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Most Played artist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2010 -2019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Most Popular </a:t>
          </a:r>
          <a:r>
            <a:rPr lang="en-US" dirty="0"/>
            <a:t>Genre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2010 - 2019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Popularity, Trend and Demographic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2010 -2019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FlipHor="1" custScaleX="2468" custScaleY="16444"/>
      <dgm:spPr/>
    </dgm:pt>
    <dgm:pt modelId="{7C175B98-93F4-4D7C-BB95-1514AB879CD5}" type="pres">
      <dgm:prSet presAssocID="{40FC4FFE-8987-4A26-B7F4-8A516F18ADAE}" presName="iconRect" presStyleLbl="node1" presStyleIdx="0" presStyleCnt="3" custScaleX="164684" custScaleY="170203" custLinFactNeighborX="-1" custLinFactNeighborY="-25217"/>
      <dgm:spPr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ScaleX="284433" custScaleY="218122"/>
      <dgm:spPr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115261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 flipH="1">
          <a:off x="1552916" y="1565388"/>
          <a:ext cx="1128" cy="501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78072" y="417615"/>
          <a:ext cx="1750796" cy="180947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4731" y="231990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Most Played artist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2010 -2019 </a:t>
          </a:r>
        </a:p>
      </dsp:txBody>
      <dsp:txXfrm>
        <a:off x="34731" y="2319907"/>
        <a:ext cx="3037500" cy="720000"/>
      </dsp:txXfrm>
    </dsp:sp>
    <dsp:sp modelId="{BCD8CDD9-0C56-4401-ADB1-8B48DAB2C96F}">
      <dsp:nvSpPr>
        <dsp:cNvPr id="0" name=""/>
        <dsp:cNvSpPr/>
      </dsp:nvSpPr>
      <dsp:spPr>
        <a:xfrm>
          <a:off x="4196106" y="40431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610604" y="171297"/>
          <a:ext cx="3023878" cy="231890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603793" y="283431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Most Popular </a:t>
          </a:r>
          <a:r>
            <a:rPr lang="en-US" sz="1200" kern="1200" dirty="0"/>
            <a:t>Genre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2010 - 2019</a:t>
          </a:r>
        </a:p>
      </dsp:txBody>
      <dsp:txXfrm>
        <a:off x="3603793" y="2834314"/>
        <a:ext cx="3037500" cy="720000"/>
      </dsp:txXfrm>
    </dsp:sp>
    <dsp:sp modelId="{FF93E135-77D6-48A0-8871-9BC93D705D06}">
      <dsp:nvSpPr>
        <dsp:cNvPr id="0" name=""/>
        <dsp:cNvSpPr/>
      </dsp:nvSpPr>
      <dsp:spPr>
        <a:xfrm>
          <a:off x="7996945" y="287805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391820" y="682680"/>
          <a:ext cx="1063125" cy="10631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72856" y="2717806"/>
          <a:ext cx="35010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Popularity, Trend and Demographic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2010 -2019</a:t>
          </a:r>
        </a:p>
      </dsp:txBody>
      <dsp:txXfrm>
        <a:off x="7172856" y="2717806"/>
        <a:ext cx="35010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What did the world Listen to</a:t>
            </a:r>
            <a:b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 the last Decade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2010 - 2020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C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Researched Data 2010 - 2019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39782"/>
              </p:ext>
            </p:extLst>
          </p:nvPr>
        </p:nvGraphicFramePr>
        <p:xfrm>
          <a:off x="762000" y="2310063"/>
          <a:ext cx="1070864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AC4-47F8-465D-B24B-65E20D0E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AB30-D088-40A3-B340-6E8D177E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9165-1D33-4A96-B551-69EAA2FF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33D6-84A7-4928-8E27-46E5AD15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3451-5887-4DA4-9DF3-F6F2EF46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1196-E4A6-42C5-99E3-289EF950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9108-AF03-45DB-B861-488E97D6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7413-0054-4828-9548-83CA2936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{E7CE80DC-A338-4366-BD1F-8E62502FC135}tf78438558_win32</Template>
  <TotalTime>48</TotalTime>
  <Words>41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Rounded MT Bold</vt:lpstr>
      <vt:lpstr>Century Gothic</vt:lpstr>
      <vt:lpstr>Garamond</vt:lpstr>
      <vt:lpstr>SavonVTI</vt:lpstr>
      <vt:lpstr>What did the world Listen to   in the last Decade</vt:lpstr>
      <vt:lpstr>Researched Data 2010 - 2019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Billye Merritts</dc:creator>
  <cp:lastModifiedBy>Billye Merritts</cp:lastModifiedBy>
  <cp:revision>4</cp:revision>
  <dcterms:created xsi:type="dcterms:W3CDTF">2021-02-10T23:27:14Z</dcterms:created>
  <dcterms:modified xsi:type="dcterms:W3CDTF">2021-02-11T00:15:38Z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