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f069b8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f069b8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069b881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069b881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069b881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069b881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f069b881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f069b881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f069b881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f069b881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f069b881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f069b881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407125" y="828500"/>
            <a:ext cx="5796600" cy="20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/>
              <a:t>TSP Augmentation</a:t>
            </a:r>
            <a:endParaRPr sz="5350"/>
          </a:p>
        </p:txBody>
      </p:sp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766250" y="25717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Hennessy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800" y="828500"/>
            <a:ext cx="3241100" cy="32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Minimum Spanning Tree (MST)</a:t>
            </a:r>
            <a:endParaRPr/>
          </a:p>
        </p:txBody>
      </p:sp>
      <p:sp>
        <p:nvSpPr>
          <p:cNvPr id="226" name="Google Shape;226;p33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78" y="998325"/>
            <a:ext cx="6173452" cy="379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975300" y="345900"/>
            <a:ext cx="71934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Estimating a Lower Bound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587100" y="1180725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MST as Lower Bound for TSP: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MST connects all vertices with the minimum cost and no cycles, while the TSP requires additional constraints like visiting each vertex once and returning to the start.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TSP Cost ≥ MST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TSP cost is at least as large as the MST cost because it must form a Hamiltonian cycle, which adds extra cost.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Approximation of TSP Return Cost: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Adding the least cost edge not in the MST approximates the additional cost of returning to the starting point in the TSP.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975300" y="3459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Augment Runtime</a:t>
            </a:r>
            <a:endParaRPr/>
          </a:p>
        </p:txBody>
      </p:sp>
      <p:sp>
        <p:nvSpPr>
          <p:cNvPr id="240" name="Google Shape;240;p3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600350" y="891100"/>
            <a:ext cx="79698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Characteristics: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V: Number of vertices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E: Number of edges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Steps and Complexities: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Calculate MST using Prim's Algorithm: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 ⁡V)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 MST edges: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O(V)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Find lightest non-MST edge: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O(E)</a:t>
            </a:r>
            <a:endParaRPr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Insight: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Prim's Algorithm dominates the runtime,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making the overall complexity:</a:t>
            </a: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O(E log⁡ V)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is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polynomial time computable.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</a:t>
            </a:r>
            <a:endParaRPr sz="1200"/>
          </a:p>
        </p:txBody>
      </p:sp>
      <p:sp>
        <p:nvSpPr>
          <p:cNvPr id="248" name="Google Shape;248;p36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49" name="Google Shape;249;p3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50" name="Google Shape;250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350" y="1151900"/>
            <a:ext cx="4588675" cy="28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Comparative Analysis  (Bar Chart)</a:t>
            </a:r>
            <a:endParaRPr/>
          </a:p>
        </p:txBody>
      </p:sp>
      <p:sp>
        <p:nvSpPr>
          <p:cNvPr id="256" name="Google Shape;256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12/9/2024</a:t>
            </a:r>
            <a:endParaRPr/>
          </a:p>
        </p:txBody>
      </p:sp>
      <p:pic>
        <p:nvPicPr>
          <p:cNvPr id="257" name="Google Shape;257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25" y="1204213"/>
            <a:ext cx="4419601" cy="2735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Exact Solution runtime &gt; </a:t>
            </a:r>
            <a:r>
              <a:rPr lang="en" sz="1200"/>
              <a:t>12 hrs</a:t>
            </a:r>
            <a:r>
              <a:rPr lang="en" sz="1200"/>
              <a:t> at 15 nodes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Graphs computed with random edge weights in range 1 - 50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Costs shown are averages from 10 runs with the same vertex count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