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7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82.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30" r:id="rId5"/>
    <p:sldMasterId id="2147483731" r:id="rId6"/>
    <p:sldMasterId id="2147483732" r:id="rId7"/>
    <p:sldMasterId id="2147483733"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Lst>
  <p:sldSz cy="5143500" cx="9144000"/>
  <p:notesSz cx="6858000" cy="9144000"/>
  <p:embeddedFontLst>
    <p:embeddedFont>
      <p:font typeface="DM Sans Medium"/>
      <p:regular r:id="rId28"/>
      <p:bold r:id="rId29"/>
      <p:italic r:id="rId30"/>
      <p:boldItalic r:id="rId31"/>
    </p:embeddedFont>
    <p:embeddedFont>
      <p:font typeface="Proxima Nova"/>
      <p:regular r:id="rId32"/>
      <p:bold r:id="rId33"/>
      <p:italic r:id="rId34"/>
      <p:boldItalic r:id="rId35"/>
    </p:embeddedFont>
    <p:embeddedFont>
      <p:font typeface="Merriweather"/>
      <p:regular r:id="rId36"/>
      <p:bold r:id="rId37"/>
      <p:italic r:id="rId38"/>
      <p:boldItalic r:id="rId39"/>
    </p:embeddedFont>
    <p:embeddedFont>
      <p:font typeface="DM Sans"/>
      <p:regular r:id="rId40"/>
      <p:bold r:id="rId41"/>
      <p:italic r:id="rId42"/>
      <p:boldItalic r:id="rId43"/>
    </p:embeddedFont>
    <p:embeddedFont>
      <p:font typeface="Alfa Slab One"/>
      <p:regular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DDF2E90-6E7F-4273-BF84-41B8D6A7B5B7}">
  <a:tblStyle styleId="{ADDF2E90-6E7F-4273-BF84-41B8D6A7B5B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DMSans-regular.fntdata"/><Relationship Id="rId20" Type="http://schemas.openxmlformats.org/officeDocument/2006/relationships/slide" Target="slides/slide11.xml"/><Relationship Id="rId42" Type="http://schemas.openxmlformats.org/officeDocument/2006/relationships/font" Target="fonts/DMSans-italic.fntdata"/><Relationship Id="rId41" Type="http://schemas.openxmlformats.org/officeDocument/2006/relationships/font" Target="fonts/DMSans-bold.fntdata"/><Relationship Id="rId22" Type="http://schemas.openxmlformats.org/officeDocument/2006/relationships/slide" Target="slides/slide13.xml"/><Relationship Id="rId44" Type="http://schemas.openxmlformats.org/officeDocument/2006/relationships/font" Target="fonts/AlfaSlabOne-regular.fntdata"/><Relationship Id="rId21" Type="http://schemas.openxmlformats.org/officeDocument/2006/relationships/slide" Target="slides/slide12.xml"/><Relationship Id="rId43" Type="http://schemas.openxmlformats.org/officeDocument/2006/relationships/font" Target="fonts/DMSans-boldItalic.fntdata"/><Relationship Id="rId24" Type="http://schemas.openxmlformats.org/officeDocument/2006/relationships/slide" Target="slides/slide15.xml"/><Relationship Id="rId23" Type="http://schemas.openxmlformats.org/officeDocument/2006/relationships/slide" Target="slides/slide14.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font" Target="fonts/DMSansMedium-regular.fntdata"/><Relationship Id="rId27" Type="http://schemas.openxmlformats.org/officeDocument/2006/relationships/slide" Target="slides/slide18.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DMSansMedium-bold.fntdata"/><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font" Target="fonts/DMSansMedium-boldItalic.fntdata"/><Relationship Id="rId30" Type="http://schemas.openxmlformats.org/officeDocument/2006/relationships/font" Target="fonts/DMSansMedium-italic.fntdata"/><Relationship Id="rId11" Type="http://schemas.openxmlformats.org/officeDocument/2006/relationships/slide" Target="slides/slide2.xml"/><Relationship Id="rId33" Type="http://schemas.openxmlformats.org/officeDocument/2006/relationships/font" Target="fonts/ProximaNova-bold.fntdata"/><Relationship Id="rId10" Type="http://schemas.openxmlformats.org/officeDocument/2006/relationships/slide" Target="slides/slide1.xml"/><Relationship Id="rId32" Type="http://schemas.openxmlformats.org/officeDocument/2006/relationships/font" Target="fonts/ProximaNova-regular.fntdata"/><Relationship Id="rId13" Type="http://schemas.openxmlformats.org/officeDocument/2006/relationships/slide" Target="slides/slide4.xml"/><Relationship Id="rId35" Type="http://schemas.openxmlformats.org/officeDocument/2006/relationships/font" Target="fonts/ProximaNova-boldItalic.fntdata"/><Relationship Id="rId12" Type="http://schemas.openxmlformats.org/officeDocument/2006/relationships/slide" Target="slides/slide3.xml"/><Relationship Id="rId34" Type="http://schemas.openxmlformats.org/officeDocument/2006/relationships/font" Target="fonts/ProximaNova-italic.fntdata"/><Relationship Id="rId15" Type="http://schemas.openxmlformats.org/officeDocument/2006/relationships/slide" Target="slides/slide6.xml"/><Relationship Id="rId37" Type="http://schemas.openxmlformats.org/officeDocument/2006/relationships/font" Target="fonts/Merriweather-bold.fntdata"/><Relationship Id="rId14" Type="http://schemas.openxmlformats.org/officeDocument/2006/relationships/slide" Target="slides/slide5.xml"/><Relationship Id="rId36" Type="http://schemas.openxmlformats.org/officeDocument/2006/relationships/font" Target="fonts/Merriweather-regular.fntdata"/><Relationship Id="rId17" Type="http://schemas.openxmlformats.org/officeDocument/2006/relationships/slide" Target="slides/slide8.xml"/><Relationship Id="rId39" Type="http://schemas.openxmlformats.org/officeDocument/2006/relationships/font" Target="fonts/Merriweather-boldItalic.fntdata"/><Relationship Id="rId16" Type="http://schemas.openxmlformats.org/officeDocument/2006/relationships/slide" Target="slides/slide7.xml"/><Relationship Id="rId38" Type="http://schemas.openxmlformats.org/officeDocument/2006/relationships/font" Target="fonts/Merriweather-italic.fntdata"/><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31c813e3361_0_1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31c813e3361_0_1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31c874bd51d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3" name="Google Shape;583;g31c874bd51d_2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31c874bd51d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9" name="Google Shape;589;g31c874bd51d_2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Plots that illustrate the run-time (wall clock) performance of your exact solution versus the approximation solution on your test cases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31c874bd51d_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6" name="Google Shape;596;g31c874bd51d_2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plots that compare the result/solution of your exact solution versus the approximation on your test cases. This is where you show the value achieved by both and see how well your approximation did versus the optimal solution.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31c874bd51d_4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3" name="Google Shape;603;g31c874bd51d_4_2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31c874bd51d_4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1" name="Google Shape;611;g31c874bd51d_4_2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31c874bd51d_4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4" name="Google Shape;644;g31c874bd51d_4_2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31c874bd51d_4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1" name="Google Shape;651;g31c874bd51d_4_2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31c874bd51d_4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8" name="Google Shape;658;g31c874bd51d_4_2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31c874bd51d_4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7" name="Google Shape;667;g31c874bd51d_4_2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31c813e3361_0_1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31c813e3361_0_1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31c813e3361_0_1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31c813e3361_0_1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31c813e3361_0_1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31c813e3361_0_1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31c813e3361_0_1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31c813e3361_0_1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31c813e3361_0_1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31c813e3361_0_1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31c813e3361_0_1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31c813e3361_0_1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31c874bd51d_2_4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0" name="Google Shape;570;g31c874bd51d_2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31c874bd51d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6" name="Google Shape;576;g31c874bd51d_2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_1">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0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SzPts val="1000"/>
              <a:buChar char="●"/>
              <a:defRPr/>
            </a:lvl1pPr>
            <a:lvl2pPr indent="-279400" lvl="1" marL="914400" algn="ctr">
              <a:spcBef>
                <a:spcPts val="0"/>
              </a:spcBef>
              <a:spcAft>
                <a:spcPts val="0"/>
              </a:spcAft>
              <a:buSzPts val="800"/>
              <a:buChar char="○"/>
              <a:defRPr/>
            </a:lvl2pPr>
            <a:lvl3pPr indent="-292100" lvl="2" marL="1371600" algn="ctr">
              <a:spcBef>
                <a:spcPts val="0"/>
              </a:spcBef>
              <a:spcAft>
                <a:spcPts val="0"/>
              </a:spcAft>
              <a:buSzPts val="1000"/>
              <a:buChar char="■"/>
              <a:defRPr/>
            </a:lvl3pPr>
            <a:lvl4pPr indent="-292100" lvl="3" marL="1828800" algn="ctr">
              <a:spcBef>
                <a:spcPts val="0"/>
              </a:spcBef>
              <a:spcAft>
                <a:spcPts val="0"/>
              </a:spcAft>
              <a:buSzPts val="1000"/>
              <a:buChar char="●"/>
              <a:defRPr/>
            </a:lvl4pPr>
            <a:lvl5pPr indent="-292100" lvl="4" marL="2286000" algn="ctr">
              <a:spcBef>
                <a:spcPts val="0"/>
              </a:spcBef>
              <a:spcAft>
                <a:spcPts val="0"/>
              </a:spcAft>
              <a:buSzPts val="1000"/>
              <a:buChar char="○"/>
              <a:defRPr/>
            </a:lvl5pPr>
            <a:lvl6pPr indent="-292100" lvl="5" marL="2743200" algn="ctr">
              <a:spcBef>
                <a:spcPts val="0"/>
              </a:spcBef>
              <a:spcAft>
                <a:spcPts val="0"/>
              </a:spcAft>
              <a:buSzPts val="1000"/>
              <a:buChar char="■"/>
              <a:defRPr/>
            </a:lvl6pPr>
            <a:lvl7pPr indent="-292100" lvl="6" marL="3200400" algn="ctr">
              <a:spcBef>
                <a:spcPts val="0"/>
              </a:spcBef>
              <a:spcAft>
                <a:spcPts val="0"/>
              </a:spcAft>
              <a:buSzPts val="1000"/>
              <a:buChar char="●"/>
              <a:defRPr/>
            </a:lvl7pPr>
            <a:lvl8pPr indent="-292100" lvl="7" marL="3657600" algn="ctr">
              <a:spcBef>
                <a:spcPts val="0"/>
              </a:spcBef>
              <a:spcAft>
                <a:spcPts val="0"/>
              </a:spcAft>
              <a:buSzPts val="1000"/>
              <a:buChar char="○"/>
              <a:defRPr/>
            </a:lvl8pPr>
            <a:lvl9pPr indent="-292100" lvl="8" marL="4114800" algn="ctr">
              <a:spcBef>
                <a:spcPts val="0"/>
              </a:spcBef>
              <a:spcAft>
                <a:spcPts val="0"/>
              </a:spcAft>
              <a:buSzPts val="10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95" name="Shape 95"/>
        <p:cNvGrpSpPr/>
        <p:nvPr/>
      </p:nvGrpSpPr>
      <p:grpSpPr>
        <a:xfrm>
          <a:off x="0" y="0"/>
          <a:ext cx="0" cy="0"/>
          <a:chOff x="0" y="0"/>
          <a:chExt cx="0" cy="0"/>
        </a:xfrm>
      </p:grpSpPr>
      <p:sp>
        <p:nvSpPr>
          <p:cNvPr id="96" name="Google Shape;96;p25"/>
          <p:cNvSpPr txBox="1"/>
          <p:nvPr>
            <p:ph type="title"/>
          </p:nvPr>
        </p:nvSpPr>
        <p:spPr>
          <a:xfrm>
            <a:off x="677325" y="1832775"/>
            <a:ext cx="3217200" cy="14841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97" name="Google Shape;9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25"/>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99" name="Google Shape;99;p25"/>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00" name="Google Shape;100;p25"/>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01" name="Google Shape;101;p25"/>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02" name="Google Shape;102;p25"/>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03" name="Google Shape;103;p25"/>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104" name="Shape 104"/>
        <p:cNvGrpSpPr/>
        <p:nvPr/>
      </p:nvGrpSpPr>
      <p:grpSpPr>
        <a:xfrm>
          <a:off x="0" y="0"/>
          <a:ext cx="0" cy="0"/>
          <a:chOff x="0" y="0"/>
          <a:chExt cx="0" cy="0"/>
        </a:xfrm>
      </p:grpSpPr>
      <p:sp>
        <p:nvSpPr>
          <p:cNvPr id="105" name="Google Shape;105;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06" name="Google Shape;106;p26"/>
          <p:cNvSpPr txBox="1"/>
          <p:nvPr>
            <p:ph idx="1" type="body"/>
          </p:nvPr>
        </p:nvSpPr>
        <p:spPr>
          <a:xfrm>
            <a:off x="311700" y="1152475"/>
            <a:ext cx="4473900" cy="34164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07" name="Google Shape;107;p26"/>
          <p:cNvSpPr/>
          <p:nvPr>
            <p:ph idx="2" type="pic"/>
          </p:nvPr>
        </p:nvSpPr>
        <p:spPr>
          <a:xfrm>
            <a:off x="4992024" y="1152775"/>
            <a:ext cx="3840300" cy="3416400"/>
          </a:xfrm>
          <a:prstGeom prst="rect">
            <a:avLst/>
          </a:prstGeom>
          <a:noFill/>
          <a:ln>
            <a:noFill/>
          </a:ln>
        </p:spPr>
      </p:sp>
      <p:sp>
        <p:nvSpPr>
          <p:cNvPr id="108" name="Google Shape;108;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
    <p:spTree>
      <p:nvGrpSpPr>
        <p:cNvPr id="109" name="Shape 109"/>
        <p:cNvGrpSpPr/>
        <p:nvPr/>
      </p:nvGrpSpPr>
      <p:grpSpPr>
        <a:xfrm>
          <a:off x="0" y="0"/>
          <a:ext cx="0" cy="0"/>
          <a:chOff x="0" y="0"/>
          <a:chExt cx="0" cy="0"/>
        </a:xfrm>
      </p:grpSpPr>
      <p:sp>
        <p:nvSpPr>
          <p:cNvPr id="110" name="Google Shape;110;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1" name="Google Shape;111;p27"/>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12" name="Google Shape;112;p27"/>
          <p:cNvSpPr txBox="1"/>
          <p:nvPr>
            <p:ph idx="1" type="body"/>
          </p:nvPr>
        </p:nvSpPr>
        <p:spPr>
          <a:xfrm>
            <a:off x="483150" y="2237788"/>
            <a:ext cx="36198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13" name="Google Shape;113;p27"/>
          <p:cNvSpPr txBox="1"/>
          <p:nvPr>
            <p:ph idx="2" type="body"/>
          </p:nvPr>
        </p:nvSpPr>
        <p:spPr>
          <a:xfrm>
            <a:off x="5048000" y="2237788"/>
            <a:ext cx="36198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14" name="Google Shape;114;p27"/>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15" name="Google Shape;115;p27"/>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116" name="Shape 116"/>
        <p:cNvGrpSpPr/>
        <p:nvPr/>
      </p:nvGrpSpPr>
      <p:grpSpPr>
        <a:xfrm>
          <a:off x="0" y="0"/>
          <a:ext cx="0" cy="0"/>
          <a:chOff x="0" y="0"/>
          <a:chExt cx="0" cy="0"/>
        </a:xfrm>
      </p:grpSpPr>
      <p:sp>
        <p:nvSpPr>
          <p:cNvPr id="117" name="Google Shape;117;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8" name="Google Shape;118;p28"/>
          <p:cNvSpPr txBox="1"/>
          <p:nvPr>
            <p:ph idx="1" type="body"/>
          </p:nvPr>
        </p:nvSpPr>
        <p:spPr>
          <a:xfrm>
            <a:off x="48317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19" name="Google Shape;119;p28"/>
          <p:cNvSpPr txBox="1"/>
          <p:nvPr>
            <p:ph idx="2" type="body"/>
          </p:nvPr>
        </p:nvSpPr>
        <p:spPr>
          <a:xfrm>
            <a:off x="334772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20" name="Google Shape;120;p28"/>
          <p:cNvSpPr txBox="1"/>
          <p:nvPr>
            <p:ph idx="3" type="body"/>
          </p:nvPr>
        </p:nvSpPr>
        <p:spPr>
          <a:xfrm>
            <a:off x="621227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21" name="Google Shape;121;p28"/>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22" name="Google Shape;122;p28"/>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23" name="Google Shape;123;p28"/>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24" name="Google Shape;124;p28"/>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125" name="Shape 125"/>
        <p:cNvGrpSpPr/>
        <p:nvPr/>
      </p:nvGrpSpPr>
      <p:grpSpPr>
        <a:xfrm>
          <a:off x="0" y="0"/>
          <a:ext cx="0" cy="0"/>
          <a:chOff x="0" y="0"/>
          <a:chExt cx="0" cy="0"/>
        </a:xfrm>
      </p:grpSpPr>
      <p:sp>
        <p:nvSpPr>
          <p:cNvPr id="126" name="Google Shape;126;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7" name="Google Shape;127;p29"/>
          <p:cNvSpPr txBox="1"/>
          <p:nvPr>
            <p:ph idx="1" type="body"/>
          </p:nvPr>
        </p:nvSpPr>
        <p:spPr>
          <a:xfrm>
            <a:off x="366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28" name="Google Shape;128;p29"/>
          <p:cNvSpPr txBox="1"/>
          <p:nvPr>
            <p:ph idx="2" type="body"/>
          </p:nvPr>
        </p:nvSpPr>
        <p:spPr>
          <a:xfrm>
            <a:off x="4938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29" name="Google Shape;129;p29"/>
          <p:cNvSpPr txBox="1"/>
          <p:nvPr>
            <p:ph idx="3" type="body"/>
          </p:nvPr>
        </p:nvSpPr>
        <p:spPr>
          <a:xfrm>
            <a:off x="366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30" name="Google Shape;130;p29"/>
          <p:cNvSpPr txBox="1"/>
          <p:nvPr>
            <p:ph idx="4" type="body"/>
          </p:nvPr>
        </p:nvSpPr>
        <p:spPr>
          <a:xfrm>
            <a:off x="4938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31" name="Google Shape;131;p29"/>
          <p:cNvSpPr txBox="1"/>
          <p:nvPr>
            <p:ph type="title"/>
          </p:nvPr>
        </p:nvSpPr>
        <p:spPr>
          <a:xfrm>
            <a:off x="366750"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32" name="Google Shape;132;p29"/>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33" name="Google Shape;133;p29"/>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34" name="Google Shape;134;p29"/>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35" name="Google Shape;135;p29"/>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136" name="Shape 136"/>
        <p:cNvGrpSpPr/>
        <p:nvPr/>
      </p:nvGrpSpPr>
      <p:grpSpPr>
        <a:xfrm>
          <a:off x="0" y="0"/>
          <a:ext cx="0" cy="0"/>
          <a:chOff x="0" y="0"/>
          <a:chExt cx="0" cy="0"/>
        </a:xfrm>
      </p:grpSpPr>
      <p:sp>
        <p:nvSpPr>
          <p:cNvPr id="137" name="Google Shape;137;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38" name="Google Shape;13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9" name="Google Shape;139;p30"/>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140" name="Shape 140"/>
        <p:cNvGrpSpPr/>
        <p:nvPr/>
      </p:nvGrpSpPr>
      <p:grpSpPr>
        <a:xfrm>
          <a:off x="0" y="0"/>
          <a:ext cx="0" cy="0"/>
          <a:chOff x="0" y="0"/>
          <a:chExt cx="0" cy="0"/>
        </a:xfrm>
      </p:grpSpPr>
      <p:sp>
        <p:nvSpPr>
          <p:cNvPr id="141" name="Google Shape;141;p31"/>
          <p:cNvSpPr txBox="1"/>
          <p:nvPr>
            <p:ph idx="1" type="body"/>
          </p:nvPr>
        </p:nvSpPr>
        <p:spPr>
          <a:xfrm>
            <a:off x="311700"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2" name="Google Shape;142;p31"/>
          <p:cNvSpPr/>
          <p:nvPr>
            <p:ph idx="2" type="pic"/>
          </p:nvPr>
        </p:nvSpPr>
        <p:spPr>
          <a:xfrm>
            <a:off x="4804825" y="1133300"/>
            <a:ext cx="4027500" cy="2392800"/>
          </a:xfrm>
          <a:prstGeom prst="rect">
            <a:avLst/>
          </a:prstGeom>
          <a:noFill/>
          <a:ln>
            <a:noFill/>
          </a:ln>
        </p:spPr>
      </p:sp>
      <p:sp>
        <p:nvSpPr>
          <p:cNvPr id="143" name="Google Shape;143;p31"/>
          <p:cNvSpPr/>
          <p:nvPr>
            <p:ph idx="3" type="pic"/>
          </p:nvPr>
        </p:nvSpPr>
        <p:spPr>
          <a:xfrm>
            <a:off x="311725" y="1133300"/>
            <a:ext cx="4027500" cy="2392800"/>
          </a:xfrm>
          <a:prstGeom prst="rect">
            <a:avLst/>
          </a:prstGeom>
          <a:noFill/>
          <a:ln>
            <a:noFill/>
          </a:ln>
        </p:spPr>
      </p:sp>
      <p:sp>
        <p:nvSpPr>
          <p:cNvPr id="144" name="Google Shape;144;p31"/>
          <p:cNvSpPr txBox="1"/>
          <p:nvPr>
            <p:ph idx="4" type="body"/>
          </p:nvPr>
        </p:nvSpPr>
        <p:spPr>
          <a:xfrm>
            <a:off x="4804825"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5" name="Google Shape;145;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6" name="Google Shape;146;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47" name="Google Shape;147;p31"/>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48" name="Google Shape;148;p31"/>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49" name="Shape 149"/>
        <p:cNvGrpSpPr/>
        <p:nvPr/>
      </p:nvGrpSpPr>
      <p:grpSpPr>
        <a:xfrm>
          <a:off x="0" y="0"/>
          <a:ext cx="0" cy="0"/>
          <a:chOff x="0" y="0"/>
          <a:chExt cx="0" cy="0"/>
        </a:xfrm>
      </p:grpSpPr>
      <p:sp>
        <p:nvSpPr>
          <p:cNvPr id="150" name="Google Shape;150;p32"/>
          <p:cNvSpPr txBox="1"/>
          <p:nvPr>
            <p:ph idx="1" type="body"/>
          </p:nvPr>
        </p:nvSpPr>
        <p:spPr>
          <a:xfrm>
            <a:off x="31170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1" name="Google Shape;151;p32"/>
          <p:cNvSpPr/>
          <p:nvPr>
            <p:ph idx="2" type="pic"/>
          </p:nvPr>
        </p:nvSpPr>
        <p:spPr>
          <a:xfrm>
            <a:off x="6205225" y="1128325"/>
            <a:ext cx="2627100" cy="2273100"/>
          </a:xfrm>
          <a:prstGeom prst="rect">
            <a:avLst/>
          </a:prstGeom>
          <a:noFill/>
          <a:ln>
            <a:noFill/>
          </a:ln>
        </p:spPr>
      </p:sp>
      <p:sp>
        <p:nvSpPr>
          <p:cNvPr id="152" name="Google Shape;152;p32"/>
          <p:cNvSpPr/>
          <p:nvPr>
            <p:ph idx="3" type="pic"/>
          </p:nvPr>
        </p:nvSpPr>
        <p:spPr>
          <a:xfrm>
            <a:off x="311725" y="1128325"/>
            <a:ext cx="2627100" cy="2273100"/>
          </a:xfrm>
          <a:prstGeom prst="rect">
            <a:avLst/>
          </a:prstGeom>
          <a:noFill/>
          <a:ln>
            <a:noFill/>
          </a:ln>
        </p:spPr>
      </p:sp>
      <p:sp>
        <p:nvSpPr>
          <p:cNvPr id="153" name="Google Shape;153;p32"/>
          <p:cNvSpPr txBox="1"/>
          <p:nvPr>
            <p:ph idx="4" type="body"/>
          </p:nvPr>
        </p:nvSpPr>
        <p:spPr>
          <a:xfrm>
            <a:off x="6205225"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4" name="Google Shape;154;p32"/>
          <p:cNvSpPr/>
          <p:nvPr>
            <p:ph idx="5" type="pic"/>
          </p:nvPr>
        </p:nvSpPr>
        <p:spPr>
          <a:xfrm>
            <a:off x="3255250" y="1128325"/>
            <a:ext cx="2627100" cy="2273100"/>
          </a:xfrm>
          <a:prstGeom prst="rect">
            <a:avLst/>
          </a:prstGeom>
          <a:noFill/>
          <a:ln>
            <a:noFill/>
          </a:ln>
        </p:spPr>
      </p:sp>
      <p:sp>
        <p:nvSpPr>
          <p:cNvPr id="155" name="Google Shape;155;p32"/>
          <p:cNvSpPr txBox="1"/>
          <p:nvPr>
            <p:ph idx="6" type="body"/>
          </p:nvPr>
        </p:nvSpPr>
        <p:spPr>
          <a:xfrm>
            <a:off x="325525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6" name="Google Shape;156;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57" name="Google Shape;157;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58" name="Google Shape;158;p32"/>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59" name="Google Shape;159;p32"/>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60" name="Google Shape;160;p32"/>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61" name="Shape 161"/>
        <p:cNvGrpSpPr/>
        <p:nvPr/>
      </p:nvGrpSpPr>
      <p:grpSpPr>
        <a:xfrm>
          <a:off x="0" y="0"/>
          <a:ext cx="0" cy="0"/>
          <a:chOff x="0" y="0"/>
          <a:chExt cx="0" cy="0"/>
        </a:xfrm>
      </p:grpSpPr>
      <p:sp>
        <p:nvSpPr>
          <p:cNvPr id="162" name="Google Shape;162;p33"/>
          <p:cNvSpPr/>
          <p:nvPr>
            <p:ph idx="2" type="pic"/>
          </p:nvPr>
        </p:nvSpPr>
        <p:spPr>
          <a:xfrm>
            <a:off x="311700" y="445025"/>
            <a:ext cx="8520600" cy="4218300"/>
          </a:xfrm>
          <a:prstGeom prst="rect">
            <a:avLst/>
          </a:prstGeom>
          <a:noFill/>
          <a:ln>
            <a:noFill/>
          </a:ln>
        </p:spPr>
      </p:sp>
      <p:sp>
        <p:nvSpPr>
          <p:cNvPr id="163" name="Google Shape;163;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64" name="Shape 164"/>
        <p:cNvGrpSpPr/>
        <p:nvPr/>
      </p:nvGrpSpPr>
      <p:grpSpPr>
        <a:xfrm>
          <a:off x="0" y="0"/>
          <a:ext cx="0" cy="0"/>
          <a:chOff x="0" y="0"/>
          <a:chExt cx="0" cy="0"/>
        </a:xfrm>
      </p:grpSpPr>
      <p:sp>
        <p:nvSpPr>
          <p:cNvPr id="165" name="Google Shape;165;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66" name="Google Shape;166;p34"/>
          <p:cNvSpPr/>
          <p:nvPr>
            <p:ph idx="2" type="pic"/>
          </p:nvPr>
        </p:nvSpPr>
        <p:spPr>
          <a:xfrm>
            <a:off x="3389600" y="118913"/>
            <a:ext cx="1643700" cy="1535100"/>
          </a:xfrm>
          <a:prstGeom prst="rect">
            <a:avLst/>
          </a:prstGeom>
          <a:noFill/>
          <a:ln>
            <a:noFill/>
          </a:ln>
        </p:spPr>
      </p:sp>
      <p:sp>
        <p:nvSpPr>
          <p:cNvPr id="167" name="Google Shape;167;p34"/>
          <p:cNvSpPr/>
          <p:nvPr>
            <p:ph idx="3" type="pic"/>
          </p:nvPr>
        </p:nvSpPr>
        <p:spPr>
          <a:xfrm>
            <a:off x="5195935" y="118913"/>
            <a:ext cx="1643700" cy="1535100"/>
          </a:xfrm>
          <a:prstGeom prst="rect">
            <a:avLst/>
          </a:prstGeom>
          <a:noFill/>
          <a:ln>
            <a:noFill/>
          </a:ln>
        </p:spPr>
      </p:sp>
      <p:sp>
        <p:nvSpPr>
          <p:cNvPr id="168" name="Google Shape;168;p34"/>
          <p:cNvSpPr/>
          <p:nvPr>
            <p:ph idx="4" type="pic"/>
          </p:nvPr>
        </p:nvSpPr>
        <p:spPr>
          <a:xfrm>
            <a:off x="7002270" y="118913"/>
            <a:ext cx="1643700" cy="1535100"/>
          </a:xfrm>
          <a:prstGeom prst="rect">
            <a:avLst/>
          </a:prstGeom>
          <a:noFill/>
          <a:ln>
            <a:noFill/>
          </a:ln>
        </p:spPr>
      </p:sp>
      <p:sp>
        <p:nvSpPr>
          <p:cNvPr id="169" name="Google Shape;169;p34"/>
          <p:cNvSpPr/>
          <p:nvPr>
            <p:ph idx="5" type="pic"/>
          </p:nvPr>
        </p:nvSpPr>
        <p:spPr>
          <a:xfrm>
            <a:off x="3389588" y="1804212"/>
            <a:ext cx="1643700" cy="1535100"/>
          </a:xfrm>
          <a:prstGeom prst="rect">
            <a:avLst/>
          </a:prstGeom>
          <a:noFill/>
          <a:ln>
            <a:noFill/>
          </a:ln>
        </p:spPr>
      </p:sp>
      <p:sp>
        <p:nvSpPr>
          <p:cNvPr id="170" name="Google Shape;170;p34"/>
          <p:cNvSpPr/>
          <p:nvPr>
            <p:ph idx="6" type="pic"/>
          </p:nvPr>
        </p:nvSpPr>
        <p:spPr>
          <a:xfrm>
            <a:off x="5195922" y="1804212"/>
            <a:ext cx="1643700" cy="1535100"/>
          </a:xfrm>
          <a:prstGeom prst="rect">
            <a:avLst/>
          </a:prstGeom>
          <a:noFill/>
          <a:ln>
            <a:noFill/>
          </a:ln>
        </p:spPr>
      </p:sp>
      <p:sp>
        <p:nvSpPr>
          <p:cNvPr id="171" name="Google Shape;171;p34"/>
          <p:cNvSpPr/>
          <p:nvPr>
            <p:ph idx="7" type="pic"/>
          </p:nvPr>
        </p:nvSpPr>
        <p:spPr>
          <a:xfrm>
            <a:off x="7002257" y="1804212"/>
            <a:ext cx="1643700" cy="1535100"/>
          </a:xfrm>
          <a:prstGeom prst="rect">
            <a:avLst/>
          </a:prstGeom>
          <a:noFill/>
          <a:ln>
            <a:noFill/>
          </a:ln>
        </p:spPr>
      </p:sp>
      <p:sp>
        <p:nvSpPr>
          <p:cNvPr id="172" name="Google Shape;172;p34"/>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73" name="Google Shape;173;p34"/>
          <p:cNvSpPr/>
          <p:nvPr>
            <p:ph idx="8" type="pic"/>
          </p:nvPr>
        </p:nvSpPr>
        <p:spPr>
          <a:xfrm>
            <a:off x="3389588" y="3489487"/>
            <a:ext cx="1643700" cy="1535100"/>
          </a:xfrm>
          <a:prstGeom prst="rect">
            <a:avLst/>
          </a:prstGeom>
          <a:noFill/>
          <a:ln>
            <a:noFill/>
          </a:ln>
        </p:spPr>
      </p:sp>
      <p:sp>
        <p:nvSpPr>
          <p:cNvPr id="174" name="Google Shape;174;p34"/>
          <p:cNvSpPr/>
          <p:nvPr>
            <p:ph idx="9" type="pic"/>
          </p:nvPr>
        </p:nvSpPr>
        <p:spPr>
          <a:xfrm>
            <a:off x="5195922" y="3489487"/>
            <a:ext cx="1643700" cy="1535100"/>
          </a:xfrm>
          <a:prstGeom prst="rect">
            <a:avLst/>
          </a:prstGeom>
          <a:noFill/>
          <a:ln>
            <a:noFill/>
          </a:ln>
        </p:spPr>
      </p:sp>
      <p:sp>
        <p:nvSpPr>
          <p:cNvPr id="175" name="Google Shape;175;p34"/>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slide" type="title">
  <p:cSld name="TITLE">
    <p:bg>
      <p:bgPr>
        <a:solidFill>
          <a:schemeClr val="dk1"/>
        </a:solidFill>
      </p:bgPr>
    </p:bg>
    <p:spTree>
      <p:nvGrpSpPr>
        <p:cNvPr id="176" name="Shape 176"/>
        <p:cNvGrpSpPr/>
        <p:nvPr/>
      </p:nvGrpSpPr>
      <p:grpSpPr>
        <a:xfrm>
          <a:off x="0" y="0"/>
          <a:ext cx="0" cy="0"/>
          <a:chOff x="0" y="0"/>
          <a:chExt cx="0" cy="0"/>
        </a:xfrm>
      </p:grpSpPr>
      <p:sp>
        <p:nvSpPr>
          <p:cNvPr id="177" name="Google Shape;177;p35"/>
          <p:cNvSpPr txBox="1"/>
          <p:nvPr>
            <p:ph idx="1" type="body"/>
          </p:nvPr>
        </p:nvSpPr>
        <p:spPr>
          <a:xfrm>
            <a:off x="196951" y="4737750"/>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178" name="Google Shape;178;p35"/>
          <p:cNvSpPr txBox="1"/>
          <p:nvPr>
            <p:ph type="ctrTitle"/>
          </p:nvPr>
        </p:nvSpPr>
        <p:spPr>
          <a:xfrm>
            <a:off x="196950" y="223825"/>
            <a:ext cx="8011800" cy="1877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6750"/>
              <a:buNone/>
              <a:defRPr sz="6750">
                <a:solidFill>
                  <a:schemeClr val="lt1"/>
                </a:solidFill>
              </a:defRPr>
            </a:lvl1pPr>
            <a:lvl2pPr lvl="1">
              <a:spcBef>
                <a:spcPts val="0"/>
              </a:spcBef>
              <a:spcAft>
                <a:spcPts val="0"/>
              </a:spcAft>
              <a:buClr>
                <a:schemeClr val="lt1"/>
              </a:buClr>
              <a:buSzPts val="5200"/>
              <a:buNone/>
              <a:defRPr sz="5200">
                <a:solidFill>
                  <a:schemeClr val="lt1"/>
                </a:solidFill>
              </a:defRPr>
            </a:lvl2pPr>
            <a:lvl3pPr lvl="2">
              <a:spcBef>
                <a:spcPts val="0"/>
              </a:spcBef>
              <a:spcAft>
                <a:spcPts val="0"/>
              </a:spcAft>
              <a:buClr>
                <a:schemeClr val="lt1"/>
              </a:buClr>
              <a:buSzPts val="5200"/>
              <a:buNone/>
              <a:defRPr sz="5200">
                <a:solidFill>
                  <a:schemeClr val="lt1"/>
                </a:solidFill>
              </a:defRPr>
            </a:lvl3pPr>
            <a:lvl4pPr lvl="3">
              <a:spcBef>
                <a:spcPts val="0"/>
              </a:spcBef>
              <a:spcAft>
                <a:spcPts val="0"/>
              </a:spcAft>
              <a:buClr>
                <a:schemeClr val="lt1"/>
              </a:buClr>
              <a:buSzPts val="5200"/>
              <a:buNone/>
              <a:defRPr sz="5200">
                <a:solidFill>
                  <a:schemeClr val="lt1"/>
                </a:solidFill>
              </a:defRPr>
            </a:lvl4pPr>
            <a:lvl5pPr lvl="4">
              <a:spcBef>
                <a:spcPts val="0"/>
              </a:spcBef>
              <a:spcAft>
                <a:spcPts val="0"/>
              </a:spcAft>
              <a:buClr>
                <a:schemeClr val="lt1"/>
              </a:buClr>
              <a:buSzPts val="5200"/>
              <a:buNone/>
              <a:defRPr sz="5200">
                <a:solidFill>
                  <a:schemeClr val="lt1"/>
                </a:solidFill>
              </a:defRPr>
            </a:lvl5pPr>
            <a:lvl6pPr lvl="5">
              <a:spcBef>
                <a:spcPts val="0"/>
              </a:spcBef>
              <a:spcAft>
                <a:spcPts val="0"/>
              </a:spcAft>
              <a:buClr>
                <a:schemeClr val="lt1"/>
              </a:buClr>
              <a:buSzPts val="5200"/>
              <a:buNone/>
              <a:defRPr sz="5200">
                <a:solidFill>
                  <a:schemeClr val="lt1"/>
                </a:solidFill>
              </a:defRPr>
            </a:lvl6pPr>
            <a:lvl7pPr lvl="6">
              <a:spcBef>
                <a:spcPts val="0"/>
              </a:spcBef>
              <a:spcAft>
                <a:spcPts val="0"/>
              </a:spcAft>
              <a:buClr>
                <a:schemeClr val="lt1"/>
              </a:buClr>
              <a:buSzPts val="5200"/>
              <a:buNone/>
              <a:defRPr sz="5200">
                <a:solidFill>
                  <a:schemeClr val="lt1"/>
                </a:solidFill>
              </a:defRPr>
            </a:lvl7pPr>
            <a:lvl8pPr lvl="7">
              <a:spcBef>
                <a:spcPts val="0"/>
              </a:spcBef>
              <a:spcAft>
                <a:spcPts val="0"/>
              </a:spcAft>
              <a:buClr>
                <a:schemeClr val="lt1"/>
              </a:buClr>
              <a:buSzPts val="5200"/>
              <a:buNone/>
              <a:defRPr sz="5200">
                <a:solidFill>
                  <a:schemeClr val="lt1"/>
                </a:solidFill>
              </a:defRPr>
            </a:lvl8pPr>
            <a:lvl9pPr lvl="8">
              <a:spcBef>
                <a:spcPts val="0"/>
              </a:spcBef>
              <a:spcAft>
                <a:spcPts val="0"/>
              </a:spcAft>
              <a:buClr>
                <a:schemeClr val="lt1"/>
              </a:buClr>
              <a:buSzPts val="5200"/>
              <a:buNone/>
              <a:defRPr sz="5200">
                <a:solidFill>
                  <a:schemeClr val="lt1"/>
                </a:solidFill>
              </a:defRPr>
            </a:lvl9pPr>
          </a:lstStyle>
          <a:p/>
        </p:txBody>
      </p:sp>
      <p:sp>
        <p:nvSpPr>
          <p:cNvPr id="179" name="Google Shape;179;p35"/>
          <p:cNvSpPr txBox="1"/>
          <p:nvPr>
            <p:ph idx="2" type="subTitle"/>
          </p:nvPr>
        </p:nvSpPr>
        <p:spPr>
          <a:xfrm>
            <a:off x="196950" y="2171250"/>
            <a:ext cx="3986700" cy="555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50"/>
              <a:buFont typeface="DM Sans Medium"/>
              <a:buNone/>
              <a:defRPr sz="1850">
                <a:solidFill>
                  <a:schemeClr val="lt1"/>
                </a:solidFill>
                <a:latin typeface="DM Sans Medium"/>
                <a:ea typeface="DM Sans Medium"/>
                <a:cs typeface="DM Sans Medium"/>
                <a:sym typeface="DM Sans Medium"/>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p:txBody>
      </p:sp>
      <p:sp>
        <p:nvSpPr>
          <p:cNvPr id="180" name="Google Shape;180;p35"/>
          <p:cNvSpPr/>
          <p:nvPr>
            <p:ph idx="3" type="pic"/>
          </p:nvPr>
        </p:nvSpPr>
        <p:spPr>
          <a:xfrm>
            <a:off x="4437578" y="2171250"/>
            <a:ext cx="4509600" cy="2775600"/>
          </a:xfrm>
          <a:prstGeom prst="round2DiagRect">
            <a:avLst>
              <a:gd fmla="val 16667" name="adj1"/>
              <a:gd fmla="val 0" name="adj2"/>
            </a:avLst>
          </a:prstGeom>
          <a:noFill/>
          <a:ln>
            <a:noFill/>
          </a:ln>
        </p:spPr>
      </p:sp>
      <p:sp>
        <p:nvSpPr>
          <p:cNvPr id="181" name="Google Shape;181;p35"/>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number" type="secHead">
  <p:cSld name="SECTION_HEADER">
    <p:spTree>
      <p:nvGrpSpPr>
        <p:cNvPr id="182" name="Shape 182"/>
        <p:cNvGrpSpPr/>
        <p:nvPr/>
      </p:nvGrpSpPr>
      <p:grpSpPr>
        <a:xfrm>
          <a:off x="0" y="0"/>
          <a:ext cx="0" cy="0"/>
          <a:chOff x="0" y="0"/>
          <a:chExt cx="0" cy="0"/>
        </a:xfrm>
      </p:grpSpPr>
      <p:sp>
        <p:nvSpPr>
          <p:cNvPr id="183" name="Google Shape;183;p36"/>
          <p:cNvSpPr txBox="1"/>
          <p:nvPr>
            <p:ph type="title"/>
          </p:nvPr>
        </p:nvSpPr>
        <p:spPr>
          <a:xfrm>
            <a:off x="511953" y="5885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4" name="Google Shape;184;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85" name="Google Shape;185;p36"/>
          <p:cNvSpPr txBox="1"/>
          <p:nvPr>
            <p:ph idx="2" type="title"/>
          </p:nvPr>
        </p:nvSpPr>
        <p:spPr>
          <a:xfrm>
            <a:off x="511953" y="14303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6" name="Google Shape;186;p36"/>
          <p:cNvSpPr txBox="1"/>
          <p:nvPr>
            <p:ph idx="3" type="title"/>
          </p:nvPr>
        </p:nvSpPr>
        <p:spPr>
          <a:xfrm>
            <a:off x="511953" y="22721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7" name="Google Shape;187;p36"/>
          <p:cNvSpPr txBox="1"/>
          <p:nvPr>
            <p:ph idx="4" type="title"/>
          </p:nvPr>
        </p:nvSpPr>
        <p:spPr>
          <a:xfrm>
            <a:off x="511953" y="31139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8" name="Google Shape;188;p36"/>
          <p:cNvSpPr txBox="1"/>
          <p:nvPr>
            <p:ph idx="5" type="title"/>
          </p:nvPr>
        </p:nvSpPr>
        <p:spPr>
          <a:xfrm>
            <a:off x="511953" y="39557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9" name="Google Shape;189;p36"/>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190" name="Google Shape;190;p36"/>
          <p:cNvSpPr txBox="1"/>
          <p:nvPr>
            <p:ph idx="6"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type="tx">
  <p:cSld name="TITLE_AND_BODY">
    <p:spTree>
      <p:nvGrpSpPr>
        <p:cNvPr id="191" name="Shape 191"/>
        <p:cNvGrpSpPr/>
        <p:nvPr/>
      </p:nvGrpSpPr>
      <p:grpSpPr>
        <a:xfrm>
          <a:off x="0" y="0"/>
          <a:ext cx="0" cy="0"/>
          <a:chOff x="0" y="0"/>
          <a:chExt cx="0" cy="0"/>
        </a:xfrm>
      </p:grpSpPr>
      <p:sp>
        <p:nvSpPr>
          <p:cNvPr id="192" name="Google Shape;192;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93" name="Google Shape;193;p37"/>
          <p:cNvSpPr txBox="1"/>
          <p:nvPr>
            <p:ph idx="1" type="subTitle"/>
          </p:nvPr>
        </p:nvSpPr>
        <p:spPr>
          <a:xfrm>
            <a:off x="975300" y="1864050"/>
            <a:ext cx="7193400" cy="1415400"/>
          </a:xfrm>
          <a:prstGeom prst="rect">
            <a:avLst/>
          </a:prstGeom>
        </p:spPr>
        <p:txBody>
          <a:bodyPr anchorCtr="0" anchor="ctr" bIns="91425" lIns="91425" spcFirstLastPara="1" rIns="91425" wrap="square" tIns="91425">
            <a:spAutoFit/>
          </a:bodyPr>
          <a:lstStyle>
            <a:lvl1pPr lvl="0"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1pPr>
            <a:lvl2pPr lvl="1"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2pPr>
            <a:lvl3pPr lvl="2"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3pPr>
            <a:lvl4pPr lvl="3"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4pPr>
            <a:lvl5pPr lvl="4"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5pPr>
            <a:lvl6pPr lvl="5"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6pPr>
            <a:lvl7pPr lvl="6"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7pPr>
            <a:lvl8pPr lvl="7"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8pPr>
            <a:lvl9pPr lvl="8"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9pPr>
          </a:lstStyle>
          <a:p/>
        </p:txBody>
      </p:sp>
      <p:sp>
        <p:nvSpPr>
          <p:cNvPr id="194" name="Google Shape;194;p37"/>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195" name="Google Shape;195;p37"/>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TITLE_AND_BODY_1">
    <p:bg>
      <p:bgPr>
        <a:solidFill>
          <a:schemeClr val="dk1"/>
        </a:solidFill>
      </p:bgPr>
    </p:bg>
    <p:spTree>
      <p:nvGrpSpPr>
        <p:cNvPr id="196" name="Shape 196"/>
        <p:cNvGrpSpPr/>
        <p:nvPr/>
      </p:nvGrpSpPr>
      <p:grpSpPr>
        <a:xfrm>
          <a:off x="0" y="0"/>
          <a:ext cx="0" cy="0"/>
          <a:chOff x="0" y="0"/>
          <a:chExt cx="0" cy="0"/>
        </a:xfrm>
      </p:grpSpPr>
      <p:sp>
        <p:nvSpPr>
          <p:cNvPr id="197" name="Google Shape;197;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98" name="Google Shape;198;p38"/>
          <p:cNvSpPr txBox="1"/>
          <p:nvPr>
            <p:ph idx="1" type="subTitle"/>
          </p:nvPr>
        </p:nvSpPr>
        <p:spPr>
          <a:xfrm>
            <a:off x="975300" y="1864050"/>
            <a:ext cx="7193400" cy="1415400"/>
          </a:xfrm>
          <a:prstGeom prst="rect">
            <a:avLst/>
          </a:prstGeom>
        </p:spPr>
        <p:txBody>
          <a:bodyPr anchorCtr="0" anchor="ctr" bIns="91425" lIns="91425" spcFirstLastPara="1" rIns="91425" wrap="square" tIns="91425">
            <a:spAutoFit/>
          </a:bodyPr>
          <a:lstStyle>
            <a:lvl1pPr lvl="0"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1pPr>
            <a:lvl2pPr lvl="1"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2pPr>
            <a:lvl3pPr lvl="2"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3pPr>
            <a:lvl4pPr lvl="3"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4pPr>
            <a:lvl5pPr lvl="4"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5pPr>
            <a:lvl6pPr lvl="5"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6pPr>
            <a:lvl7pPr lvl="6"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7pPr>
            <a:lvl8pPr lvl="7"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8pPr>
            <a:lvl9pPr lvl="8"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9pPr>
          </a:lstStyle>
          <a:p/>
        </p:txBody>
      </p:sp>
      <p:sp>
        <p:nvSpPr>
          <p:cNvPr id="199" name="Google Shape;199;p38"/>
          <p:cNvSpPr txBox="1"/>
          <p:nvPr>
            <p:ph idx="2"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200" name="Google Shape;200;p38"/>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1" type="twoColTx">
  <p:cSld name="TITLE_AND_TWO_COLUMNS">
    <p:spTree>
      <p:nvGrpSpPr>
        <p:cNvPr id="201" name="Shape 201"/>
        <p:cNvGrpSpPr/>
        <p:nvPr/>
      </p:nvGrpSpPr>
      <p:grpSpPr>
        <a:xfrm>
          <a:off x="0" y="0"/>
          <a:ext cx="0" cy="0"/>
          <a:chOff x="0" y="0"/>
          <a:chExt cx="0" cy="0"/>
        </a:xfrm>
      </p:grpSpPr>
      <p:sp>
        <p:nvSpPr>
          <p:cNvPr id="202" name="Google Shape;202;p39"/>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203" name="Google Shape;203;p39"/>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Clr>
                <a:schemeClr val="dk1"/>
              </a:buClr>
              <a:buSzPts val="1000"/>
              <a:buChar char="●"/>
              <a:defRPr>
                <a:solidFill>
                  <a:schemeClr val="dk1"/>
                </a:solidFill>
              </a:defRPr>
            </a:lvl1pPr>
            <a:lvl2pPr indent="-292100" lvl="1" marL="914400">
              <a:lnSpc>
                <a:spcPct val="100000"/>
              </a:lnSpc>
              <a:spcBef>
                <a:spcPts val="0"/>
              </a:spcBef>
              <a:spcAft>
                <a:spcPts val="0"/>
              </a:spcAft>
              <a:buClr>
                <a:schemeClr val="dk1"/>
              </a:buClr>
              <a:buSzPts val="1000"/>
              <a:buChar char="○"/>
              <a:defRPr sz="1000">
                <a:solidFill>
                  <a:schemeClr val="dk1"/>
                </a:solidFill>
              </a:defRPr>
            </a:lvl2pPr>
            <a:lvl3pPr indent="-292100" lvl="2" marL="1371600">
              <a:lnSpc>
                <a:spcPct val="100000"/>
              </a:lnSpc>
              <a:spcBef>
                <a:spcPts val="0"/>
              </a:spcBef>
              <a:spcAft>
                <a:spcPts val="0"/>
              </a:spcAft>
              <a:buClr>
                <a:schemeClr val="dk1"/>
              </a:buClr>
              <a:buSzPts val="1000"/>
              <a:buChar char="■"/>
              <a:defRPr>
                <a:solidFill>
                  <a:schemeClr val="dk1"/>
                </a:solidFill>
              </a:defRPr>
            </a:lvl3pPr>
            <a:lvl4pPr indent="-292100" lvl="3" marL="1828800">
              <a:lnSpc>
                <a:spcPct val="100000"/>
              </a:lnSpc>
              <a:spcBef>
                <a:spcPts val="0"/>
              </a:spcBef>
              <a:spcAft>
                <a:spcPts val="0"/>
              </a:spcAft>
              <a:buClr>
                <a:schemeClr val="dk1"/>
              </a:buClr>
              <a:buSzPts val="1000"/>
              <a:buChar char="●"/>
              <a:defRPr>
                <a:solidFill>
                  <a:schemeClr val="dk1"/>
                </a:solidFill>
              </a:defRPr>
            </a:lvl4pPr>
            <a:lvl5pPr indent="-292100" lvl="4" marL="2286000">
              <a:lnSpc>
                <a:spcPct val="100000"/>
              </a:lnSpc>
              <a:spcBef>
                <a:spcPts val="0"/>
              </a:spcBef>
              <a:spcAft>
                <a:spcPts val="0"/>
              </a:spcAft>
              <a:buClr>
                <a:schemeClr val="dk1"/>
              </a:buClr>
              <a:buSzPts val="1000"/>
              <a:buChar char="○"/>
              <a:defRPr>
                <a:solidFill>
                  <a:schemeClr val="dk1"/>
                </a:solidFill>
              </a:defRPr>
            </a:lvl5pPr>
            <a:lvl6pPr indent="-292100" lvl="5" marL="2743200">
              <a:lnSpc>
                <a:spcPct val="100000"/>
              </a:lnSpc>
              <a:spcBef>
                <a:spcPts val="0"/>
              </a:spcBef>
              <a:spcAft>
                <a:spcPts val="0"/>
              </a:spcAft>
              <a:buClr>
                <a:schemeClr val="dk1"/>
              </a:buClr>
              <a:buSzPts val="1000"/>
              <a:buChar char="■"/>
              <a:defRPr>
                <a:solidFill>
                  <a:schemeClr val="dk1"/>
                </a:solidFill>
              </a:defRPr>
            </a:lvl6pPr>
            <a:lvl7pPr indent="-292100" lvl="6" marL="3200400">
              <a:lnSpc>
                <a:spcPct val="100000"/>
              </a:lnSpc>
              <a:spcBef>
                <a:spcPts val="0"/>
              </a:spcBef>
              <a:spcAft>
                <a:spcPts val="0"/>
              </a:spcAft>
              <a:buClr>
                <a:schemeClr val="dk1"/>
              </a:buClr>
              <a:buSzPts val="1000"/>
              <a:buChar char="●"/>
              <a:defRPr>
                <a:solidFill>
                  <a:schemeClr val="dk1"/>
                </a:solidFill>
              </a:defRPr>
            </a:lvl7pPr>
            <a:lvl8pPr indent="-292100" lvl="7" marL="3657600">
              <a:lnSpc>
                <a:spcPct val="100000"/>
              </a:lnSpc>
              <a:spcBef>
                <a:spcPts val="0"/>
              </a:spcBef>
              <a:spcAft>
                <a:spcPts val="0"/>
              </a:spcAft>
              <a:buClr>
                <a:schemeClr val="dk1"/>
              </a:buClr>
              <a:buSzPts val="1000"/>
              <a:buChar char="○"/>
              <a:defRPr>
                <a:solidFill>
                  <a:schemeClr val="dk1"/>
                </a:solidFill>
              </a:defRPr>
            </a:lvl8pPr>
            <a:lvl9pPr indent="-292100" lvl="8" marL="4114800">
              <a:lnSpc>
                <a:spcPct val="100000"/>
              </a:lnSpc>
              <a:spcBef>
                <a:spcPts val="0"/>
              </a:spcBef>
              <a:spcAft>
                <a:spcPts val="0"/>
              </a:spcAft>
              <a:buClr>
                <a:schemeClr val="dk1"/>
              </a:buClr>
              <a:buSzPts val="1000"/>
              <a:buChar char="■"/>
              <a:defRPr>
                <a:solidFill>
                  <a:schemeClr val="dk1"/>
                </a:solidFill>
              </a:defRPr>
            </a:lvl9pPr>
          </a:lstStyle>
          <a:p/>
        </p:txBody>
      </p:sp>
      <p:sp>
        <p:nvSpPr>
          <p:cNvPr id="204" name="Google Shape;204;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05" name="Google Shape;205;p39"/>
          <p:cNvSpPr/>
          <p:nvPr>
            <p:ph idx="2" type="pic"/>
          </p:nvPr>
        </p:nvSpPr>
        <p:spPr>
          <a:xfrm>
            <a:off x="3726325" y="669925"/>
            <a:ext cx="5220900" cy="4276800"/>
          </a:xfrm>
          <a:prstGeom prst="round2DiagRect">
            <a:avLst>
              <a:gd fmla="val 16667" name="adj1"/>
              <a:gd fmla="val 0" name="adj2"/>
            </a:avLst>
          </a:prstGeom>
          <a:noFill/>
          <a:ln>
            <a:noFill/>
          </a:ln>
        </p:spPr>
      </p:sp>
      <p:sp>
        <p:nvSpPr>
          <p:cNvPr id="206" name="Google Shape;206;p39"/>
          <p:cNvSpPr txBox="1"/>
          <p:nvPr>
            <p:ph idx="3"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207" name="Google Shape;207;p39"/>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2">
  <p:cSld name="TITLE_AND_TWO_COLUMNS_1">
    <p:bg>
      <p:bgPr>
        <a:solidFill>
          <a:schemeClr val="dk1"/>
        </a:solidFill>
      </p:bgPr>
    </p:bg>
    <p:spTree>
      <p:nvGrpSpPr>
        <p:cNvPr id="208" name="Shape 208"/>
        <p:cNvGrpSpPr/>
        <p:nvPr/>
      </p:nvGrpSpPr>
      <p:grpSpPr>
        <a:xfrm>
          <a:off x="0" y="0"/>
          <a:ext cx="0" cy="0"/>
          <a:chOff x="0" y="0"/>
          <a:chExt cx="0" cy="0"/>
        </a:xfrm>
      </p:grpSpPr>
      <p:sp>
        <p:nvSpPr>
          <p:cNvPr id="209" name="Google Shape;209;p40"/>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450"/>
              <a:buNone/>
              <a:defRPr>
                <a:solidFill>
                  <a:schemeClr val="lt1"/>
                </a:solidFill>
              </a:defRPr>
            </a:lvl1pPr>
            <a:lvl2pPr lvl="1">
              <a:spcBef>
                <a:spcPts val="0"/>
              </a:spcBef>
              <a:spcAft>
                <a:spcPts val="0"/>
              </a:spcAft>
              <a:buClr>
                <a:schemeClr val="lt1"/>
              </a:buClr>
              <a:buSzPts val="3450"/>
              <a:buNone/>
              <a:defRPr>
                <a:solidFill>
                  <a:schemeClr val="lt1"/>
                </a:solidFill>
              </a:defRPr>
            </a:lvl2pPr>
            <a:lvl3pPr lvl="2">
              <a:spcBef>
                <a:spcPts val="0"/>
              </a:spcBef>
              <a:spcAft>
                <a:spcPts val="0"/>
              </a:spcAft>
              <a:buClr>
                <a:schemeClr val="lt1"/>
              </a:buClr>
              <a:buSzPts val="3450"/>
              <a:buNone/>
              <a:defRPr>
                <a:solidFill>
                  <a:schemeClr val="lt1"/>
                </a:solidFill>
              </a:defRPr>
            </a:lvl3pPr>
            <a:lvl4pPr lvl="3">
              <a:spcBef>
                <a:spcPts val="0"/>
              </a:spcBef>
              <a:spcAft>
                <a:spcPts val="0"/>
              </a:spcAft>
              <a:buClr>
                <a:schemeClr val="lt1"/>
              </a:buClr>
              <a:buSzPts val="3450"/>
              <a:buNone/>
              <a:defRPr>
                <a:solidFill>
                  <a:schemeClr val="lt1"/>
                </a:solidFill>
              </a:defRPr>
            </a:lvl4pPr>
            <a:lvl5pPr lvl="4">
              <a:spcBef>
                <a:spcPts val="0"/>
              </a:spcBef>
              <a:spcAft>
                <a:spcPts val="0"/>
              </a:spcAft>
              <a:buClr>
                <a:schemeClr val="lt1"/>
              </a:buClr>
              <a:buSzPts val="3450"/>
              <a:buNone/>
              <a:defRPr>
                <a:solidFill>
                  <a:schemeClr val="lt1"/>
                </a:solidFill>
              </a:defRPr>
            </a:lvl5pPr>
            <a:lvl6pPr lvl="5">
              <a:spcBef>
                <a:spcPts val="0"/>
              </a:spcBef>
              <a:spcAft>
                <a:spcPts val="0"/>
              </a:spcAft>
              <a:buClr>
                <a:schemeClr val="lt1"/>
              </a:buClr>
              <a:buSzPts val="3450"/>
              <a:buNone/>
              <a:defRPr>
                <a:solidFill>
                  <a:schemeClr val="lt1"/>
                </a:solidFill>
              </a:defRPr>
            </a:lvl6pPr>
            <a:lvl7pPr lvl="6">
              <a:spcBef>
                <a:spcPts val="0"/>
              </a:spcBef>
              <a:spcAft>
                <a:spcPts val="0"/>
              </a:spcAft>
              <a:buClr>
                <a:schemeClr val="lt1"/>
              </a:buClr>
              <a:buSzPts val="3450"/>
              <a:buNone/>
              <a:defRPr>
                <a:solidFill>
                  <a:schemeClr val="lt1"/>
                </a:solidFill>
              </a:defRPr>
            </a:lvl7pPr>
            <a:lvl8pPr lvl="7">
              <a:spcBef>
                <a:spcPts val="0"/>
              </a:spcBef>
              <a:spcAft>
                <a:spcPts val="0"/>
              </a:spcAft>
              <a:buClr>
                <a:schemeClr val="lt1"/>
              </a:buClr>
              <a:buSzPts val="3450"/>
              <a:buNone/>
              <a:defRPr>
                <a:solidFill>
                  <a:schemeClr val="lt1"/>
                </a:solidFill>
              </a:defRPr>
            </a:lvl8pPr>
            <a:lvl9pPr lvl="8">
              <a:spcBef>
                <a:spcPts val="0"/>
              </a:spcBef>
              <a:spcAft>
                <a:spcPts val="0"/>
              </a:spcAft>
              <a:buClr>
                <a:schemeClr val="lt1"/>
              </a:buClr>
              <a:buSzPts val="3450"/>
              <a:buNone/>
              <a:defRPr>
                <a:solidFill>
                  <a:schemeClr val="lt1"/>
                </a:solidFill>
              </a:defRPr>
            </a:lvl9pPr>
          </a:lstStyle>
          <a:p/>
        </p:txBody>
      </p:sp>
      <p:sp>
        <p:nvSpPr>
          <p:cNvPr id="210" name="Google Shape;210;p40"/>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Clr>
                <a:schemeClr val="lt1"/>
              </a:buClr>
              <a:buSzPts val="1000"/>
              <a:buChar char="●"/>
              <a:defRPr>
                <a:solidFill>
                  <a:schemeClr val="lt1"/>
                </a:solidFill>
              </a:defRPr>
            </a:lvl1pPr>
            <a:lvl2pPr indent="-292100" lvl="1" marL="914400">
              <a:lnSpc>
                <a:spcPct val="100000"/>
              </a:lnSpc>
              <a:spcBef>
                <a:spcPts val="0"/>
              </a:spcBef>
              <a:spcAft>
                <a:spcPts val="0"/>
              </a:spcAft>
              <a:buClr>
                <a:schemeClr val="lt1"/>
              </a:buClr>
              <a:buSzPts val="1000"/>
              <a:buChar char="○"/>
              <a:defRPr sz="1000">
                <a:solidFill>
                  <a:schemeClr val="lt1"/>
                </a:solidFill>
              </a:defRPr>
            </a:lvl2pPr>
            <a:lvl3pPr indent="-292100" lvl="2" marL="1371600">
              <a:lnSpc>
                <a:spcPct val="100000"/>
              </a:lnSpc>
              <a:spcBef>
                <a:spcPts val="0"/>
              </a:spcBef>
              <a:spcAft>
                <a:spcPts val="0"/>
              </a:spcAft>
              <a:buClr>
                <a:schemeClr val="lt1"/>
              </a:buClr>
              <a:buSzPts val="1000"/>
              <a:buChar char="■"/>
              <a:defRPr>
                <a:solidFill>
                  <a:schemeClr val="lt1"/>
                </a:solidFill>
              </a:defRPr>
            </a:lvl3pPr>
            <a:lvl4pPr indent="-292100" lvl="3" marL="1828800">
              <a:lnSpc>
                <a:spcPct val="100000"/>
              </a:lnSpc>
              <a:spcBef>
                <a:spcPts val="0"/>
              </a:spcBef>
              <a:spcAft>
                <a:spcPts val="0"/>
              </a:spcAft>
              <a:buClr>
                <a:schemeClr val="lt1"/>
              </a:buClr>
              <a:buSzPts val="1000"/>
              <a:buChar char="●"/>
              <a:defRPr>
                <a:solidFill>
                  <a:schemeClr val="lt1"/>
                </a:solidFill>
              </a:defRPr>
            </a:lvl4pPr>
            <a:lvl5pPr indent="-292100" lvl="4" marL="2286000">
              <a:lnSpc>
                <a:spcPct val="100000"/>
              </a:lnSpc>
              <a:spcBef>
                <a:spcPts val="0"/>
              </a:spcBef>
              <a:spcAft>
                <a:spcPts val="0"/>
              </a:spcAft>
              <a:buClr>
                <a:schemeClr val="lt1"/>
              </a:buClr>
              <a:buSzPts val="1000"/>
              <a:buChar char="○"/>
              <a:defRPr>
                <a:solidFill>
                  <a:schemeClr val="lt1"/>
                </a:solidFill>
              </a:defRPr>
            </a:lvl5pPr>
            <a:lvl6pPr indent="-292100" lvl="5" marL="2743200">
              <a:lnSpc>
                <a:spcPct val="100000"/>
              </a:lnSpc>
              <a:spcBef>
                <a:spcPts val="0"/>
              </a:spcBef>
              <a:spcAft>
                <a:spcPts val="0"/>
              </a:spcAft>
              <a:buClr>
                <a:schemeClr val="lt1"/>
              </a:buClr>
              <a:buSzPts val="1000"/>
              <a:buChar char="■"/>
              <a:defRPr>
                <a:solidFill>
                  <a:schemeClr val="lt1"/>
                </a:solidFill>
              </a:defRPr>
            </a:lvl6pPr>
            <a:lvl7pPr indent="-292100" lvl="6" marL="3200400">
              <a:lnSpc>
                <a:spcPct val="100000"/>
              </a:lnSpc>
              <a:spcBef>
                <a:spcPts val="0"/>
              </a:spcBef>
              <a:spcAft>
                <a:spcPts val="0"/>
              </a:spcAft>
              <a:buClr>
                <a:schemeClr val="lt1"/>
              </a:buClr>
              <a:buSzPts val="1000"/>
              <a:buChar char="●"/>
              <a:defRPr>
                <a:solidFill>
                  <a:schemeClr val="lt1"/>
                </a:solidFill>
              </a:defRPr>
            </a:lvl7pPr>
            <a:lvl8pPr indent="-292100" lvl="7" marL="3657600">
              <a:lnSpc>
                <a:spcPct val="100000"/>
              </a:lnSpc>
              <a:spcBef>
                <a:spcPts val="0"/>
              </a:spcBef>
              <a:spcAft>
                <a:spcPts val="0"/>
              </a:spcAft>
              <a:buClr>
                <a:schemeClr val="lt1"/>
              </a:buClr>
              <a:buSzPts val="1000"/>
              <a:buChar char="○"/>
              <a:defRPr>
                <a:solidFill>
                  <a:schemeClr val="lt1"/>
                </a:solidFill>
              </a:defRPr>
            </a:lvl8pPr>
            <a:lvl9pPr indent="-292100" lvl="8" marL="4114800">
              <a:lnSpc>
                <a:spcPct val="100000"/>
              </a:lnSpc>
              <a:spcBef>
                <a:spcPts val="0"/>
              </a:spcBef>
              <a:spcAft>
                <a:spcPts val="0"/>
              </a:spcAft>
              <a:buClr>
                <a:schemeClr val="lt1"/>
              </a:buClr>
              <a:buSzPts val="1000"/>
              <a:buChar char="■"/>
              <a:defRPr>
                <a:solidFill>
                  <a:schemeClr val="lt1"/>
                </a:solidFill>
              </a:defRPr>
            </a:lvl9pPr>
          </a:lstStyle>
          <a:p/>
        </p:txBody>
      </p:sp>
      <p:sp>
        <p:nvSpPr>
          <p:cNvPr id="211" name="Google Shape;211;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12" name="Google Shape;212;p40"/>
          <p:cNvSpPr/>
          <p:nvPr>
            <p:ph idx="2" type="pic"/>
          </p:nvPr>
        </p:nvSpPr>
        <p:spPr>
          <a:xfrm>
            <a:off x="3726325" y="669925"/>
            <a:ext cx="5220900" cy="4276800"/>
          </a:xfrm>
          <a:prstGeom prst="round2DiagRect">
            <a:avLst>
              <a:gd fmla="val 16667" name="adj1"/>
              <a:gd fmla="val 0" name="adj2"/>
            </a:avLst>
          </a:prstGeom>
          <a:noFill/>
          <a:ln>
            <a:noFill/>
          </a:ln>
        </p:spPr>
      </p:sp>
      <p:sp>
        <p:nvSpPr>
          <p:cNvPr id="213" name="Google Shape;213;p40"/>
          <p:cNvSpPr txBox="1"/>
          <p:nvPr>
            <p:ph idx="3"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214" name="Google Shape;214;p40"/>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
        <p:nvSpPr>
          <p:cNvPr id="215" name="Google Shape;215;p40"/>
          <p:cNvSpPr txBox="1"/>
          <p:nvPr>
            <p:ph idx="5"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chart">
  <p:cSld name="SECTION_TITLE_AND_DESCRIPTION">
    <p:bg>
      <p:bgPr>
        <a:solidFill>
          <a:schemeClr val="lt2"/>
        </a:solidFill>
      </p:bgPr>
    </p:bg>
    <p:spTree>
      <p:nvGrpSpPr>
        <p:cNvPr id="216" name="Shape 216"/>
        <p:cNvGrpSpPr/>
        <p:nvPr/>
      </p:nvGrpSpPr>
      <p:grpSpPr>
        <a:xfrm>
          <a:off x="0" y="0"/>
          <a:ext cx="0" cy="0"/>
          <a:chOff x="0" y="0"/>
          <a:chExt cx="0" cy="0"/>
        </a:xfrm>
      </p:grpSpPr>
      <p:sp>
        <p:nvSpPr>
          <p:cNvPr id="217" name="Google Shape;217;p41"/>
          <p:cNvSpPr/>
          <p:nvPr/>
        </p:nvSpPr>
        <p:spPr>
          <a:xfrm>
            <a:off x="4305000" y="-125"/>
            <a:ext cx="4839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8" name="Google Shape;218;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219" name="Google Shape;219;p41"/>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Clr>
                <a:schemeClr val="dk2"/>
              </a:buClr>
              <a:buSzPts val="3450"/>
              <a:buNone/>
              <a:defRPr>
                <a:solidFill>
                  <a:schemeClr val="dk2"/>
                </a:solidFill>
              </a:defRPr>
            </a:lvl1pPr>
            <a:lvl2pPr lvl="1">
              <a:spcBef>
                <a:spcPts val="0"/>
              </a:spcBef>
              <a:spcAft>
                <a:spcPts val="0"/>
              </a:spcAft>
              <a:buClr>
                <a:schemeClr val="dk2"/>
              </a:buClr>
              <a:buSzPts val="3450"/>
              <a:buNone/>
              <a:defRPr>
                <a:solidFill>
                  <a:schemeClr val="dk2"/>
                </a:solidFill>
              </a:defRPr>
            </a:lvl2pPr>
            <a:lvl3pPr lvl="2">
              <a:spcBef>
                <a:spcPts val="0"/>
              </a:spcBef>
              <a:spcAft>
                <a:spcPts val="0"/>
              </a:spcAft>
              <a:buClr>
                <a:schemeClr val="dk2"/>
              </a:buClr>
              <a:buSzPts val="3450"/>
              <a:buNone/>
              <a:defRPr>
                <a:solidFill>
                  <a:schemeClr val="dk2"/>
                </a:solidFill>
              </a:defRPr>
            </a:lvl3pPr>
            <a:lvl4pPr lvl="3">
              <a:spcBef>
                <a:spcPts val="0"/>
              </a:spcBef>
              <a:spcAft>
                <a:spcPts val="0"/>
              </a:spcAft>
              <a:buClr>
                <a:schemeClr val="dk2"/>
              </a:buClr>
              <a:buSzPts val="3450"/>
              <a:buNone/>
              <a:defRPr>
                <a:solidFill>
                  <a:schemeClr val="dk2"/>
                </a:solidFill>
              </a:defRPr>
            </a:lvl4pPr>
            <a:lvl5pPr lvl="4">
              <a:spcBef>
                <a:spcPts val="0"/>
              </a:spcBef>
              <a:spcAft>
                <a:spcPts val="0"/>
              </a:spcAft>
              <a:buClr>
                <a:schemeClr val="dk2"/>
              </a:buClr>
              <a:buSzPts val="3450"/>
              <a:buNone/>
              <a:defRPr>
                <a:solidFill>
                  <a:schemeClr val="dk2"/>
                </a:solidFill>
              </a:defRPr>
            </a:lvl5pPr>
            <a:lvl6pPr lvl="5">
              <a:spcBef>
                <a:spcPts val="0"/>
              </a:spcBef>
              <a:spcAft>
                <a:spcPts val="0"/>
              </a:spcAft>
              <a:buClr>
                <a:schemeClr val="dk2"/>
              </a:buClr>
              <a:buSzPts val="3450"/>
              <a:buNone/>
              <a:defRPr>
                <a:solidFill>
                  <a:schemeClr val="dk2"/>
                </a:solidFill>
              </a:defRPr>
            </a:lvl6pPr>
            <a:lvl7pPr lvl="6">
              <a:spcBef>
                <a:spcPts val="0"/>
              </a:spcBef>
              <a:spcAft>
                <a:spcPts val="0"/>
              </a:spcAft>
              <a:buClr>
                <a:schemeClr val="dk2"/>
              </a:buClr>
              <a:buSzPts val="3450"/>
              <a:buNone/>
              <a:defRPr>
                <a:solidFill>
                  <a:schemeClr val="dk2"/>
                </a:solidFill>
              </a:defRPr>
            </a:lvl7pPr>
            <a:lvl8pPr lvl="7">
              <a:spcBef>
                <a:spcPts val="0"/>
              </a:spcBef>
              <a:spcAft>
                <a:spcPts val="0"/>
              </a:spcAft>
              <a:buClr>
                <a:schemeClr val="dk2"/>
              </a:buClr>
              <a:buSzPts val="3450"/>
              <a:buNone/>
              <a:defRPr>
                <a:solidFill>
                  <a:schemeClr val="dk2"/>
                </a:solidFill>
              </a:defRPr>
            </a:lvl8pPr>
            <a:lvl9pPr lvl="8">
              <a:spcBef>
                <a:spcPts val="0"/>
              </a:spcBef>
              <a:spcAft>
                <a:spcPts val="0"/>
              </a:spcAft>
              <a:buClr>
                <a:schemeClr val="dk2"/>
              </a:buClr>
              <a:buSzPts val="3450"/>
              <a:buNone/>
              <a:defRPr>
                <a:solidFill>
                  <a:schemeClr val="dk2"/>
                </a:solidFill>
              </a:defRPr>
            </a:lvl9pPr>
          </a:lstStyle>
          <a:p/>
        </p:txBody>
      </p:sp>
      <p:sp>
        <p:nvSpPr>
          <p:cNvPr id="220" name="Google Shape;220;p41"/>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292100" lvl="1" marL="914400">
              <a:lnSpc>
                <a:spcPct val="100000"/>
              </a:lnSpc>
              <a:spcBef>
                <a:spcPts val="0"/>
              </a:spcBef>
              <a:spcAft>
                <a:spcPts val="0"/>
              </a:spcAft>
              <a:buSzPts val="1000"/>
              <a:buChar char="○"/>
              <a:defRPr sz="1000"/>
            </a:lvl2pPr>
            <a:lvl3pPr indent="-292100" lvl="2" marL="1371600">
              <a:lnSpc>
                <a:spcPct val="100000"/>
              </a:lnSpc>
              <a:spcBef>
                <a:spcPts val="0"/>
              </a:spcBef>
              <a:spcAft>
                <a:spcPts val="0"/>
              </a:spcAft>
              <a:buSzPts val="1000"/>
              <a:buChar char="■"/>
              <a:defRPr/>
            </a:lvl3pPr>
            <a:lvl4pPr indent="-292100" lvl="3" marL="1828800">
              <a:lnSpc>
                <a:spcPct val="100000"/>
              </a:lnSpc>
              <a:spcBef>
                <a:spcPts val="0"/>
              </a:spcBef>
              <a:spcAft>
                <a:spcPts val="0"/>
              </a:spcAft>
              <a:buSzPts val="1000"/>
              <a:buChar char="●"/>
              <a:defRPr/>
            </a:lvl4pPr>
            <a:lvl5pPr indent="-292100" lvl="4" marL="2286000">
              <a:lnSpc>
                <a:spcPct val="100000"/>
              </a:lnSpc>
              <a:spcBef>
                <a:spcPts val="0"/>
              </a:spcBef>
              <a:spcAft>
                <a:spcPts val="0"/>
              </a:spcAft>
              <a:buSzPts val="1000"/>
              <a:buChar char="○"/>
              <a:defRPr/>
            </a:lvl5pPr>
            <a:lvl6pPr indent="-292100" lvl="5" marL="2743200">
              <a:lnSpc>
                <a:spcPct val="100000"/>
              </a:lnSpc>
              <a:spcBef>
                <a:spcPts val="0"/>
              </a:spcBef>
              <a:spcAft>
                <a:spcPts val="0"/>
              </a:spcAft>
              <a:buSzPts val="1000"/>
              <a:buChar char="■"/>
              <a:defRPr/>
            </a:lvl6pPr>
            <a:lvl7pPr indent="-292100" lvl="6" marL="3200400">
              <a:lnSpc>
                <a:spcPct val="100000"/>
              </a:lnSpc>
              <a:spcBef>
                <a:spcPts val="0"/>
              </a:spcBef>
              <a:spcAft>
                <a:spcPts val="0"/>
              </a:spcAft>
              <a:buSzPts val="1000"/>
              <a:buChar char="●"/>
              <a:defRPr/>
            </a:lvl7pPr>
            <a:lvl8pPr indent="-292100" lvl="7" marL="3657600">
              <a:lnSpc>
                <a:spcPct val="100000"/>
              </a:lnSpc>
              <a:spcBef>
                <a:spcPts val="0"/>
              </a:spcBef>
              <a:spcAft>
                <a:spcPts val="0"/>
              </a:spcAft>
              <a:buSzPts val="1000"/>
              <a:buChar char="○"/>
              <a:defRPr/>
            </a:lvl8pPr>
            <a:lvl9pPr indent="-292100" lvl="8" marL="4114800">
              <a:lnSpc>
                <a:spcPct val="100000"/>
              </a:lnSpc>
              <a:spcBef>
                <a:spcPts val="0"/>
              </a:spcBef>
              <a:spcAft>
                <a:spcPts val="0"/>
              </a:spcAft>
              <a:buSzPts val="1000"/>
              <a:buChar char="■"/>
              <a:defRPr/>
            </a:lvl9pPr>
          </a:lstStyle>
          <a:p/>
        </p:txBody>
      </p:sp>
      <p:sp>
        <p:nvSpPr>
          <p:cNvPr id="221" name="Google Shape;221;p41"/>
          <p:cNvSpPr txBox="1"/>
          <p:nvPr>
            <p:ph idx="2"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222" name="Google Shape;222;p41"/>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pendix">
  <p:cSld name="CAPTION_ONLY">
    <p:bg>
      <p:bgPr>
        <a:solidFill>
          <a:schemeClr val="lt2"/>
        </a:solidFill>
      </p:bgPr>
    </p:bg>
    <p:spTree>
      <p:nvGrpSpPr>
        <p:cNvPr id="223" name="Shape 223"/>
        <p:cNvGrpSpPr/>
        <p:nvPr/>
      </p:nvGrpSpPr>
      <p:grpSpPr>
        <a:xfrm>
          <a:off x="0" y="0"/>
          <a:ext cx="0" cy="0"/>
          <a:chOff x="0" y="0"/>
          <a:chExt cx="0" cy="0"/>
        </a:xfrm>
      </p:grpSpPr>
      <p:sp>
        <p:nvSpPr>
          <p:cNvPr id="224" name="Google Shape;224;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225" name="Google Shape;225;p42"/>
          <p:cNvSpPr txBox="1"/>
          <p:nvPr>
            <p:ph idx="1" type="body"/>
          </p:nvPr>
        </p:nvSpPr>
        <p:spPr>
          <a:xfrm>
            <a:off x="203000" y="89145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26" name="Google Shape;226;p42"/>
          <p:cNvSpPr txBox="1"/>
          <p:nvPr>
            <p:ph idx="2" type="body"/>
          </p:nvPr>
        </p:nvSpPr>
        <p:spPr>
          <a:xfrm>
            <a:off x="2030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27" name="Google Shape;227;p42"/>
          <p:cNvSpPr txBox="1"/>
          <p:nvPr>
            <p:ph idx="3" type="body"/>
          </p:nvPr>
        </p:nvSpPr>
        <p:spPr>
          <a:xfrm>
            <a:off x="2030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28" name="Google Shape;228;p42"/>
          <p:cNvSpPr txBox="1"/>
          <p:nvPr>
            <p:ph idx="4" type="body"/>
          </p:nvPr>
        </p:nvSpPr>
        <p:spPr>
          <a:xfrm>
            <a:off x="2030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29" name="Google Shape;229;p42"/>
          <p:cNvSpPr txBox="1"/>
          <p:nvPr>
            <p:ph idx="5" type="body"/>
          </p:nvPr>
        </p:nvSpPr>
        <p:spPr>
          <a:xfrm>
            <a:off x="2030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30" name="Google Shape;230;p42"/>
          <p:cNvSpPr txBox="1"/>
          <p:nvPr>
            <p:ph idx="6" type="body"/>
          </p:nvPr>
        </p:nvSpPr>
        <p:spPr>
          <a:xfrm>
            <a:off x="2030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31" name="Google Shape;231;p42"/>
          <p:cNvSpPr txBox="1"/>
          <p:nvPr>
            <p:ph idx="7" type="body"/>
          </p:nvPr>
        </p:nvSpPr>
        <p:spPr>
          <a:xfrm>
            <a:off x="2030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32" name="Google Shape;232;p42"/>
          <p:cNvSpPr txBox="1"/>
          <p:nvPr>
            <p:ph idx="8" type="body"/>
          </p:nvPr>
        </p:nvSpPr>
        <p:spPr>
          <a:xfrm>
            <a:off x="203000" y="386240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33" name="Google Shape;233;p42"/>
          <p:cNvSpPr txBox="1"/>
          <p:nvPr>
            <p:ph idx="9" type="body"/>
          </p:nvPr>
        </p:nvSpPr>
        <p:spPr>
          <a:xfrm>
            <a:off x="203000" y="413060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34" name="Google Shape;234;p42"/>
          <p:cNvSpPr txBox="1"/>
          <p:nvPr>
            <p:ph idx="13" type="body"/>
          </p:nvPr>
        </p:nvSpPr>
        <p:spPr>
          <a:xfrm>
            <a:off x="3249600" y="8914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35" name="Google Shape;235;p42"/>
          <p:cNvSpPr txBox="1"/>
          <p:nvPr>
            <p:ph idx="14" type="body"/>
          </p:nvPr>
        </p:nvSpPr>
        <p:spPr>
          <a:xfrm>
            <a:off x="32496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36" name="Google Shape;236;p42"/>
          <p:cNvSpPr txBox="1"/>
          <p:nvPr>
            <p:ph idx="15" type="body"/>
          </p:nvPr>
        </p:nvSpPr>
        <p:spPr>
          <a:xfrm>
            <a:off x="32496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37" name="Google Shape;237;p42"/>
          <p:cNvSpPr txBox="1"/>
          <p:nvPr>
            <p:ph idx="16" type="body"/>
          </p:nvPr>
        </p:nvSpPr>
        <p:spPr>
          <a:xfrm>
            <a:off x="32496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38" name="Google Shape;238;p42"/>
          <p:cNvSpPr txBox="1"/>
          <p:nvPr>
            <p:ph idx="17" type="body"/>
          </p:nvPr>
        </p:nvSpPr>
        <p:spPr>
          <a:xfrm>
            <a:off x="32496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39" name="Google Shape;239;p42"/>
          <p:cNvSpPr txBox="1"/>
          <p:nvPr>
            <p:ph idx="18" type="body"/>
          </p:nvPr>
        </p:nvSpPr>
        <p:spPr>
          <a:xfrm>
            <a:off x="32496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40" name="Google Shape;240;p42"/>
          <p:cNvSpPr txBox="1"/>
          <p:nvPr>
            <p:ph idx="19" type="body"/>
          </p:nvPr>
        </p:nvSpPr>
        <p:spPr>
          <a:xfrm>
            <a:off x="32496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41" name="Google Shape;241;p42"/>
          <p:cNvSpPr txBox="1"/>
          <p:nvPr>
            <p:ph idx="20" type="body"/>
          </p:nvPr>
        </p:nvSpPr>
        <p:spPr>
          <a:xfrm>
            <a:off x="3249600" y="3862400"/>
            <a:ext cx="2644800" cy="2682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42" name="Google Shape;242;p42"/>
          <p:cNvSpPr txBox="1"/>
          <p:nvPr>
            <p:ph idx="21" type="body"/>
          </p:nvPr>
        </p:nvSpPr>
        <p:spPr>
          <a:xfrm>
            <a:off x="3249600" y="413060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43" name="Google Shape;243;p42"/>
          <p:cNvSpPr txBox="1"/>
          <p:nvPr>
            <p:ph idx="22" type="body"/>
          </p:nvPr>
        </p:nvSpPr>
        <p:spPr>
          <a:xfrm>
            <a:off x="6296200" y="8914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44" name="Google Shape;244;p42"/>
          <p:cNvSpPr txBox="1"/>
          <p:nvPr>
            <p:ph idx="23" type="body"/>
          </p:nvPr>
        </p:nvSpPr>
        <p:spPr>
          <a:xfrm>
            <a:off x="62962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45" name="Google Shape;245;p42"/>
          <p:cNvSpPr txBox="1"/>
          <p:nvPr>
            <p:ph idx="24" type="body"/>
          </p:nvPr>
        </p:nvSpPr>
        <p:spPr>
          <a:xfrm>
            <a:off x="62962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46" name="Google Shape;246;p42"/>
          <p:cNvSpPr txBox="1"/>
          <p:nvPr>
            <p:ph idx="25" type="body"/>
          </p:nvPr>
        </p:nvSpPr>
        <p:spPr>
          <a:xfrm>
            <a:off x="62962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47" name="Google Shape;247;p42"/>
          <p:cNvSpPr txBox="1"/>
          <p:nvPr>
            <p:ph idx="26" type="body"/>
          </p:nvPr>
        </p:nvSpPr>
        <p:spPr>
          <a:xfrm>
            <a:off x="62962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48" name="Google Shape;248;p42"/>
          <p:cNvSpPr txBox="1"/>
          <p:nvPr>
            <p:ph idx="27" type="body"/>
          </p:nvPr>
        </p:nvSpPr>
        <p:spPr>
          <a:xfrm>
            <a:off x="62962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49" name="Google Shape;249;p42"/>
          <p:cNvSpPr txBox="1"/>
          <p:nvPr>
            <p:ph idx="28" type="body"/>
          </p:nvPr>
        </p:nvSpPr>
        <p:spPr>
          <a:xfrm>
            <a:off x="62962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50" name="Google Shape;250;p42"/>
          <p:cNvSpPr txBox="1"/>
          <p:nvPr>
            <p:ph idx="29" type="body"/>
          </p:nvPr>
        </p:nvSpPr>
        <p:spPr>
          <a:xfrm>
            <a:off x="6296200" y="3862400"/>
            <a:ext cx="2644800" cy="2682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51" name="Google Shape;251;p42"/>
          <p:cNvSpPr txBox="1"/>
          <p:nvPr>
            <p:ph idx="30" type="body"/>
          </p:nvPr>
        </p:nvSpPr>
        <p:spPr>
          <a:xfrm>
            <a:off x="6296200" y="4130600"/>
            <a:ext cx="2644800" cy="268200"/>
          </a:xfrm>
          <a:prstGeom prst="rect">
            <a:avLst/>
          </a:prstGeom>
        </p:spPr>
        <p:txBody>
          <a:bodyPr anchorCtr="0" anchor="t" bIns="91425" lIns="91425" spcFirstLastPara="1" rIns="91425" wrap="square" tIns="91425">
            <a:no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52" name="Google Shape;252;p42"/>
          <p:cNvSpPr txBox="1"/>
          <p:nvPr>
            <p:ph idx="31"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253" name="Google Shape;253;p42"/>
          <p:cNvSpPr txBox="1"/>
          <p:nvPr>
            <p:ph idx="32"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SzPts val="800"/>
              <a:buChar char="●"/>
              <a:defRPr sz="800"/>
            </a:lvl1pPr>
            <a:lvl2pPr indent="-279400" lvl="1" marL="914400" algn="r">
              <a:spcBef>
                <a:spcPts val="0"/>
              </a:spcBef>
              <a:spcAft>
                <a:spcPts val="0"/>
              </a:spcAft>
              <a:buSzPts val="800"/>
              <a:buChar char="○"/>
              <a:defRPr/>
            </a:lvl2pPr>
            <a:lvl3pPr indent="-279400" lvl="2" marL="1371600" algn="r">
              <a:spcBef>
                <a:spcPts val="0"/>
              </a:spcBef>
              <a:spcAft>
                <a:spcPts val="0"/>
              </a:spcAft>
              <a:buSzPts val="800"/>
              <a:buChar char="■"/>
              <a:defRPr sz="800"/>
            </a:lvl3pPr>
            <a:lvl4pPr indent="-279400" lvl="3" marL="1828800" algn="r">
              <a:spcBef>
                <a:spcPts val="0"/>
              </a:spcBef>
              <a:spcAft>
                <a:spcPts val="0"/>
              </a:spcAft>
              <a:buSzPts val="800"/>
              <a:buChar char="●"/>
              <a:defRPr sz="800"/>
            </a:lvl4pPr>
            <a:lvl5pPr indent="-279400" lvl="4" marL="2286000" algn="r">
              <a:spcBef>
                <a:spcPts val="0"/>
              </a:spcBef>
              <a:spcAft>
                <a:spcPts val="0"/>
              </a:spcAft>
              <a:buSzPts val="800"/>
              <a:buChar char="○"/>
              <a:defRPr sz="800"/>
            </a:lvl5pPr>
            <a:lvl6pPr indent="-279400" lvl="5" marL="2743200" algn="r">
              <a:spcBef>
                <a:spcPts val="0"/>
              </a:spcBef>
              <a:spcAft>
                <a:spcPts val="0"/>
              </a:spcAft>
              <a:buSzPts val="800"/>
              <a:buChar char="■"/>
              <a:defRPr sz="800"/>
            </a:lvl6pPr>
            <a:lvl7pPr indent="-279400" lvl="6" marL="3200400" algn="r">
              <a:spcBef>
                <a:spcPts val="0"/>
              </a:spcBef>
              <a:spcAft>
                <a:spcPts val="0"/>
              </a:spcAft>
              <a:buSzPts val="800"/>
              <a:buChar char="●"/>
              <a:defRPr sz="800"/>
            </a:lvl7pPr>
            <a:lvl8pPr indent="-279400" lvl="7" marL="3657600" algn="r">
              <a:spcBef>
                <a:spcPts val="0"/>
              </a:spcBef>
              <a:spcAft>
                <a:spcPts val="0"/>
              </a:spcAft>
              <a:buSzPts val="800"/>
              <a:buChar char="○"/>
              <a:defRPr sz="800"/>
            </a:lvl8pPr>
            <a:lvl9pPr indent="-279400" lvl="8" marL="4114800" algn="r">
              <a:spcBef>
                <a:spcPts val="0"/>
              </a:spcBef>
              <a:spcAft>
                <a:spcPts val="0"/>
              </a:spcAft>
              <a:buSzPts val="800"/>
              <a:buChar char="■"/>
              <a:defRPr sz="8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blank">
  <p:cSld name="CUSTOM">
    <p:spTree>
      <p:nvGrpSpPr>
        <p:cNvPr id="254" name="Shape 254"/>
        <p:cNvGrpSpPr/>
        <p:nvPr/>
      </p:nvGrpSpPr>
      <p:grpSpPr>
        <a:xfrm>
          <a:off x="0" y="0"/>
          <a:ext cx="0" cy="0"/>
          <a:chOff x="0" y="0"/>
          <a:chExt cx="0" cy="0"/>
        </a:xfrm>
      </p:grpSpPr>
      <p:sp>
        <p:nvSpPr>
          <p:cNvPr id="255" name="Google Shape;255;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56" name="Google Shape;256;p43"/>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257" name="Google Shape;257;p43"/>
          <p:cNvSpPr txBox="1"/>
          <p:nvPr>
            <p:ph idx="2"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2" name="Shape 262"/>
        <p:cNvGrpSpPr/>
        <p:nvPr/>
      </p:nvGrpSpPr>
      <p:grpSpPr>
        <a:xfrm>
          <a:off x="0" y="0"/>
          <a:ext cx="0" cy="0"/>
          <a:chOff x="0" y="0"/>
          <a:chExt cx="0" cy="0"/>
        </a:xfrm>
      </p:grpSpPr>
      <p:cxnSp>
        <p:nvCxnSpPr>
          <p:cNvPr id="263" name="Google Shape;263;p45"/>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264" name="Google Shape;264;p45"/>
          <p:cNvSpPr txBox="1"/>
          <p:nvPr>
            <p:ph type="ctrTitle"/>
          </p:nvPr>
        </p:nvSpPr>
        <p:spPr>
          <a:xfrm>
            <a:off x="311700" y="595975"/>
            <a:ext cx="8520600" cy="1957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265" name="Google Shape;265;p45"/>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66" name="Google Shape;266;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7" name="Shape 267"/>
        <p:cNvGrpSpPr/>
        <p:nvPr/>
      </p:nvGrpSpPr>
      <p:grpSpPr>
        <a:xfrm>
          <a:off x="0" y="0"/>
          <a:ext cx="0" cy="0"/>
          <a:chOff x="0" y="0"/>
          <a:chExt cx="0" cy="0"/>
        </a:xfrm>
      </p:grpSpPr>
      <p:sp>
        <p:nvSpPr>
          <p:cNvPr id="268" name="Google Shape;268;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9" name="Google Shape;269;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70" name="Google Shape;270;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71" name="Shape 271"/>
        <p:cNvGrpSpPr/>
        <p:nvPr/>
      </p:nvGrpSpPr>
      <p:grpSpPr>
        <a:xfrm>
          <a:off x="0" y="0"/>
          <a:ext cx="0" cy="0"/>
          <a:chOff x="0" y="0"/>
          <a:chExt cx="0" cy="0"/>
        </a:xfrm>
      </p:grpSpPr>
      <p:sp>
        <p:nvSpPr>
          <p:cNvPr id="272" name="Google Shape;272;p47"/>
          <p:cNvSpPr txBox="1"/>
          <p:nvPr>
            <p:ph type="title"/>
          </p:nvPr>
        </p:nvSpPr>
        <p:spPr>
          <a:xfrm>
            <a:off x="311700" y="2480550"/>
            <a:ext cx="8114400" cy="24459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6800"/>
              <a:buNone/>
              <a:defRPr sz="6800">
                <a:solidFill>
                  <a:schemeClr val="lt1"/>
                </a:solidFill>
              </a:defRPr>
            </a:lvl1pPr>
            <a:lvl2pPr lvl="1" algn="l">
              <a:lnSpc>
                <a:spcPct val="100000"/>
              </a:lnSpc>
              <a:spcBef>
                <a:spcPts val="0"/>
              </a:spcBef>
              <a:spcAft>
                <a:spcPts val="0"/>
              </a:spcAft>
              <a:buClr>
                <a:schemeClr val="lt1"/>
              </a:buClr>
              <a:buSzPts val="6800"/>
              <a:buNone/>
              <a:defRPr sz="6800">
                <a:solidFill>
                  <a:schemeClr val="lt1"/>
                </a:solidFill>
              </a:defRPr>
            </a:lvl2pPr>
            <a:lvl3pPr lvl="2" algn="l">
              <a:lnSpc>
                <a:spcPct val="100000"/>
              </a:lnSpc>
              <a:spcBef>
                <a:spcPts val="0"/>
              </a:spcBef>
              <a:spcAft>
                <a:spcPts val="0"/>
              </a:spcAft>
              <a:buClr>
                <a:schemeClr val="lt1"/>
              </a:buClr>
              <a:buSzPts val="6800"/>
              <a:buNone/>
              <a:defRPr sz="6800">
                <a:solidFill>
                  <a:schemeClr val="lt1"/>
                </a:solidFill>
              </a:defRPr>
            </a:lvl3pPr>
            <a:lvl4pPr lvl="3" algn="l">
              <a:lnSpc>
                <a:spcPct val="100000"/>
              </a:lnSpc>
              <a:spcBef>
                <a:spcPts val="0"/>
              </a:spcBef>
              <a:spcAft>
                <a:spcPts val="0"/>
              </a:spcAft>
              <a:buClr>
                <a:schemeClr val="lt1"/>
              </a:buClr>
              <a:buSzPts val="6800"/>
              <a:buNone/>
              <a:defRPr sz="6800">
                <a:solidFill>
                  <a:schemeClr val="lt1"/>
                </a:solidFill>
              </a:defRPr>
            </a:lvl4pPr>
            <a:lvl5pPr lvl="4" algn="l">
              <a:lnSpc>
                <a:spcPct val="100000"/>
              </a:lnSpc>
              <a:spcBef>
                <a:spcPts val="0"/>
              </a:spcBef>
              <a:spcAft>
                <a:spcPts val="0"/>
              </a:spcAft>
              <a:buClr>
                <a:schemeClr val="lt1"/>
              </a:buClr>
              <a:buSzPts val="6800"/>
              <a:buNone/>
              <a:defRPr sz="6800">
                <a:solidFill>
                  <a:schemeClr val="lt1"/>
                </a:solidFill>
              </a:defRPr>
            </a:lvl5pPr>
            <a:lvl6pPr lvl="5" algn="l">
              <a:lnSpc>
                <a:spcPct val="100000"/>
              </a:lnSpc>
              <a:spcBef>
                <a:spcPts val="0"/>
              </a:spcBef>
              <a:spcAft>
                <a:spcPts val="0"/>
              </a:spcAft>
              <a:buClr>
                <a:schemeClr val="lt1"/>
              </a:buClr>
              <a:buSzPts val="6800"/>
              <a:buNone/>
              <a:defRPr sz="6800">
                <a:solidFill>
                  <a:schemeClr val="lt1"/>
                </a:solidFill>
              </a:defRPr>
            </a:lvl6pPr>
            <a:lvl7pPr lvl="6" algn="l">
              <a:lnSpc>
                <a:spcPct val="100000"/>
              </a:lnSpc>
              <a:spcBef>
                <a:spcPts val="0"/>
              </a:spcBef>
              <a:spcAft>
                <a:spcPts val="0"/>
              </a:spcAft>
              <a:buClr>
                <a:schemeClr val="lt1"/>
              </a:buClr>
              <a:buSzPts val="6800"/>
              <a:buNone/>
              <a:defRPr sz="6800">
                <a:solidFill>
                  <a:schemeClr val="lt1"/>
                </a:solidFill>
              </a:defRPr>
            </a:lvl7pPr>
            <a:lvl8pPr lvl="7" algn="l">
              <a:lnSpc>
                <a:spcPct val="100000"/>
              </a:lnSpc>
              <a:spcBef>
                <a:spcPts val="0"/>
              </a:spcBef>
              <a:spcAft>
                <a:spcPts val="0"/>
              </a:spcAft>
              <a:buClr>
                <a:schemeClr val="lt1"/>
              </a:buClr>
              <a:buSzPts val="6800"/>
              <a:buNone/>
              <a:defRPr sz="6800">
                <a:solidFill>
                  <a:schemeClr val="lt1"/>
                </a:solidFill>
              </a:defRPr>
            </a:lvl8pPr>
            <a:lvl9pPr lvl="8" algn="l">
              <a:lnSpc>
                <a:spcPct val="100000"/>
              </a:lnSpc>
              <a:spcBef>
                <a:spcPts val="0"/>
              </a:spcBef>
              <a:spcAft>
                <a:spcPts val="0"/>
              </a:spcAft>
              <a:buClr>
                <a:schemeClr val="lt1"/>
              </a:buClr>
              <a:buSzPts val="6800"/>
              <a:buNone/>
              <a:defRPr sz="6800">
                <a:solidFill>
                  <a:schemeClr val="lt1"/>
                </a:solidFill>
              </a:defRPr>
            </a:lvl9pPr>
          </a:lstStyle>
          <a:p/>
        </p:txBody>
      </p:sp>
      <p:sp>
        <p:nvSpPr>
          <p:cNvPr id="273" name="Google Shape;273;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4" name="Shape 274"/>
        <p:cNvGrpSpPr/>
        <p:nvPr/>
      </p:nvGrpSpPr>
      <p:grpSpPr>
        <a:xfrm>
          <a:off x="0" y="0"/>
          <a:ext cx="0" cy="0"/>
          <a:chOff x="0" y="0"/>
          <a:chExt cx="0" cy="0"/>
        </a:xfrm>
      </p:grpSpPr>
      <p:sp>
        <p:nvSpPr>
          <p:cNvPr id="275" name="Google Shape;275;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76" name="Google Shape;276;p4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7" name="Google Shape;277;p4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8" name="Google Shape;278;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9" name="Shape 279"/>
        <p:cNvGrpSpPr/>
        <p:nvPr/>
      </p:nvGrpSpPr>
      <p:grpSpPr>
        <a:xfrm>
          <a:off x="0" y="0"/>
          <a:ext cx="0" cy="0"/>
          <a:chOff x="0" y="0"/>
          <a:chExt cx="0" cy="0"/>
        </a:xfrm>
      </p:grpSpPr>
      <p:sp>
        <p:nvSpPr>
          <p:cNvPr id="280" name="Google Shape;280;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81" name="Google Shape;281;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2" name="Shape 282"/>
        <p:cNvGrpSpPr/>
        <p:nvPr/>
      </p:nvGrpSpPr>
      <p:grpSpPr>
        <a:xfrm>
          <a:off x="0" y="0"/>
          <a:ext cx="0" cy="0"/>
          <a:chOff x="0" y="0"/>
          <a:chExt cx="0" cy="0"/>
        </a:xfrm>
      </p:grpSpPr>
      <p:sp>
        <p:nvSpPr>
          <p:cNvPr id="283" name="Google Shape;283;p50"/>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84" name="Google Shape;284;p50"/>
          <p:cNvSpPr txBox="1"/>
          <p:nvPr>
            <p:ph idx="1" type="body"/>
          </p:nvPr>
        </p:nvSpPr>
        <p:spPr>
          <a:xfrm>
            <a:off x="311700" y="1490875"/>
            <a:ext cx="2808000" cy="30780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5" name="Google Shape;285;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286" name="Shape 286"/>
        <p:cNvGrpSpPr/>
        <p:nvPr/>
      </p:nvGrpSpPr>
      <p:grpSpPr>
        <a:xfrm>
          <a:off x="0" y="0"/>
          <a:ext cx="0" cy="0"/>
          <a:chOff x="0" y="0"/>
          <a:chExt cx="0" cy="0"/>
        </a:xfrm>
      </p:grpSpPr>
      <p:sp>
        <p:nvSpPr>
          <p:cNvPr id="287" name="Google Shape;287;p51"/>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288" name="Google Shape;288;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89" name="Shape 289"/>
        <p:cNvGrpSpPr/>
        <p:nvPr/>
      </p:nvGrpSpPr>
      <p:grpSpPr>
        <a:xfrm>
          <a:off x="0" y="0"/>
          <a:ext cx="0" cy="0"/>
          <a:chOff x="0" y="0"/>
          <a:chExt cx="0" cy="0"/>
        </a:xfrm>
      </p:grpSpPr>
      <p:sp>
        <p:nvSpPr>
          <p:cNvPr id="290" name="Google Shape;290;p52"/>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1" name="Google Shape;291;p52"/>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292" name="Google Shape;292;p52"/>
          <p:cNvSpPr txBox="1"/>
          <p:nvPr>
            <p:ph type="title"/>
          </p:nvPr>
        </p:nvSpPr>
        <p:spPr>
          <a:xfrm>
            <a:off x="265500" y="1375599"/>
            <a:ext cx="4045200" cy="15519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293" name="Google Shape;293;p52"/>
          <p:cNvSpPr txBox="1"/>
          <p:nvPr>
            <p:ph idx="1" type="subTitle"/>
          </p:nvPr>
        </p:nvSpPr>
        <p:spPr>
          <a:xfrm>
            <a:off x="265500" y="2981125"/>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94" name="Google Shape;294;p5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295" name="Google Shape;295;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96" name="Shape 296"/>
        <p:cNvGrpSpPr/>
        <p:nvPr/>
      </p:nvGrpSpPr>
      <p:grpSpPr>
        <a:xfrm>
          <a:off x="0" y="0"/>
          <a:ext cx="0" cy="0"/>
          <a:chOff x="0" y="0"/>
          <a:chExt cx="0" cy="0"/>
        </a:xfrm>
      </p:grpSpPr>
      <p:sp>
        <p:nvSpPr>
          <p:cNvPr id="297" name="Google Shape;297;p53"/>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298" name="Google Shape;298;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99" name="Shape 299"/>
        <p:cNvGrpSpPr/>
        <p:nvPr/>
      </p:nvGrpSpPr>
      <p:grpSpPr>
        <a:xfrm>
          <a:off x="0" y="0"/>
          <a:ext cx="0" cy="0"/>
          <a:chOff x="0" y="0"/>
          <a:chExt cx="0" cy="0"/>
        </a:xfrm>
      </p:grpSpPr>
      <p:sp>
        <p:nvSpPr>
          <p:cNvPr id="300" name="Google Shape;300;p54"/>
          <p:cNvSpPr txBox="1"/>
          <p:nvPr>
            <p:ph hasCustomPrompt="1" type="title"/>
          </p:nvPr>
        </p:nvSpPr>
        <p:spPr>
          <a:xfrm>
            <a:off x="311700" y="1167925"/>
            <a:ext cx="8520600" cy="1980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1"/>
              </a:buClr>
              <a:buSzPts val="11000"/>
              <a:buNone/>
              <a:defRPr sz="11000">
                <a:solidFill>
                  <a:schemeClr val="dk1"/>
                </a:solidFill>
              </a:defRPr>
            </a:lvl1pPr>
            <a:lvl2pPr lvl="1" algn="ctr">
              <a:lnSpc>
                <a:spcPct val="100000"/>
              </a:lnSpc>
              <a:spcBef>
                <a:spcPts val="0"/>
              </a:spcBef>
              <a:spcAft>
                <a:spcPts val="0"/>
              </a:spcAft>
              <a:buClr>
                <a:schemeClr val="dk1"/>
              </a:buClr>
              <a:buSzPts val="11000"/>
              <a:buNone/>
              <a:defRPr sz="11000">
                <a:solidFill>
                  <a:schemeClr val="dk1"/>
                </a:solidFill>
              </a:defRPr>
            </a:lvl2pPr>
            <a:lvl3pPr lvl="2" algn="ctr">
              <a:lnSpc>
                <a:spcPct val="100000"/>
              </a:lnSpc>
              <a:spcBef>
                <a:spcPts val="0"/>
              </a:spcBef>
              <a:spcAft>
                <a:spcPts val="0"/>
              </a:spcAft>
              <a:buClr>
                <a:schemeClr val="dk1"/>
              </a:buClr>
              <a:buSzPts val="11000"/>
              <a:buNone/>
              <a:defRPr sz="11000">
                <a:solidFill>
                  <a:schemeClr val="dk1"/>
                </a:solidFill>
              </a:defRPr>
            </a:lvl3pPr>
            <a:lvl4pPr lvl="3" algn="ctr">
              <a:lnSpc>
                <a:spcPct val="100000"/>
              </a:lnSpc>
              <a:spcBef>
                <a:spcPts val="0"/>
              </a:spcBef>
              <a:spcAft>
                <a:spcPts val="0"/>
              </a:spcAft>
              <a:buClr>
                <a:schemeClr val="dk1"/>
              </a:buClr>
              <a:buSzPts val="11000"/>
              <a:buNone/>
              <a:defRPr sz="11000">
                <a:solidFill>
                  <a:schemeClr val="dk1"/>
                </a:solidFill>
              </a:defRPr>
            </a:lvl4pPr>
            <a:lvl5pPr lvl="4" algn="ctr">
              <a:lnSpc>
                <a:spcPct val="100000"/>
              </a:lnSpc>
              <a:spcBef>
                <a:spcPts val="0"/>
              </a:spcBef>
              <a:spcAft>
                <a:spcPts val="0"/>
              </a:spcAft>
              <a:buClr>
                <a:schemeClr val="dk1"/>
              </a:buClr>
              <a:buSzPts val="11000"/>
              <a:buNone/>
              <a:defRPr sz="11000">
                <a:solidFill>
                  <a:schemeClr val="dk1"/>
                </a:solidFill>
              </a:defRPr>
            </a:lvl5pPr>
            <a:lvl6pPr lvl="5" algn="ctr">
              <a:lnSpc>
                <a:spcPct val="100000"/>
              </a:lnSpc>
              <a:spcBef>
                <a:spcPts val="0"/>
              </a:spcBef>
              <a:spcAft>
                <a:spcPts val="0"/>
              </a:spcAft>
              <a:buClr>
                <a:schemeClr val="dk1"/>
              </a:buClr>
              <a:buSzPts val="11000"/>
              <a:buNone/>
              <a:defRPr sz="11000">
                <a:solidFill>
                  <a:schemeClr val="dk1"/>
                </a:solidFill>
              </a:defRPr>
            </a:lvl6pPr>
            <a:lvl7pPr lvl="6" algn="ctr">
              <a:lnSpc>
                <a:spcPct val="100000"/>
              </a:lnSpc>
              <a:spcBef>
                <a:spcPts val="0"/>
              </a:spcBef>
              <a:spcAft>
                <a:spcPts val="0"/>
              </a:spcAft>
              <a:buClr>
                <a:schemeClr val="dk1"/>
              </a:buClr>
              <a:buSzPts val="11000"/>
              <a:buNone/>
              <a:defRPr sz="11000">
                <a:solidFill>
                  <a:schemeClr val="dk1"/>
                </a:solidFill>
              </a:defRPr>
            </a:lvl7pPr>
            <a:lvl8pPr lvl="7" algn="ctr">
              <a:lnSpc>
                <a:spcPct val="100000"/>
              </a:lnSpc>
              <a:spcBef>
                <a:spcPts val="0"/>
              </a:spcBef>
              <a:spcAft>
                <a:spcPts val="0"/>
              </a:spcAft>
              <a:buClr>
                <a:schemeClr val="dk1"/>
              </a:buClr>
              <a:buSzPts val="11000"/>
              <a:buNone/>
              <a:defRPr sz="11000">
                <a:solidFill>
                  <a:schemeClr val="dk1"/>
                </a:solidFill>
              </a:defRPr>
            </a:lvl8pPr>
            <a:lvl9pPr lvl="8" algn="ctr">
              <a:lnSpc>
                <a:spcPct val="100000"/>
              </a:lnSpc>
              <a:spcBef>
                <a:spcPts val="0"/>
              </a:spcBef>
              <a:spcAft>
                <a:spcPts val="0"/>
              </a:spcAft>
              <a:buClr>
                <a:schemeClr val="dk1"/>
              </a:buClr>
              <a:buSzPts val="11000"/>
              <a:buNone/>
              <a:defRPr sz="11000">
                <a:solidFill>
                  <a:schemeClr val="dk1"/>
                </a:solidFill>
              </a:defRPr>
            </a:lvl9pPr>
          </a:lstStyle>
          <a:p>
            <a:r>
              <a:t>xx%</a:t>
            </a:r>
          </a:p>
        </p:txBody>
      </p:sp>
      <p:sp>
        <p:nvSpPr>
          <p:cNvPr id="301" name="Google Shape;301;p54"/>
          <p:cNvSpPr txBox="1"/>
          <p:nvPr>
            <p:ph idx="1" type="body"/>
          </p:nvPr>
        </p:nvSpPr>
        <p:spPr>
          <a:xfrm>
            <a:off x="311700" y="32242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302" name="Google Shape;302;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3" name="Shape 303"/>
        <p:cNvGrpSpPr/>
        <p:nvPr/>
      </p:nvGrpSpPr>
      <p:grpSpPr>
        <a:xfrm>
          <a:off x="0" y="0"/>
          <a:ext cx="0" cy="0"/>
          <a:chOff x="0" y="0"/>
          <a:chExt cx="0" cy="0"/>
        </a:xfrm>
      </p:grpSpPr>
      <p:sp>
        <p:nvSpPr>
          <p:cNvPr id="304" name="Google Shape;304;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slide" type="title">
  <p:cSld name="TITLE">
    <p:bg>
      <p:bgPr>
        <a:solidFill>
          <a:schemeClr val="dk1"/>
        </a:solidFill>
      </p:bgPr>
    </p:bg>
    <p:spTree>
      <p:nvGrpSpPr>
        <p:cNvPr id="309" name="Shape 309"/>
        <p:cNvGrpSpPr/>
        <p:nvPr/>
      </p:nvGrpSpPr>
      <p:grpSpPr>
        <a:xfrm>
          <a:off x="0" y="0"/>
          <a:ext cx="0" cy="0"/>
          <a:chOff x="0" y="0"/>
          <a:chExt cx="0" cy="0"/>
        </a:xfrm>
      </p:grpSpPr>
      <p:sp>
        <p:nvSpPr>
          <p:cNvPr id="310" name="Google Shape;310;p57"/>
          <p:cNvSpPr txBox="1"/>
          <p:nvPr>
            <p:ph idx="1" type="body"/>
          </p:nvPr>
        </p:nvSpPr>
        <p:spPr>
          <a:xfrm>
            <a:off x="196951" y="4737750"/>
            <a:ext cx="1860300" cy="209100"/>
          </a:xfrm>
          <a:prstGeom prst="rect">
            <a:avLst/>
          </a:prstGeom>
          <a:noFill/>
          <a:ln>
            <a:noFill/>
          </a:ln>
        </p:spPr>
        <p:txBody>
          <a:bodyPr anchorCtr="0" anchor="ctr" bIns="91425" lIns="91425" spcFirstLastPara="1" rIns="91425" wrap="square" tIns="91425">
            <a:noAutofit/>
          </a:bodyPr>
          <a:lstStyle>
            <a:lvl1pPr indent="-279400" lvl="0" marL="457200" algn="l">
              <a:lnSpc>
                <a:spcPct val="115000"/>
              </a:lnSpc>
              <a:spcBef>
                <a:spcPts val="0"/>
              </a:spcBef>
              <a:spcAft>
                <a:spcPts val="0"/>
              </a:spcAft>
              <a:buClr>
                <a:schemeClr val="lt1"/>
              </a:buClr>
              <a:buSzPts val="800"/>
              <a:buChar char="●"/>
              <a:defRPr sz="800">
                <a:solidFill>
                  <a:schemeClr val="lt1"/>
                </a:solidFill>
              </a:defRPr>
            </a:lvl1pPr>
            <a:lvl2pPr indent="-279400" lvl="1" marL="914400" algn="l">
              <a:lnSpc>
                <a:spcPct val="115000"/>
              </a:lnSpc>
              <a:spcBef>
                <a:spcPts val="0"/>
              </a:spcBef>
              <a:spcAft>
                <a:spcPts val="0"/>
              </a:spcAft>
              <a:buClr>
                <a:schemeClr val="lt1"/>
              </a:buClr>
              <a:buSzPts val="800"/>
              <a:buChar char="○"/>
              <a:defRPr>
                <a:solidFill>
                  <a:schemeClr val="lt1"/>
                </a:solidFill>
              </a:defRPr>
            </a:lvl2pPr>
            <a:lvl3pPr indent="-279400" lvl="2" marL="1371600" algn="l">
              <a:lnSpc>
                <a:spcPct val="115000"/>
              </a:lnSpc>
              <a:spcBef>
                <a:spcPts val="0"/>
              </a:spcBef>
              <a:spcAft>
                <a:spcPts val="0"/>
              </a:spcAft>
              <a:buClr>
                <a:schemeClr val="lt1"/>
              </a:buClr>
              <a:buSzPts val="800"/>
              <a:buChar char="■"/>
              <a:defRPr sz="800">
                <a:solidFill>
                  <a:schemeClr val="lt1"/>
                </a:solidFill>
              </a:defRPr>
            </a:lvl3pPr>
            <a:lvl4pPr indent="-279400" lvl="3" marL="1828800" algn="l">
              <a:lnSpc>
                <a:spcPct val="115000"/>
              </a:lnSpc>
              <a:spcBef>
                <a:spcPts val="0"/>
              </a:spcBef>
              <a:spcAft>
                <a:spcPts val="0"/>
              </a:spcAft>
              <a:buClr>
                <a:schemeClr val="lt1"/>
              </a:buClr>
              <a:buSzPts val="800"/>
              <a:buChar char="●"/>
              <a:defRPr sz="800">
                <a:solidFill>
                  <a:schemeClr val="lt1"/>
                </a:solidFill>
              </a:defRPr>
            </a:lvl4pPr>
            <a:lvl5pPr indent="-279400" lvl="4" marL="2286000" algn="l">
              <a:lnSpc>
                <a:spcPct val="115000"/>
              </a:lnSpc>
              <a:spcBef>
                <a:spcPts val="0"/>
              </a:spcBef>
              <a:spcAft>
                <a:spcPts val="0"/>
              </a:spcAft>
              <a:buClr>
                <a:schemeClr val="lt1"/>
              </a:buClr>
              <a:buSzPts val="800"/>
              <a:buChar char="○"/>
              <a:defRPr sz="800">
                <a:solidFill>
                  <a:schemeClr val="lt1"/>
                </a:solidFill>
              </a:defRPr>
            </a:lvl5pPr>
            <a:lvl6pPr indent="-279400" lvl="5" marL="2743200" algn="l">
              <a:lnSpc>
                <a:spcPct val="115000"/>
              </a:lnSpc>
              <a:spcBef>
                <a:spcPts val="0"/>
              </a:spcBef>
              <a:spcAft>
                <a:spcPts val="0"/>
              </a:spcAft>
              <a:buClr>
                <a:schemeClr val="lt1"/>
              </a:buClr>
              <a:buSzPts val="800"/>
              <a:buChar char="■"/>
              <a:defRPr sz="800">
                <a:solidFill>
                  <a:schemeClr val="lt1"/>
                </a:solidFill>
              </a:defRPr>
            </a:lvl6pPr>
            <a:lvl7pPr indent="-279400" lvl="6" marL="3200400" algn="l">
              <a:lnSpc>
                <a:spcPct val="115000"/>
              </a:lnSpc>
              <a:spcBef>
                <a:spcPts val="0"/>
              </a:spcBef>
              <a:spcAft>
                <a:spcPts val="0"/>
              </a:spcAft>
              <a:buClr>
                <a:schemeClr val="lt1"/>
              </a:buClr>
              <a:buSzPts val="800"/>
              <a:buChar char="●"/>
              <a:defRPr sz="800">
                <a:solidFill>
                  <a:schemeClr val="lt1"/>
                </a:solidFill>
              </a:defRPr>
            </a:lvl7pPr>
            <a:lvl8pPr indent="-279400" lvl="7" marL="3657600" algn="l">
              <a:lnSpc>
                <a:spcPct val="115000"/>
              </a:lnSpc>
              <a:spcBef>
                <a:spcPts val="0"/>
              </a:spcBef>
              <a:spcAft>
                <a:spcPts val="0"/>
              </a:spcAft>
              <a:buClr>
                <a:schemeClr val="lt1"/>
              </a:buClr>
              <a:buSzPts val="800"/>
              <a:buChar char="○"/>
              <a:defRPr sz="800">
                <a:solidFill>
                  <a:schemeClr val="lt1"/>
                </a:solidFill>
              </a:defRPr>
            </a:lvl8pPr>
            <a:lvl9pPr indent="-279400" lvl="8" marL="4114800" algn="l">
              <a:lnSpc>
                <a:spcPct val="115000"/>
              </a:lnSpc>
              <a:spcBef>
                <a:spcPts val="0"/>
              </a:spcBef>
              <a:spcAft>
                <a:spcPts val="0"/>
              </a:spcAft>
              <a:buClr>
                <a:schemeClr val="lt1"/>
              </a:buClr>
              <a:buSzPts val="800"/>
              <a:buChar char="■"/>
              <a:defRPr sz="800">
                <a:solidFill>
                  <a:schemeClr val="lt1"/>
                </a:solidFill>
              </a:defRPr>
            </a:lvl9pPr>
          </a:lstStyle>
          <a:p/>
        </p:txBody>
      </p:sp>
      <p:sp>
        <p:nvSpPr>
          <p:cNvPr id="311" name="Google Shape;311;p57"/>
          <p:cNvSpPr txBox="1"/>
          <p:nvPr>
            <p:ph type="ctrTitle"/>
          </p:nvPr>
        </p:nvSpPr>
        <p:spPr>
          <a:xfrm>
            <a:off x="196950" y="223825"/>
            <a:ext cx="8011800" cy="18771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chemeClr val="lt1"/>
              </a:buClr>
              <a:buSzPts val="6750"/>
              <a:buNone/>
              <a:defRPr sz="6750">
                <a:solidFill>
                  <a:schemeClr val="lt1"/>
                </a:solidFill>
              </a:defRPr>
            </a:lvl1pPr>
            <a:lvl2pPr lvl="1" algn="l">
              <a:lnSpc>
                <a:spcPct val="90000"/>
              </a:lnSpc>
              <a:spcBef>
                <a:spcPts val="0"/>
              </a:spcBef>
              <a:spcAft>
                <a:spcPts val="0"/>
              </a:spcAft>
              <a:buClr>
                <a:schemeClr val="lt1"/>
              </a:buClr>
              <a:buSzPts val="5200"/>
              <a:buNone/>
              <a:defRPr sz="5200">
                <a:solidFill>
                  <a:schemeClr val="lt1"/>
                </a:solidFill>
              </a:defRPr>
            </a:lvl2pPr>
            <a:lvl3pPr lvl="2" algn="l">
              <a:lnSpc>
                <a:spcPct val="90000"/>
              </a:lnSpc>
              <a:spcBef>
                <a:spcPts val="0"/>
              </a:spcBef>
              <a:spcAft>
                <a:spcPts val="0"/>
              </a:spcAft>
              <a:buClr>
                <a:schemeClr val="lt1"/>
              </a:buClr>
              <a:buSzPts val="5200"/>
              <a:buNone/>
              <a:defRPr sz="5200">
                <a:solidFill>
                  <a:schemeClr val="lt1"/>
                </a:solidFill>
              </a:defRPr>
            </a:lvl3pPr>
            <a:lvl4pPr lvl="3" algn="l">
              <a:lnSpc>
                <a:spcPct val="90000"/>
              </a:lnSpc>
              <a:spcBef>
                <a:spcPts val="0"/>
              </a:spcBef>
              <a:spcAft>
                <a:spcPts val="0"/>
              </a:spcAft>
              <a:buClr>
                <a:schemeClr val="lt1"/>
              </a:buClr>
              <a:buSzPts val="5200"/>
              <a:buNone/>
              <a:defRPr sz="5200">
                <a:solidFill>
                  <a:schemeClr val="lt1"/>
                </a:solidFill>
              </a:defRPr>
            </a:lvl4pPr>
            <a:lvl5pPr lvl="4" algn="l">
              <a:lnSpc>
                <a:spcPct val="90000"/>
              </a:lnSpc>
              <a:spcBef>
                <a:spcPts val="0"/>
              </a:spcBef>
              <a:spcAft>
                <a:spcPts val="0"/>
              </a:spcAft>
              <a:buClr>
                <a:schemeClr val="lt1"/>
              </a:buClr>
              <a:buSzPts val="5200"/>
              <a:buNone/>
              <a:defRPr sz="5200">
                <a:solidFill>
                  <a:schemeClr val="lt1"/>
                </a:solidFill>
              </a:defRPr>
            </a:lvl5pPr>
            <a:lvl6pPr lvl="5" algn="l">
              <a:lnSpc>
                <a:spcPct val="90000"/>
              </a:lnSpc>
              <a:spcBef>
                <a:spcPts val="0"/>
              </a:spcBef>
              <a:spcAft>
                <a:spcPts val="0"/>
              </a:spcAft>
              <a:buClr>
                <a:schemeClr val="lt1"/>
              </a:buClr>
              <a:buSzPts val="5200"/>
              <a:buNone/>
              <a:defRPr sz="5200">
                <a:solidFill>
                  <a:schemeClr val="lt1"/>
                </a:solidFill>
              </a:defRPr>
            </a:lvl6pPr>
            <a:lvl7pPr lvl="6" algn="l">
              <a:lnSpc>
                <a:spcPct val="90000"/>
              </a:lnSpc>
              <a:spcBef>
                <a:spcPts val="0"/>
              </a:spcBef>
              <a:spcAft>
                <a:spcPts val="0"/>
              </a:spcAft>
              <a:buClr>
                <a:schemeClr val="lt1"/>
              </a:buClr>
              <a:buSzPts val="5200"/>
              <a:buNone/>
              <a:defRPr sz="5200">
                <a:solidFill>
                  <a:schemeClr val="lt1"/>
                </a:solidFill>
              </a:defRPr>
            </a:lvl7pPr>
            <a:lvl8pPr lvl="7" algn="l">
              <a:lnSpc>
                <a:spcPct val="90000"/>
              </a:lnSpc>
              <a:spcBef>
                <a:spcPts val="0"/>
              </a:spcBef>
              <a:spcAft>
                <a:spcPts val="0"/>
              </a:spcAft>
              <a:buClr>
                <a:schemeClr val="lt1"/>
              </a:buClr>
              <a:buSzPts val="5200"/>
              <a:buNone/>
              <a:defRPr sz="5200">
                <a:solidFill>
                  <a:schemeClr val="lt1"/>
                </a:solidFill>
              </a:defRPr>
            </a:lvl8pPr>
            <a:lvl9pPr lvl="8" algn="l">
              <a:lnSpc>
                <a:spcPct val="90000"/>
              </a:lnSpc>
              <a:spcBef>
                <a:spcPts val="0"/>
              </a:spcBef>
              <a:spcAft>
                <a:spcPts val="0"/>
              </a:spcAft>
              <a:buClr>
                <a:schemeClr val="lt1"/>
              </a:buClr>
              <a:buSzPts val="5200"/>
              <a:buNone/>
              <a:defRPr sz="5200">
                <a:solidFill>
                  <a:schemeClr val="lt1"/>
                </a:solidFill>
              </a:defRPr>
            </a:lvl9pPr>
          </a:lstStyle>
          <a:p/>
        </p:txBody>
      </p:sp>
      <p:sp>
        <p:nvSpPr>
          <p:cNvPr id="312" name="Google Shape;312;p57"/>
          <p:cNvSpPr txBox="1"/>
          <p:nvPr>
            <p:ph idx="2" type="subTitle"/>
          </p:nvPr>
        </p:nvSpPr>
        <p:spPr>
          <a:xfrm>
            <a:off x="196950" y="2171250"/>
            <a:ext cx="3986700" cy="55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50"/>
              <a:buFont typeface="DM Sans Medium"/>
              <a:buNone/>
              <a:defRPr sz="1850">
                <a:solidFill>
                  <a:schemeClr val="lt1"/>
                </a:solidFill>
                <a:latin typeface="DM Sans Medium"/>
                <a:ea typeface="DM Sans Medium"/>
                <a:cs typeface="DM Sans Medium"/>
                <a:sym typeface="DM Sans Medium"/>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p:txBody>
      </p:sp>
      <p:sp>
        <p:nvSpPr>
          <p:cNvPr id="313" name="Google Shape;313;p57"/>
          <p:cNvSpPr/>
          <p:nvPr>
            <p:ph idx="3" type="pic"/>
          </p:nvPr>
        </p:nvSpPr>
        <p:spPr>
          <a:xfrm>
            <a:off x="4437578" y="2171250"/>
            <a:ext cx="4509600" cy="2775600"/>
          </a:xfrm>
          <a:prstGeom prst="round2DiagRect">
            <a:avLst>
              <a:gd fmla="val 16667" name="adj1"/>
              <a:gd fmla="val 0" name="adj2"/>
            </a:avLst>
          </a:prstGeom>
          <a:noFill/>
          <a:ln>
            <a:noFill/>
          </a:ln>
        </p:spPr>
      </p:sp>
      <p:sp>
        <p:nvSpPr>
          <p:cNvPr id="314" name="Google Shape;314;p57"/>
          <p:cNvSpPr txBox="1"/>
          <p:nvPr>
            <p:ph idx="4" type="body"/>
          </p:nvPr>
        </p:nvSpPr>
        <p:spPr>
          <a:xfrm>
            <a:off x="7087526" y="196725"/>
            <a:ext cx="1933500" cy="209100"/>
          </a:xfrm>
          <a:prstGeom prst="rect">
            <a:avLst/>
          </a:prstGeom>
          <a:noFill/>
          <a:ln>
            <a:noFill/>
          </a:ln>
        </p:spPr>
        <p:txBody>
          <a:bodyPr anchorCtr="0" anchor="ctr" bIns="91425" lIns="91425" spcFirstLastPara="1" rIns="91425" wrap="square" tIns="91425">
            <a:noAutofit/>
          </a:bodyPr>
          <a:lstStyle>
            <a:lvl1pPr indent="-279400" lvl="0" marL="457200" algn="r">
              <a:lnSpc>
                <a:spcPct val="115000"/>
              </a:lnSpc>
              <a:spcBef>
                <a:spcPts val="0"/>
              </a:spcBef>
              <a:spcAft>
                <a:spcPts val="0"/>
              </a:spcAft>
              <a:buClr>
                <a:schemeClr val="lt1"/>
              </a:buClr>
              <a:buSzPts val="800"/>
              <a:buChar char="●"/>
              <a:defRPr sz="800">
                <a:solidFill>
                  <a:schemeClr val="lt1"/>
                </a:solidFill>
              </a:defRPr>
            </a:lvl1pPr>
            <a:lvl2pPr indent="-279400" lvl="1" marL="914400" algn="r">
              <a:lnSpc>
                <a:spcPct val="115000"/>
              </a:lnSpc>
              <a:spcBef>
                <a:spcPts val="0"/>
              </a:spcBef>
              <a:spcAft>
                <a:spcPts val="0"/>
              </a:spcAft>
              <a:buClr>
                <a:schemeClr val="lt1"/>
              </a:buClr>
              <a:buSzPts val="800"/>
              <a:buChar char="○"/>
              <a:defRPr>
                <a:solidFill>
                  <a:schemeClr val="lt1"/>
                </a:solidFill>
              </a:defRPr>
            </a:lvl2pPr>
            <a:lvl3pPr indent="-279400" lvl="2" marL="1371600" algn="r">
              <a:lnSpc>
                <a:spcPct val="115000"/>
              </a:lnSpc>
              <a:spcBef>
                <a:spcPts val="0"/>
              </a:spcBef>
              <a:spcAft>
                <a:spcPts val="0"/>
              </a:spcAft>
              <a:buClr>
                <a:schemeClr val="lt1"/>
              </a:buClr>
              <a:buSzPts val="800"/>
              <a:buChar char="■"/>
              <a:defRPr sz="800">
                <a:solidFill>
                  <a:schemeClr val="lt1"/>
                </a:solidFill>
              </a:defRPr>
            </a:lvl3pPr>
            <a:lvl4pPr indent="-279400" lvl="3" marL="1828800" algn="r">
              <a:lnSpc>
                <a:spcPct val="115000"/>
              </a:lnSpc>
              <a:spcBef>
                <a:spcPts val="0"/>
              </a:spcBef>
              <a:spcAft>
                <a:spcPts val="0"/>
              </a:spcAft>
              <a:buClr>
                <a:schemeClr val="lt1"/>
              </a:buClr>
              <a:buSzPts val="800"/>
              <a:buChar char="●"/>
              <a:defRPr sz="800">
                <a:solidFill>
                  <a:schemeClr val="lt1"/>
                </a:solidFill>
              </a:defRPr>
            </a:lvl4pPr>
            <a:lvl5pPr indent="-279400" lvl="4" marL="2286000" algn="r">
              <a:lnSpc>
                <a:spcPct val="115000"/>
              </a:lnSpc>
              <a:spcBef>
                <a:spcPts val="0"/>
              </a:spcBef>
              <a:spcAft>
                <a:spcPts val="0"/>
              </a:spcAft>
              <a:buClr>
                <a:schemeClr val="lt1"/>
              </a:buClr>
              <a:buSzPts val="800"/>
              <a:buChar char="○"/>
              <a:defRPr sz="800">
                <a:solidFill>
                  <a:schemeClr val="lt1"/>
                </a:solidFill>
              </a:defRPr>
            </a:lvl5pPr>
            <a:lvl6pPr indent="-279400" lvl="5" marL="2743200" algn="r">
              <a:lnSpc>
                <a:spcPct val="115000"/>
              </a:lnSpc>
              <a:spcBef>
                <a:spcPts val="0"/>
              </a:spcBef>
              <a:spcAft>
                <a:spcPts val="0"/>
              </a:spcAft>
              <a:buClr>
                <a:schemeClr val="lt1"/>
              </a:buClr>
              <a:buSzPts val="800"/>
              <a:buChar char="■"/>
              <a:defRPr sz="800">
                <a:solidFill>
                  <a:schemeClr val="lt1"/>
                </a:solidFill>
              </a:defRPr>
            </a:lvl6pPr>
            <a:lvl7pPr indent="-279400" lvl="6" marL="3200400" algn="r">
              <a:lnSpc>
                <a:spcPct val="115000"/>
              </a:lnSpc>
              <a:spcBef>
                <a:spcPts val="0"/>
              </a:spcBef>
              <a:spcAft>
                <a:spcPts val="0"/>
              </a:spcAft>
              <a:buClr>
                <a:schemeClr val="lt1"/>
              </a:buClr>
              <a:buSzPts val="800"/>
              <a:buChar char="●"/>
              <a:defRPr sz="800">
                <a:solidFill>
                  <a:schemeClr val="lt1"/>
                </a:solidFill>
              </a:defRPr>
            </a:lvl7pPr>
            <a:lvl8pPr indent="-279400" lvl="7" marL="3657600" algn="r">
              <a:lnSpc>
                <a:spcPct val="115000"/>
              </a:lnSpc>
              <a:spcBef>
                <a:spcPts val="0"/>
              </a:spcBef>
              <a:spcAft>
                <a:spcPts val="0"/>
              </a:spcAft>
              <a:buClr>
                <a:schemeClr val="lt1"/>
              </a:buClr>
              <a:buSzPts val="800"/>
              <a:buChar char="○"/>
              <a:defRPr sz="800">
                <a:solidFill>
                  <a:schemeClr val="lt1"/>
                </a:solidFill>
              </a:defRPr>
            </a:lvl8pPr>
            <a:lvl9pPr indent="-279400" lvl="8" marL="4114800" algn="r">
              <a:lnSpc>
                <a:spcPct val="115000"/>
              </a:lnSpc>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type="tx">
  <p:cSld name="TITLE_AND_BODY">
    <p:spTree>
      <p:nvGrpSpPr>
        <p:cNvPr id="315" name="Shape 315"/>
        <p:cNvGrpSpPr/>
        <p:nvPr/>
      </p:nvGrpSpPr>
      <p:grpSpPr>
        <a:xfrm>
          <a:off x="0" y="0"/>
          <a:ext cx="0" cy="0"/>
          <a:chOff x="0" y="0"/>
          <a:chExt cx="0" cy="0"/>
        </a:xfrm>
      </p:grpSpPr>
      <p:sp>
        <p:nvSpPr>
          <p:cNvPr id="316" name="Google Shape;316;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317" name="Google Shape;317;p58"/>
          <p:cNvSpPr txBox="1"/>
          <p:nvPr>
            <p:ph idx="1" type="subTitle"/>
          </p:nvPr>
        </p:nvSpPr>
        <p:spPr>
          <a:xfrm>
            <a:off x="975300" y="1864050"/>
            <a:ext cx="7193400" cy="1415400"/>
          </a:xfrm>
          <a:prstGeom prst="rect">
            <a:avLst/>
          </a:prstGeom>
          <a:noFill/>
          <a:ln>
            <a:noFill/>
          </a:ln>
        </p:spPr>
        <p:txBody>
          <a:bodyPr anchorCtr="0" anchor="ctr" bIns="91425" lIns="91425" spcFirstLastPara="1" rIns="91425" wrap="square" tIns="91425">
            <a:spAutoFit/>
          </a:bodyPr>
          <a:lstStyle>
            <a:lvl1pPr lvl="0"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1pPr>
            <a:lvl2pPr lvl="1"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2pPr>
            <a:lvl3pPr lvl="2"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3pPr>
            <a:lvl4pPr lvl="3"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4pPr>
            <a:lvl5pPr lvl="4"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5pPr>
            <a:lvl6pPr lvl="5"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6pPr>
            <a:lvl7pPr lvl="6"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7pPr>
            <a:lvl8pPr lvl="7"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8pPr>
            <a:lvl9pPr lvl="8"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9pPr>
          </a:lstStyle>
          <a:p/>
        </p:txBody>
      </p:sp>
      <p:sp>
        <p:nvSpPr>
          <p:cNvPr id="318" name="Google Shape;318;p58"/>
          <p:cNvSpPr txBox="1"/>
          <p:nvPr>
            <p:ph idx="2" type="body"/>
          </p:nvPr>
        </p:nvSpPr>
        <p:spPr>
          <a:xfrm>
            <a:off x="196951" y="196725"/>
            <a:ext cx="1859100" cy="209100"/>
          </a:xfrm>
          <a:prstGeom prst="rect">
            <a:avLst/>
          </a:prstGeom>
          <a:noFill/>
          <a:ln>
            <a:noFill/>
          </a:ln>
        </p:spPr>
        <p:txBody>
          <a:bodyPr anchorCtr="0" anchor="ctr" bIns="91425" lIns="91425" spcFirstLastPara="1" rIns="91425" wrap="square" tIns="91425">
            <a:noAutofit/>
          </a:bodyPr>
          <a:lstStyle>
            <a:lvl1pPr indent="-279400" lvl="0" marL="457200" algn="l">
              <a:lnSpc>
                <a:spcPct val="115000"/>
              </a:lnSpc>
              <a:spcBef>
                <a:spcPts val="0"/>
              </a:spcBef>
              <a:spcAft>
                <a:spcPts val="0"/>
              </a:spcAft>
              <a:buClr>
                <a:schemeClr val="dk1"/>
              </a:buClr>
              <a:buSzPts val="800"/>
              <a:buChar char="●"/>
              <a:defRPr sz="800">
                <a:solidFill>
                  <a:schemeClr val="dk1"/>
                </a:solidFill>
              </a:defRPr>
            </a:lvl1pPr>
            <a:lvl2pPr indent="-279400" lvl="1" marL="914400" algn="l">
              <a:lnSpc>
                <a:spcPct val="115000"/>
              </a:lnSpc>
              <a:spcBef>
                <a:spcPts val="0"/>
              </a:spcBef>
              <a:spcAft>
                <a:spcPts val="0"/>
              </a:spcAft>
              <a:buClr>
                <a:schemeClr val="dk1"/>
              </a:buClr>
              <a:buSzPts val="800"/>
              <a:buChar char="○"/>
              <a:defRPr>
                <a:solidFill>
                  <a:schemeClr val="dk1"/>
                </a:solidFill>
              </a:defRPr>
            </a:lvl2pPr>
            <a:lvl3pPr indent="-279400" lvl="2" marL="1371600" algn="l">
              <a:lnSpc>
                <a:spcPct val="115000"/>
              </a:lnSpc>
              <a:spcBef>
                <a:spcPts val="0"/>
              </a:spcBef>
              <a:spcAft>
                <a:spcPts val="0"/>
              </a:spcAft>
              <a:buClr>
                <a:schemeClr val="dk1"/>
              </a:buClr>
              <a:buSzPts val="800"/>
              <a:buChar char="■"/>
              <a:defRPr sz="800">
                <a:solidFill>
                  <a:schemeClr val="dk1"/>
                </a:solidFill>
              </a:defRPr>
            </a:lvl3pPr>
            <a:lvl4pPr indent="-279400" lvl="3" marL="1828800" algn="l">
              <a:lnSpc>
                <a:spcPct val="115000"/>
              </a:lnSpc>
              <a:spcBef>
                <a:spcPts val="0"/>
              </a:spcBef>
              <a:spcAft>
                <a:spcPts val="0"/>
              </a:spcAft>
              <a:buClr>
                <a:schemeClr val="dk1"/>
              </a:buClr>
              <a:buSzPts val="800"/>
              <a:buChar char="●"/>
              <a:defRPr sz="800">
                <a:solidFill>
                  <a:schemeClr val="dk1"/>
                </a:solidFill>
              </a:defRPr>
            </a:lvl4pPr>
            <a:lvl5pPr indent="-279400" lvl="4" marL="2286000" algn="l">
              <a:lnSpc>
                <a:spcPct val="115000"/>
              </a:lnSpc>
              <a:spcBef>
                <a:spcPts val="0"/>
              </a:spcBef>
              <a:spcAft>
                <a:spcPts val="0"/>
              </a:spcAft>
              <a:buClr>
                <a:schemeClr val="dk1"/>
              </a:buClr>
              <a:buSzPts val="800"/>
              <a:buChar char="○"/>
              <a:defRPr sz="800">
                <a:solidFill>
                  <a:schemeClr val="dk1"/>
                </a:solidFill>
              </a:defRPr>
            </a:lvl5pPr>
            <a:lvl6pPr indent="-279400" lvl="5" marL="2743200" algn="l">
              <a:lnSpc>
                <a:spcPct val="115000"/>
              </a:lnSpc>
              <a:spcBef>
                <a:spcPts val="0"/>
              </a:spcBef>
              <a:spcAft>
                <a:spcPts val="0"/>
              </a:spcAft>
              <a:buClr>
                <a:schemeClr val="dk1"/>
              </a:buClr>
              <a:buSzPts val="800"/>
              <a:buChar char="■"/>
              <a:defRPr sz="800">
                <a:solidFill>
                  <a:schemeClr val="dk1"/>
                </a:solidFill>
              </a:defRPr>
            </a:lvl6pPr>
            <a:lvl7pPr indent="-279400" lvl="6" marL="3200400" algn="l">
              <a:lnSpc>
                <a:spcPct val="115000"/>
              </a:lnSpc>
              <a:spcBef>
                <a:spcPts val="0"/>
              </a:spcBef>
              <a:spcAft>
                <a:spcPts val="0"/>
              </a:spcAft>
              <a:buClr>
                <a:schemeClr val="dk1"/>
              </a:buClr>
              <a:buSzPts val="800"/>
              <a:buChar char="●"/>
              <a:defRPr sz="800">
                <a:solidFill>
                  <a:schemeClr val="dk1"/>
                </a:solidFill>
              </a:defRPr>
            </a:lvl7pPr>
            <a:lvl8pPr indent="-279400" lvl="7" marL="3657600" algn="l">
              <a:lnSpc>
                <a:spcPct val="115000"/>
              </a:lnSpc>
              <a:spcBef>
                <a:spcPts val="0"/>
              </a:spcBef>
              <a:spcAft>
                <a:spcPts val="0"/>
              </a:spcAft>
              <a:buClr>
                <a:schemeClr val="dk1"/>
              </a:buClr>
              <a:buSzPts val="800"/>
              <a:buChar char="○"/>
              <a:defRPr sz="800">
                <a:solidFill>
                  <a:schemeClr val="dk1"/>
                </a:solidFill>
              </a:defRPr>
            </a:lvl8pPr>
            <a:lvl9pPr indent="-279400" lvl="8" marL="4114800" algn="l">
              <a:lnSpc>
                <a:spcPct val="115000"/>
              </a:lnSpc>
              <a:spcBef>
                <a:spcPts val="0"/>
              </a:spcBef>
              <a:spcAft>
                <a:spcPts val="0"/>
              </a:spcAft>
              <a:buClr>
                <a:schemeClr val="dk1"/>
              </a:buClr>
              <a:buSzPts val="800"/>
              <a:buChar char="■"/>
              <a:defRPr sz="800">
                <a:solidFill>
                  <a:schemeClr val="dk1"/>
                </a:solidFill>
              </a:defRPr>
            </a:lvl9pPr>
          </a:lstStyle>
          <a:p/>
        </p:txBody>
      </p:sp>
      <p:sp>
        <p:nvSpPr>
          <p:cNvPr id="319" name="Google Shape;319;p58"/>
          <p:cNvSpPr txBox="1"/>
          <p:nvPr>
            <p:ph idx="3" type="body"/>
          </p:nvPr>
        </p:nvSpPr>
        <p:spPr>
          <a:xfrm>
            <a:off x="7087526" y="196725"/>
            <a:ext cx="1933500" cy="209100"/>
          </a:xfrm>
          <a:prstGeom prst="rect">
            <a:avLst/>
          </a:prstGeom>
          <a:noFill/>
          <a:ln>
            <a:noFill/>
          </a:ln>
        </p:spPr>
        <p:txBody>
          <a:bodyPr anchorCtr="0" anchor="ctr" bIns="91425" lIns="91425" spcFirstLastPara="1" rIns="91425" wrap="square" tIns="91425">
            <a:noAutofit/>
          </a:bodyPr>
          <a:lstStyle>
            <a:lvl1pPr indent="-279400" lvl="0" marL="457200" algn="r">
              <a:lnSpc>
                <a:spcPct val="115000"/>
              </a:lnSpc>
              <a:spcBef>
                <a:spcPts val="0"/>
              </a:spcBef>
              <a:spcAft>
                <a:spcPts val="0"/>
              </a:spcAft>
              <a:buClr>
                <a:schemeClr val="dk1"/>
              </a:buClr>
              <a:buSzPts val="800"/>
              <a:buChar char="●"/>
              <a:defRPr sz="800">
                <a:solidFill>
                  <a:schemeClr val="dk1"/>
                </a:solidFill>
              </a:defRPr>
            </a:lvl1pPr>
            <a:lvl2pPr indent="-279400" lvl="1" marL="914400" algn="r">
              <a:lnSpc>
                <a:spcPct val="115000"/>
              </a:lnSpc>
              <a:spcBef>
                <a:spcPts val="0"/>
              </a:spcBef>
              <a:spcAft>
                <a:spcPts val="0"/>
              </a:spcAft>
              <a:buClr>
                <a:schemeClr val="dk1"/>
              </a:buClr>
              <a:buSzPts val="800"/>
              <a:buChar char="○"/>
              <a:defRPr>
                <a:solidFill>
                  <a:schemeClr val="dk1"/>
                </a:solidFill>
              </a:defRPr>
            </a:lvl2pPr>
            <a:lvl3pPr indent="-279400" lvl="2" marL="1371600" algn="r">
              <a:lnSpc>
                <a:spcPct val="115000"/>
              </a:lnSpc>
              <a:spcBef>
                <a:spcPts val="0"/>
              </a:spcBef>
              <a:spcAft>
                <a:spcPts val="0"/>
              </a:spcAft>
              <a:buClr>
                <a:schemeClr val="dk1"/>
              </a:buClr>
              <a:buSzPts val="800"/>
              <a:buChar char="■"/>
              <a:defRPr sz="800">
                <a:solidFill>
                  <a:schemeClr val="dk1"/>
                </a:solidFill>
              </a:defRPr>
            </a:lvl3pPr>
            <a:lvl4pPr indent="-279400" lvl="3" marL="1828800" algn="r">
              <a:lnSpc>
                <a:spcPct val="115000"/>
              </a:lnSpc>
              <a:spcBef>
                <a:spcPts val="0"/>
              </a:spcBef>
              <a:spcAft>
                <a:spcPts val="0"/>
              </a:spcAft>
              <a:buClr>
                <a:schemeClr val="dk1"/>
              </a:buClr>
              <a:buSzPts val="800"/>
              <a:buChar char="●"/>
              <a:defRPr sz="800">
                <a:solidFill>
                  <a:schemeClr val="dk1"/>
                </a:solidFill>
              </a:defRPr>
            </a:lvl4pPr>
            <a:lvl5pPr indent="-279400" lvl="4" marL="2286000" algn="r">
              <a:lnSpc>
                <a:spcPct val="115000"/>
              </a:lnSpc>
              <a:spcBef>
                <a:spcPts val="0"/>
              </a:spcBef>
              <a:spcAft>
                <a:spcPts val="0"/>
              </a:spcAft>
              <a:buClr>
                <a:schemeClr val="dk1"/>
              </a:buClr>
              <a:buSzPts val="800"/>
              <a:buChar char="○"/>
              <a:defRPr sz="800">
                <a:solidFill>
                  <a:schemeClr val="dk1"/>
                </a:solidFill>
              </a:defRPr>
            </a:lvl5pPr>
            <a:lvl6pPr indent="-279400" lvl="5" marL="2743200" algn="r">
              <a:lnSpc>
                <a:spcPct val="115000"/>
              </a:lnSpc>
              <a:spcBef>
                <a:spcPts val="0"/>
              </a:spcBef>
              <a:spcAft>
                <a:spcPts val="0"/>
              </a:spcAft>
              <a:buClr>
                <a:schemeClr val="dk1"/>
              </a:buClr>
              <a:buSzPts val="800"/>
              <a:buChar char="■"/>
              <a:defRPr sz="800">
                <a:solidFill>
                  <a:schemeClr val="dk1"/>
                </a:solidFill>
              </a:defRPr>
            </a:lvl6pPr>
            <a:lvl7pPr indent="-279400" lvl="6" marL="3200400" algn="r">
              <a:lnSpc>
                <a:spcPct val="115000"/>
              </a:lnSpc>
              <a:spcBef>
                <a:spcPts val="0"/>
              </a:spcBef>
              <a:spcAft>
                <a:spcPts val="0"/>
              </a:spcAft>
              <a:buClr>
                <a:schemeClr val="dk1"/>
              </a:buClr>
              <a:buSzPts val="800"/>
              <a:buChar char="●"/>
              <a:defRPr sz="800">
                <a:solidFill>
                  <a:schemeClr val="dk1"/>
                </a:solidFill>
              </a:defRPr>
            </a:lvl7pPr>
            <a:lvl8pPr indent="-279400" lvl="7" marL="3657600" algn="r">
              <a:lnSpc>
                <a:spcPct val="115000"/>
              </a:lnSpc>
              <a:spcBef>
                <a:spcPts val="0"/>
              </a:spcBef>
              <a:spcAft>
                <a:spcPts val="0"/>
              </a:spcAft>
              <a:buClr>
                <a:schemeClr val="dk1"/>
              </a:buClr>
              <a:buSzPts val="800"/>
              <a:buChar char="○"/>
              <a:defRPr sz="800">
                <a:solidFill>
                  <a:schemeClr val="dk1"/>
                </a:solidFill>
              </a:defRPr>
            </a:lvl8pPr>
            <a:lvl9pPr indent="-279400" lvl="8" marL="4114800" algn="r">
              <a:lnSpc>
                <a:spcPct val="115000"/>
              </a:lnSpc>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chart">
  <p:cSld name="SECTION_TITLE_AND_DESCRIPTION">
    <p:bg>
      <p:bgPr>
        <a:solidFill>
          <a:schemeClr val="lt2"/>
        </a:solidFill>
      </p:bgPr>
    </p:bg>
    <p:spTree>
      <p:nvGrpSpPr>
        <p:cNvPr id="320" name="Shape 320"/>
        <p:cNvGrpSpPr/>
        <p:nvPr/>
      </p:nvGrpSpPr>
      <p:grpSpPr>
        <a:xfrm>
          <a:off x="0" y="0"/>
          <a:ext cx="0" cy="0"/>
          <a:chOff x="0" y="0"/>
          <a:chExt cx="0" cy="0"/>
        </a:xfrm>
      </p:grpSpPr>
      <p:sp>
        <p:nvSpPr>
          <p:cNvPr id="321" name="Google Shape;321;p59"/>
          <p:cNvSpPr/>
          <p:nvPr/>
        </p:nvSpPr>
        <p:spPr>
          <a:xfrm>
            <a:off x="4305000" y="-125"/>
            <a:ext cx="4839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22" name="Google Shape;322;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DM Sans"/>
                <a:ea typeface="DM Sans"/>
                <a:cs typeface="DM Sans"/>
                <a:sym typeface="DM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DM Sans"/>
                <a:ea typeface="DM Sans"/>
                <a:cs typeface="DM Sans"/>
                <a:sym typeface="DM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DM Sans"/>
                <a:ea typeface="DM Sans"/>
                <a:cs typeface="DM Sans"/>
                <a:sym typeface="DM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DM Sans"/>
                <a:ea typeface="DM Sans"/>
                <a:cs typeface="DM Sans"/>
                <a:sym typeface="DM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DM Sans"/>
                <a:ea typeface="DM Sans"/>
                <a:cs typeface="DM Sans"/>
                <a:sym typeface="DM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DM Sans"/>
                <a:ea typeface="DM Sans"/>
                <a:cs typeface="DM Sans"/>
                <a:sym typeface="DM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DM Sans"/>
                <a:ea typeface="DM Sans"/>
                <a:cs typeface="DM Sans"/>
                <a:sym typeface="DM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DM Sans"/>
                <a:ea typeface="DM Sans"/>
                <a:cs typeface="DM Sans"/>
                <a:sym typeface="DM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323" name="Google Shape;323;p59"/>
          <p:cNvSpPr txBox="1"/>
          <p:nvPr>
            <p:ph type="title"/>
          </p:nvPr>
        </p:nvSpPr>
        <p:spPr>
          <a:xfrm>
            <a:off x="197375" y="1052750"/>
            <a:ext cx="3151800" cy="1632900"/>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Clr>
                <a:schemeClr val="dk2"/>
              </a:buClr>
              <a:buSzPts val="3450"/>
              <a:buNone/>
              <a:defRPr>
                <a:solidFill>
                  <a:schemeClr val="dk2"/>
                </a:solidFill>
              </a:defRPr>
            </a:lvl1pPr>
            <a:lvl2pPr lvl="1" algn="l">
              <a:lnSpc>
                <a:spcPct val="90000"/>
              </a:lnSpc>
              <a:spcBef>
                <a:spcPts val="0"/>
              </a:spcBef>
              <a:spcAft>
                <a:spcPts val="0"/>
              </a:spcAft>
              <a:buClr>
                <a:schemeClr val="dk2"/>
              </a:buClr>
              <a:buSzPts val="3450"/>
              <a:buNone/>
              <a:defRPr>
                <a:solidFill>
                  <a:schemeClr val="dk2"/>
                </a:solidFill>
              </a:defRPr>
            </a:lvl2pPr>
            <a:lvl3pPr lvl="2" algn="l">
              <a:lnSpc>
                <a:spcPct val="90000"/>
              </a:lnSpc>
              <a:spcBef>
                <a:spcPts val="0"/>
              </a:spcBef>
              <a:spcAft>
                <a:spcPts val="0"/>
              </a:spcAft>
              <a:buClr>
                <a:schemeClr val="dk2"/>
              </a:buClr>
              <a:buSzPts val="3450"/>
              <a:buNone/>
              <a:defRPr>
                <a:solidFill>
                  <a:schemeClr val="dk2"/>
                </a:solidFill>
              </a:defRPr>
            </a:lvl3pPr>
            <a:lvl4pPr lvl="3" algn="l">
              <a:lnSpc>
                <a:spcPct val="90000"/>
              </a:lnSpc>
              <a:spcBef>
                <a:spcPts val="0"/>
              </a:spcBef>
              <a:spcAft>
                <a:spcPts val="0"/>
              </a:spcAft>
              <a:buClr>
                <a:schemeClr val="dk2"/>
              </a:buClr>
              <a:buSzPts val="3450"/>
              <a:buNone/>
              <a:defRPr>
                <a:solidFill>
                  <a:schemeClr val="dk2"/>
                </a:solidFill>
              </a:defRPr>
            </a:lvl4pPr>
            <a:lvl5pPr lvl="4" algn="l">
              <a:lnSpc>
                <a:spcPct val="90000"/>
              </a:lnSpc>
              <a:spcBef>
                <a:spcPts val="0"/>
              </a:spcBef>
              <a:spcAft>
                <a:spcPts val="0"/>
              </a:spcAft>
              <a:buClr>
                <a:schemeClr val="dk2"/>
              </a:buClr>
              <a:buSzPts val="3450"/>
              <a:buNone/>
              <a:defRPr>
                <a:solidFill>
                  <a:schemeClr val="dk2"/>
                </a:solidFill>
              </a:defRPr>
            </a:lvl5pPr>
            <a:lvl6pPr lvl="5" algn="l">
              <a:lnSpc>
                <a:spcPct val="90000"/>
              </a:lnSpc>
              <a:spcBef>
                <a:spcPts val="0"/>
              </a:spcBef>
              <a:spcAft>
                <a:spcPts val="0"/>
              </a:spcAft>
              <a:buClr>
                <a:schemeClr val="dk2"/>
              </a:buClr>
              <a:buSzPts val="3450"/>
              <a:buNone/>
              <a:defRPr>
                <a:solidFill>
                  <a:schemeClr val="dk2"/>
                </a:solidFill>
              </a:defRPr>
            </a:lvl6pPr>
            <a:lvl7pPr lvl="6" algn="l">
              <a:lnSpc>
                <a:spcPct val="90000"/>
              </a:lnSpc>
              <a:spcBef>
                <a:spcPts val="0"/>
              </a:spcBef>
              <a:spcAft>
                <a:spcPts val="0"/>
              </a:spcAft>
              <a:buClr>
                <a:schemeClr val="dk2"/>
              </a:buClr>
              <a:buSzPts val="3450"/>
              <a:buNone/>
              <a:defRPr>
                <a:solidFill>
                  <a:schemeClr val="dk2"/>
                </a:solidFill>
              </a:defRPr>
            </a:lvl7pPr>
            <a:lvl8pPr lvl="7" algn="l">
              <a:lnSpc>
                <a:spcPct val="90000"/>
              </a:lnSpc>
              <a:spcBef>
                <a:spcPts val="0"/>
              </a:spcBef>
              <a:spcAft>
                <a:spcPts val="0"/>
              </a:spcAft>
              <a:buClr>
                <a:schemeClr val="dk2"/>
              </a:buClr>
              <a:buSzPts val="3450"/>
              <a:buNone/>
              <a:defRPr>
                <a:solidFill>
                  <a:schemeClr val="dk2"/>
                </a:solidFill>
              </a:defRPr>
            </a:lvl8pPr>
            <a:lvl9pPr lvl="8" algn="l">
              <a:lnSpc>
                <a:spcPct val="90000"/>
              </a:lnSpc>
              <a:spcBef>
                <a:spcPts val="0"/>
              </a:spcBef>
              <a:spcAft>
                <a:spcPts val="0"/>
              </a:spcAft>
              <a:buClr>
                <a:schemeClr val="dk2"/>
              </a:buClr>
              <a:buSzPts val="3450"/>
              <a:buNone/>
              <a:defRPr>
                <a:solidFill>
                  <a:schemeClr val="dk2"/>
                </a:solidFill>
              </a:defRPr>
            </a:lvl9pPr>
          </a:lstStyle>
          <a:p/>
        </p:txBody>
      </p:sp>
      <p:sp>
        <p:nvSpPr>
          <p:cNvPr id="324" name="Google Shape;324;p59"/>
          <p:cNvSpPr txBox="1"/>
          <p:nvPr>
            <p:ph idx="1" type="body"/>
          </p:nvPr>
        </p:nvSpPr>
        <p:spPr>
          <a:xfrm>
            <a:off x="197375" y="2685650"/>
            <a:ext cx="3151800" cy="18225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sz="1000"/>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325" name="Google Shape;325;p59"/>
          <p:cNvSpPr txBox="1"/>
          <p:nvPr>
            <p:ph idx="2" type="body"/>
          </p:nvPr>
        </p:nvSpPr>
        <p:spPr>
          <a:xfrm>
            <a:off x="196951" y="196725"/>
            <a:ext cx="1860600" cy="209100"/>
          </a:xfrm>
          <a:prstGeom prst="rect">
            <a:avLst/>
          </a:prstGeom>
          <a:noFill/>
          <a:ln>
            <a:noFill/>
          </a:ln>
        </p:spPr>
        <p:txBody>
          <a:bodyPr anchorCtr="0" anchor="ctr" bIns="91425" lIns="91425" spcFirstLastPara="1" rIns="91425" wrap="square" tIns="91425">
            <a:noAutofit/>
          </a:bodyPr>
          <a:lstStyle>
            <a:lvl1pPr indent="-279400" lvl="0" marL="457200" algn="l">
              <a:lnSpc>
                <a:spcPct val="115000"/>
              </a:lnSpc>
              <a:spcBef>
                <a:spcPts val="0"/>
              </a:spcBef>
              <a:spcAft>
                <a:spcPts val="0"/>
              </a:spcAft>
              <a:buSzPts val="800"/>
              <a:buChar char="●"/>
              <a:defRPr sz="800"/>
            </a:lvl1pPr>
            <a:lvl2pPr indent="-279400" lvl="1" marL="914400" algn="l">
              <a:lnSpc>
                <a:spcPct val="115000"/>
              </a:lnSpc>
              <a:spcBef>
                <a:spcPts val="0"/>
              </a:spcBef>
              <a:spcAft>
                <a:spcPts val="0"/>
              </a:spcAft>
              <a:buSzPts val="800"/>
              <a:buChar char="○"/>
              <a:defRPr/>
            </a:lvl2pPr>
            <a:lvl3pPr indent="-279400" lvl="2" marL="1371600" algn="l">
              <a:lnSpc>
                <a:spcPct val="115000"/>
              </a:lnSpc>
              <a:spcBef>
                <a:spcPts val="0"/>
              </a:spcBef>
              <a:spcAft>
                <a:spcPts val="0"/>
              </a:spcAft>
              <a:buSzPts val="800"/>
              <a:buChar char="■"/>
              <a:defRPr sz="800"/>
            </a:lvl3pPr>
            <a:lvl4pPr indent="-279400" lvl="3" marL="1828800" algn="l">
              <a:lnSpc>
                <a:spcPct val="115000"/>
              </a:lnSpc>
              <a:spcBef>
                <a:spcPts val="0"/>
              </a:spcBef>
              <a:spcAft>
                <a:spcPts val="0"/>
              </a:spcAft>
              <a:buSzPts val="800"/>
              <a:buChar char="●"/>
              <a:defRPr sz="800"/>
            </a:lvl4pPr>
            <a:lvl5pPr indent="-279400" lvl="4" marL="2286000" algn="l">
              <a:lnSpc>
                <a:spcPct val="115000"/>
              </a:lnSpc>
              <a:spcBef>
                <a:spcPts val="0"/>
              </a:spcBef>
              <a:spcAft>
                <a:spcPts val="0"/>
              </a:spcAft>
              <a:buSzPts val="800"/>
              <a:buChar char="○"/>
              <a:defRPr sz="800"/>
            </a:lvl5pPr>
            <a:lvl6pPr indent="-279400" lvl="5" marL="2743200" algn="l">
              <a:lnSpc>
                <a:spcPct val="115000"/>
              </a:lnSpc>
              <a:spcBef>
                <a:spcPts val="0"/>
              </a:spcBef>
              <a:spcAft>
                <a:spcPts val="0"/>
              </a:spcAft>
              <a:buSzPts val="800"/>
              <a:buChar char="■"/>
              <a:defRPr sz="800"/>
            </a:lvl6pPr>
            <a:lvl7pPr indent="-279400" lvl="6" marL="3200400" algn="l">
              <a:lnSpc>
                <a:spcPct val="115000"/>
              </a:lnSpc>
              <a:spcBef>
                <a:spcPts val="0"/>
              </a:spcBef>
              <a:spcAft>
                <a:spcPts val="0"/>
              </a:spcAft>
              <a:buSzPts val="800"/>
              <a:buChar char="●"/>
              <a:defRPr sz="800"/>
            </a:lvl7pPr>
            <a:lvl8pPr indent="-279400" lvl="7" marL="3657600" algn="l">
              <a:lnSpc>
                <a:spcPct val="115000"/>
              </a:lnSpc>
              <a:spcBef>
                <a:spcPts val="0"/>
              </a:spcBef>
              <a:spcAft>
                <a:spcPts val="0"/>
              </a:spcAft>
              <a:buSzPts val="800"/>
              <a:buChar char="○"/>
              <a:defRPr sz="800"/>
            </a:lvl8pPr>
            <a:lvl9pPr indent="-279400" lvl="8" marL="4114800" algn="l">
              <a:lnSpc>
                <a:spcPct val="115000"/>
              </a:lnSpc>
              <a:spcBef>
                <a:spcPts val="0"/>
              </a:spcBef>
              <a:spcAft>
                <a:spcPts val="0"/>
              </a:spcAft>
              <a:buSzPts val="800"/>
              <a:buChar char="■"/>
              <a:defRPr sz="800"/>
            </a:lvl9pPr>
          </a:lstStyle>
          <a:p/>
        </p:txBody>
      </p:sp>
      <p:sp>
        <p:nvSpPr>
          <p:cNvPr id="326" name="Google Shape;326;p59"/>
          <p:cNvSpPr txBox="1"/>
          <p:nvPr>
            <p:ph idx="3" type="body"/>
          </p:nvPr>
        </p:nvSpPr>
        <p:spPr>
          <a:xfrm>
            <a:off x="7087526" y="196725"/>
            <a:ext cx="1933500" cy="209100"/>
          </a:xfrm>
          <a:prstGeom prst="rect">
            <a:avLst/>
          </a:prstGeom>
          <a:noFill/>
          <a:ln>
            <a:noFill/>
          </a:ln>
        </p:spPr>
        <p:txBody>
          <a:bodyPr anchorCtr="0" anchor="ctr" bIns="91425" lIns="91425" spcFirstLastPara="1" rIns="91425" wrap="square" tIns="91425">
            <a:noAutofit/>
          </a:bodyPr>
          <a:lstStyle>
            <a:lvl1pPr indent="-279400" lvl="0" marL="457200" algn="r">
              <a:lnSpc>
                <a:spcPct val="115000"/>
              </a:lnSpc>
              <a:spcBef>
                <a:spcPts val="0"/>
              </a:spcBef>
              <a:spcAft>
                <a:spcPts val="0"/>
              </a:spcAft>
              <a:buClr>
                <a:schemeClr val="lt1"/>
              </a:buClr>
              <a:buSzPts val="800"/>
              <a:buChar char="●"/>
              <a:defRPr sz="800">
                <a:solidFill>
                  <a:schemeClr val="lt1"/>
                </a:solidFill>
              </a:defRPr>
            </a:lvl1pPr>
            <a:lvl2pPr indent="-279400" lvl="1" marL="914400" algn="r">
              <a:lnSpc>
                <a:spcPct val="115000"/>
              </a:lnSpc>
              <a:spcBef>
                <a:spcPts val="0"/>
              </a:spcBef>
              <a:spcAft>
                <a:spcPts val="0"/>
              </a:spcAft>
              <a:buClr>
                <a:schemeClr val="lt1"/>
              </a:buClr>
              <a:buSzPts val="800"/>
              <a:buChar char="○"/>
              <a:defRPr>
                <a:solidFill>
                  <a:schemeClr val="lt1"/>
                </a:solidFill>
              </a:defRPr>
            </a:lvl2pPr>
            <a:lvl3pPr indent="-279400" lvl="2" marL="1371600" algn="r">
              <a:lnSpc>
                <a:spcPct val="115000"/>
              </a:lnSpc>
              <a:spcBef>
                <a:spcPts val="0"/>
              </a:spcBef>
              <a:spcAft>
                <a:spcPts val="0"/>
              </a:spcAft>
              <a:buClr>
                <a:schemeClr val="lt1"/>
              </a:buClr>
              <a:buSzPts val="800"/>
              <a:buChar char="■"/>
              <a:defRPr sz="800">
                <a:solidFill>
                  <a:schemeClr val="lt1"/>
                </a:solidFill>
              </a:defRPr>
            </a:lvl3pPr>
            <a:lvl4pPr indent="-279400" lvl="3" marL="1828800" algn="r">
              <a:lnSpc>
                <a:spcPct val="115000"/>
              </a:lnSpc>
              <a:spcBef>
                <a:spcPts val="0"/>
              </a:spcBef>
              <a:spcAft>
                <a:spcPts val="0"/>
              </a:spcAft>
              <a:buClr>
                <a:schemeClr val="lt1"/>
              </a:buClr>
              <a:buSzPts val="800"/>
              <a:buChar char="●"/>
              <a:defRPr sz="800">
                <a:solidFill>
                  <a:schemeClr val="lt1"/>
                </a:solidFill>
              </a:defRPr>
            </a:lvl4pPr>
            <a:lvl5pPr indent="-279400" lvl="4" marL="2286000" algn="r">
              <a:lnSpc>
                <a:spcPct val="115000"/>
              </a:lnSpc>
              <a:spcBef>
                <a:spcPts val="0"/>
              </a:spcBef>
              <a:spcAft>
                <a:spcPts val="0"/>
              </a:spcAft>
              <a:buClr>
                <a:schemeClr val="lt1"/>
              </a:buClr>
              <a:buSzPts val="800"/>
              <a:buChar char="○"/>
              <a:defRPr sz="800">
                <a:solidFill>
                  <a:schemeClr val="lt1"/>
                </a:solidFill>
              </a:defRPr>
            </a:lvl5pPr>
            <a:lvl6pPr indent="-279400" lvl="5" marL="2743200" algn="r">
              <a:lnSpc>
                <a:spcPct val="115000"/>
              </a:lnSpc>
              <a:spcBef>
                <a:spcPts val="0"/>
              </a:spcBef>
              <a:spcAft>
                <a:spcPts val="0"/>
              </a:spcAft>
              <a:buClr>
                <a:schemeClr val="lt1"/>
              </a:buClr>
              <a:buSzPts val="800"/>
              <a:buChar char="■"/>
              <a:defRPr sz="800">
                <a:solidFill>
                  <a:schemeClr val="lt1"/>
                </a:solidFill>
              </a:defRPr>
            </a:lvl6pPr>
            <a:lvl7pPr indent="-279400" lvl="6" marL="3200400" algn="r">
              <a:lnSpc>
                <a:spcPct val="115000"/>
              </a:lnSpc>
              <a:spcBef>
                <a:spcPts val="0"/>
              </a:spcBef>
              <a:spcAft>
                <a:spcPts val="0"/>
              </a:spcAft>
              <a:buClr>
                <a:schemeClr val="lt1"/>
              </a:buClr>
              <a:buSzPts val="800"/>
              <a:buChar char="●"/>
              <a:defRPr sz="800">
                <a:solidFill>
                  <a:schemeClr val="lt1"/>
                </a:solidFill>
              </a:defRPr>
            </a:lvl7pPr>
            <a:lvl8pPr indent="-279400" lvl="7" marL="3657600" algn="r">
              <a:lnSpc>
                <a:spcPct val="115000"/>
              </a:lnSpc>
              <a:spcBef>
                <a:spcPts val="0"/>
              </a:spcBef>
              <a:spcAft>
                <a:spcPts val="0"/>
              </a:spcAft>
              <a:buClr>
                <a:schemeClr val="lt1"/>
              </a:buClr>
              <a:buSzPts val="800"/>
              <a:buChar char="○"/>
              <a:defRPr sz="800">
                <a:solidFill>
                  <a:schemeClr val="lt1"/>
                </a:solidFill>
              </a:defRPr>
            </a:lvl8pPr>
            <a:lvl9pPr indent="-279400" lvl="8" marL="4114800" algn="r">
              <a:lnSpc>
                <a:spcPct val="115000"/>
              </a:lnSpc>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327" name="Shape 327"/>
        <p:cNvGrpSpPr/>
        <p:nvPr/>
      </p:nvGrpSpPr>
      <p:grpSpPr>
        <a:xfrm>
          <a:off x="0" y="0"/>
          <a:ext cx="0" cy="0"/>
          <a:chOff x="0" y="0"/>
          <a:chExt cx="0" cy="0"/>
        </a:xfrm>
      </p:grpSpPr>
      <p:sp>
        <p:nvSpPr>
          <p:cNvPr id="328" name="Google Shape;328;p6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90000"/>
              </a:lnSpc>
              <a:spcBef>
                <a:spcPts val="0"/>
              </a:spcBef>
              <a:spcAft>
                <a:spcPts val="0"/>
              </a:spcAft>
              <a:buSzPts val="5200"/>
              <a:buNone/>
              <a:defRPr sz="5200"/>
            </a:lvl1pPr>
            <a:lvl2pPr lvl="1" algn="ctr">
              <a:lnSpc>
                <a:spcPct val="90000"/>
              </a:lnSpc>
              <a:spcBef>
                <a:spcPts val="0"/>
              </a:spcBef>
              <a:spcAft>
                <a:spcPts val="0"/>
              </a:spcAft>
              <a:buSzPts val="5200"/>
              <a:buNone/>
              <a:defRPr sz="5200"/>
            </a:lvl2pPr>
            <a:lvl3pPr lvl="2" algn="ctr">
              <a:lnSpc>
                <a:spcPct val="90000"/>
              </a:lnSpc>
              <a:spcBef>
                <a:spcPts val="0"/>
              </a:spcBef>
              <a:spcAft>
                <a:spcPts val="0"/>
              </a:spcAft>
              <a:buSzPts val="5200"/>
              <a:buNone/>
              <a:defRPr sz="5200"/>
            </a:lvl3pPr>
            <a:lvl4pPr lvl="3" algn="ctr">
              <a:lnSpc>
                <a:spcPct val="90000"/>
              </a:lnSpc>
              <a:spcBef>
                <a:spcPts val="0"/>
              </a:spcBef>
              <a:spcAft>
                <a:spcPts val="0"/>
              </a:spcAft>
              <a:buSzPts val="5200"/>
              <a:buNone/>
              <a:defRPr sz="5200"/>
            </a:lvl4pPr>
            <a:lvl5pPr lvl="4" algn="ctr">
              <a:lnSpc>
                <a:spcPct val="90000"/>
              </a:lnSpc>
              <a:spcBef>
                <a:spcPts val="0"/>
              </a:spcBef>
              <a:spcAft>
                <a:spcPts val="0"/>
              </a:spcAft>
              <a:buSzPts val="5200"/>
              <a:buNone/>
              <a:defRPr sz="5200"/>
            </a:lvl5pPr>
            <a:lvl6pPr lvl="5" algn="ctr">
              <a:lnSpc>
                <a:spcPct val="90000"/>
              </a:lnSpc>
              <a:spcBef>
                <a:spcPts val="0"/>
              </a:spcBef>
              <a:spcAft>
                <a:spcPts val="0"/>
              </a:spcAft>
              <a:buSzPts val="5200"/>
              <a:buNone/>
              <a:defRPr sz="5200"/>
            </a:lvl6pPr>
            <a:lvl7pPr lvl="6" algn="ctr">
              <a:lnSpc>
                <a:spcPct val="90000"/>
              </a:lnSpc>
              <a:spcBef>
                <a:spcPts val="0"/>
              </a:spcBef>
              <a:spcAft>
                <a:spcPts val="0"/>
              </a:spcAft>
              <a:buSzPts val="5200"/>
              <a:buNone/>
              <a:defRPr sz="5200"/>
            </a:lvl7pPr>
            <a:lvl8pPr lvl="7" algn="ctr">
              <a:lnSpc>
                <a:spcPct val="90000"/>
              </a:lnSpc>
              <a:spcBef>
                <a:spcPts val="0"/>
              </a:spcBef>
              <a:spcAft>
                <a:spcPts val="0"/>
              </a:spcAft>
              <a:buSzPts val="5200"/>
              <a:buNone/>
              <a:defRPr sz="5200"/>
            </a:lvl8pPr>
            <a:lvl9pPr lvl="8" algn="ctr">
              <a:lnSpc>
                <a:spcPct val="90000"/>
              </a:lnSpc>
              <a:spcBef>
                <a:spcPts val="0"/>
              </a:spcBef>
              <a:spcAft>
                <a:spcPts val="0"/>
              </a:spcAft>
              <a:buSzPts val="5200"/>
              <a:buNone/>
              <a:defRPr sz="5200"/>
            </a:lvl9pPr>
          </a:lstStyle>
          <a:p/>
        </p:txBody>
      </p:sp>
      <p:sp>
        <p:nvSpPr>
          <p:cNvPr id="329" name="Google Shape;329;p6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30" name="Google Shape;330;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331" name="Shape 331"/>
        <p:cNvGrpSpPr/>
        <p:nvPr/>
      </p:nvGrpSpPr>
      <p:grpSpPr>
        <a:xfrm>
          <a:off x="0" y="0"/>
          <a:ext cx="0" cy="0"/>
          <a:chOff x="0" y="0"/>
          <a:chExt cx="0" cy="0"/>
        </a:xfrm>
      </p:grpSpPr>
      <p:sp>
        <p:nvSpPr>
          <p:cNvPr id="332" name="Google Shape;332;p6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90000"/>
              </a:lnSpc>
              <a:spcBef>
                <a:spcPts val="0"/>
              </a:spcBef>
              <a:spcAft>
                <a:spcPts val="0"/>
              </a:spcAft>
              <a:buSzPts val="3600"/>
              <a:buNone/>
              <a:defRPr sz="3600"/>
            </a:lvl1pPr>
            <a:lvl2pPr lvl="1" algn="ctr">
              <a:lnSpc>
                <a:spcPct val="90000"/>
              </a:lnSpc>
              <a:spcBef>
                <a:spcPts val="0"/>
              </a:spcBef>
              <a:spcAft>
                <a:spcPts val="0"/>
              </a:spcAft>
              <a:buSzPts val="3600"/>
              <a:buNone/>
              <a:defRPr sz="3600"/>
            </a:lvl2pPr>
            <a:lvl3pPr lvl="2" algn="ctr">
              <a:lnSpc>
                <a:spcPct val="90000"/>
              </a:lnSpc>
              <a:spcBef>
                <a:spcPts val="0"/>
              </a:spcBef>
              <a:spcAft>
                <a:spcPts val="0"/>
              </a:spcAft>
              <a:buSzPts val="3600"/>
              <a:buNone/>
              <a:defRPr sz="3600"/>
            </a:lvl3pPr>
            <a:lvl4pPr lvl="3" algn="ctr">
              <a:lnSpc>
                <a:spcPct val="90000"/>
              </a:lnSpc>
              <a:spcBef>
                <a:spcPts val="0"/>
              </a:spcBef>
              <a:spcAft>
                <a:spcPts val="0"/>
              </a:spcAft>
              <a:buSzPts val="3600"/>
              <a:buNone/>
              <a:defRPr sz="3600"/>
            </a:lvl4pPr>
            <a:lvl5pPr lvl="4" algn="ctr">
              <a:lnSpc>
                <a:spcPct val="90000"/>
              </a:lnSpc>
              <a:spcBef>
                <a:spcPts val="0"/>
              </a:spcBef>
              <a:spcAft>
                <a:spcPts val="0"/>
              </a:spcAft>
              <a:buSzPts val="3600"/>
              <a:buNone/>
              <a:defRPr sz="3600"/>
            </a:lvl5pPr>
            <a:lvl6pPr lvl="5" algn="ctr">
              <a:lnSpc>
                <a:spcPct val="90000"/>
              </a:lnSpc>
              <a:spcBef>
                <a:spcPts val="0"/>
              </a:spcBef>
              <a:spcAft>
                <a:spcPts val="0"/>
              </a:spcAft>
              <a:buSzPts val="3600"/>
              <a:buNone/>
              <a:defRPr sz="3600"/>
            </a:lvl6pPr>
            <a:lvl7pPr lvl="6" algn="ctr">
              <a:lnSpc>
                <a:spcPct val="90000"/>
              </a:lnSpc>
              <a:spcBef>
                <a:spcPts val="0"/>
              </a:spcBef>
              <a:spcAft>
                <a:spcPts val="0"/>
              </a:spcAft>
              <a:buSzPts val="3600"/>
              <a:buNone/>
              <a:defRPr sz="3600"/>
            </a:lvl7pPr>
            <a:lvl8pPr lvl="7" algn="ctr">
              <a:lnSpc>
                <a:spcPct val="90000"/>
              </a:lnSpc>
              <a:spcBef>
                <a:spcPts val="0"/>
              </a:spcBef>
              <a:spcAft>
                <a:spcPts val="0"/>
              </a:spcAft>
              <a:buSzPts val="3600"/>
              <a:buNone/>
              <a:defRPr sz="3600"/>
            </a:lvl8pPr>
            <a:lvl9pPr lvl="8" algn="ctr">
              <a:lnSpc>
                <a:spcPct val="90000"/>
              </a:lnSpc>
              <a:spcBef>
                <a:spcPts val="0"/>
              </a:spcBef>
              <a:spcAft>
                <a:spcPts val="0"/>
              </a:spcAft>
              <a:buSzPts val="3600"/>
              <a:buNone/>
              <a:defRPr sz="3600"/>
            </a:lvl9pPr>
          </a:lstStyle>
          <a:p/>
        </p:txBody>
      </p:sp>
      <p:sp>
        <p:nvSpPr>
          <p:cNvPr id="333" name="Google Shape;333;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_1">
    <p:spTree>
      <p:nvGrpSpPr>
        <p:cNvPr id="334" name="Shape 334"/>
        <p:cNvGrpSpPr/>
        <p:nvPr/>
      </p:nvGrpSpPr>
      <p:grpSpPr>
        <a:xfrm>
          <a:off x="0" y="0"/>
          <a:ext cx="0" cy="0"/>
          <a:chOff x="0" y="0"/>
          <a:chExt cx="0" cy="0"/>
        </a:xfrm>
      </p:grpSpPr>
      <p:sp>
        <p:nvSpPr>
          <p:cNvPr id="335" name="Google Shape;335;p6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90000"/>
              </a:lnSpc>
              <a:spcBef>
                <a:spcPts val="0"/>
              </a:spcBef>
              <a:spcAft>
                <a:spcPts val="0"/>
              </a:spcAft>
              <a:buSzPts val="3450"/>
              <a:buNone/>
              <a:defRPr/>
            </a:lvl1pPr>
            <a:lvl2pPr lvl="1" algn="l">
              <a:lnSpc>
                <a:spcPct val="90000"/>
              </a:lnSpc>
              <a:spcBef>
                <a:spcPts val="0"/>
              </a:spcBef>
              <a:spcAft>
                <a:spcPts val="0"/>
              </a:spcAft>
              <a:buSzPts val="3450"/>
              <a:buNone/>
              <a:defRPr/>
            </a:lvl2pPr>
            <a:lvl3pPr lvl="2" algn="l">
              <a:lnSpc>
                <a:spcPct val="90000"/>
              </a:lnSpc>
              <a:spcBef>
                <a:spcPts val="0"/>
              </a:spcBef>
              <a:spcAft>
                <a:spcPts val="0"/>
              </a:spcAft>
              <a:buSzPts val="3450"/>
              <a:buNone/>
              <a:defRPr/>
            </a:lvl3pPr>
            <a:lvl4pPr lvl="3" algn="l">
              <a:lnSpc>
                <a:spcPct val="90000"/>
              </a:lnSpc>
              <a:spcBef>
                <a:spcPts val="0"/>
              </a:spcBef>
              <a:spcAft>
                <a:spcPts val="0"/>
              </a:spcAft>
              <a:buSzPts val="3450"/>
              <a:buNone/>
              <a:defRPr/>
            </a:lvl4pPr>
            <a:lvl5pPr lvl="4" algn="l">
              <a:lnSpc>
                <a:spcPct val="90000"/>
              </a:lnSpc>
              <a:spcBef>
                <a:spcPts val="0"/>
              </a:spcBef>
              <a:spcAft>
                <a:spcPts val="0"/>
              </a:spcAft>
              <a:buSzPts val="3450"/>
              <a:buNone/>
              <a:defRPr/>
            </a:lvl5pPr>
            <a:lvl6pPr lvl="5" algn="l">
              <a:lnSpc>
                <a:spcPct val="90000"/>
              </a:lnSpc>
              <a:spcBef>
                <a:spcPts val="0"/>
              </a:spcBef>
              <a:spcAft>
                <a:spcPts val="0"/>
              </a:spcAft>
              <a:buSzPts val="3450"/>
              <a:buNone/>
              <a:defRPr/>
            </a:lvl6pPr>
            <a:lvl7pPr lvl="6" algn="l">
              <a:lnSpc>
                <a:spcPct val="90000"/>
              </a:lnSpc>
              <a:spcBef>
                <a:spcPts val="0"/>
              </a:spcBef>
              <a:spcAft>
                <a:spcPts val="0"/>
              </a:spcAft>
              <a:buSzPts val="3450"/>
              <a:buNone/>
              <a:defRPr/>
            </a:lvl7pPr>
            <a:lvl8pPr lvl="7" algn="l">
              <a:lnSpc>
                <a:spcPct val="90000"/>
              </a:lnSpc>
              <a:spcBef>
                <a:spcPts val="0"/>
              </a:spcBef>
              <a:spcAft>
                <a:spcPts val="0"/>
              </a:spcAft>
              <a:buSzPts val="3450"/>
              <a:buNone/>
              <a:defRPr/>
            </a:lvl8pPr>
            <a:lvl9pPr lvl="8" algn="l">
              <a:lnSpc>
                <a:spcPct val="90000"/>
              </a:lnSpc>
              <a:spcBef>
                <a:spcPts val="0"/>
              </a:spcBef>
              <a:spcAft>
                <a:spcPts val="0"/>
              </a:spcAft>
              <a:buSzPts val="3450"/>
              <a:buNone/>
              <a:defRPr/>
            </a:lvl9pPr>
          </a:lstStyle>
          <a:p/>
        </p:txBody>
      </p:sp>
      <p:sp>
        <p:nvSpPr>
          <p:cNvPr id="336" name="Google Shape;336;p6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292100" lvl="0" marL="457200" algn="l">
              <a:lnSpc>
                <a:spcPct val="115000"/>
              </a:lnSpc>
              <a:spcBef>
                <a:spcPts val="0"/>
              </a:spcBef>
              <a:spcAft>
                <a:spcPts val="0"/>
              </a:spcAft>
              <a:buSzPts val="1000"/>
              <a:buChar char="●"/>
              <a:defRPr/>
            </a:lvl1pPr>
            <a:lvl2pPr indent="-279400" lvl="1" marL="914400" algn="l">
              <a:lnSpc>
                <a:spcPct val="115000"/>
              </a:lnSpc>
              <a:spcBef>
                <a:spcPts val="0"/>
              </a:spcBef>
              <a:spcAft>
                <a:spcPts val="0"/>
              </a:spcAft>
              <a:buSzPts val="800"/>
              <a:buChar char="○"/>
              <a:defRPr/>
            </a:lvl2pPr>
            <a:lvl3pPr indent="-292100" lvl="2" marL="1371600" algn="l">
              <a:lnSpc>
                <a:spcPct val="115000"/>
              </a:lnSpc>
              <a:spcBef>
                <a:spcPts val="0"/>
              </a:spcBef>
              <a:spcAft>
                <a:spcPts val="0"/>
              </a:spcAft>
              <a:buSzPts val="1000"/>
              <a:buChar char="■"/>
              <a:defRPr/>
            </a:lvl3pPr>
            <a:lvl4pPr indent="-292100" lvl="3" marL="1828800" algn="l">
              <a:lnSpc>
                <a:spcPct val="115000"/>
              </a:lnSpc>
              <a:spcBef>
                <a:spcPts val="0"/>
              </a:spcBef>
              <a:spcAft>
                <a:spcPts val="0"/>
              </a:spcAft>
              <a:buSzPts val="1000"/>
              <a:buChar char="●"/>
              <a:defRPr/>
            </a:lvl4pPr>
            <a:lvl5pPr indent="-292100" lvl="4" marL="2286000" algn="l">
              <a:lnSpc>
                <a:spcPct val="115000"/>
              </a:lnSpc>
              <a:spcBef>
                <a:spcPts val="0"/>
              </a:spcBef>
              <a:spcAft>
                <a:spcPts val="0"/>
              </a:spcAft>
              <a:buSzPts val="1000"/>
              <a:buChar char="○"/>
              <a:defRPr/>
            </a:lvl5pPr>
            <a:lvl6pPr indent="-292100" lvl="5" marL="2743200" algn="l">
              <a:lnSpc>
                <a:spcPct val="115000"/>
              </a:lnSpc>
              <a:spcBef>
                <a:spcPts val="0"/>
              </a:spcBef>
              <a:spcAft>
                <a:spcPts val="0"/>
              </a:spcAft>
              <a:buSzPts val="1000"/>
              <a:buChar char="■"/>
              <a:defRPr/>
            </a:lvl6pPr>
            <a:lvl7pPr indent="-292100" lvl="6" marL="3200400" algn="l">
              <a:lnSpc>
                <a:spcPct val="115000"/>
              </a:lnSpc>
              <a:spcBef>
                <a:spcPts val="0"/>
              </a:spcBef>
              <a:spcAft>
                <a:spcPts val="0"/>
              </a:spcAft>
              <a:buSzPts val="1000"/>
              <a:buChar char="●"/>
              <a:defRPr/>
            </a:lvl7pPr>
            <a:lvl8pPr indent="-292100" lvl="7" marL="3657600" algn="l">
              <a:lnSpc>
                <a:spcPct val="115000"/>
              </a:lnSpc>
              <a:spcBef>
                <a:spcPts val="0"/>
              </a:spcBef>
              <a:spcAft>
                <a:spcPts val="0"/>
              </a:spcAft>
              <a:buSzPts val="1000"/>
              <a:buChar char="○"/>
              <a:defRPr/>
            </a:lvl8pPr>
            <a:lvl9pPr indent="-292100" lvl="8" marL="4114800" algn="l">
              <a:lnSpc>
                <a:spcPct val="115000"/>
              </a:lnSpc>
              <a:spcBef>
                <a:spcPts val="0"/>
              </a:spcBef>
              <a:spcAft>
                <a:spcPts val="0"/>
              </a:spcAft>
              <a:buSzPts val="1000"/>
              <a:buChar char="■"/>
              <a:defRPr/>
            </a:lvl9pPr>
          </a:lstStyle>
          <a:p/>
        </p:txBody>
      </p:sp>
      <p:sp>
        <p:nvSpPr>
          <p:cNvPr id="337" name="Google Shape;337;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338" name="Shape 338"/>
        <p:cNvGrpSpPr/>
        <p:nvPr/>
      </p:nvGrpSpPr>
      <p:grpSpPr>
        <a:xfrm>
          <a:off x="0" y="0"/>
          <a:ext cx="0" cy="0"/>
          <a:chOff x="0" y="0"/>
          <a:chExt cx="0" cy="0"/>
        </a:xfrm>
      </p:grpSpPr>
      <p:sp>
        <p:nvSpPr>
          <p:cNvPr id="339" name="Google Shape;339;p6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90000"/>
              </a:lnSpc>
              <a:spcBef>
                <a:spcPts val="0"/>
              </a:spcBef>
              <a:spcAft>
                <a:spcPts val="0"/>
              </a:spcAft>
              <a:buSzPts val="3450"/>
              <a:buNone/>
              <a:defRPr/>
            </a:lvl1pPr>
            <a:lvl2pPr lvl="1" algn="l">
              <a:lnSpc>
                <a:spcPct val="90000"/>
              </a:lnSpc>
              <a:spcBef>
                <a:spcPts val="0"/>
              </a:spcBef>
              <a:spcAft>
                <a:spcPts val="0"/>
              </a:spcAft>
              <a:buSzPts val="3450"/>
              <a:buNone/>
              <a:defRPr/>
            </a:lvl2pPr>
            <a:lvl3pPr lvl="2" algn="l">
              <a:lnSpc>
                <a:spcPct val="90000"/>
              </a:lnSpc>
              <a:spcBef>
                <a:spcPts val="0"/>
              </a:spcBef>
              <a:spcAft>
                <a:spcPts val="0"/>
              </a:spcAft>
              <a:buSzPts val="3450"/>
              <a:buNone/>
              <a:defRPr/>
            </a:lvl3pPr>
            <a:lvl4pPr lvl="3" algn="l">
              <a:lnSpc>
                <a:spcPct val="90000"/>
              </a:lnSpc>
              <a:spcBef>
                <a:spcPts val="0"/>
              </a:spcBef>
              <a:spcAft>
                <a:spcPts val="0"/>
              </a:spcAft>
              <a:buSzPts val="3450"/>
              <a:buNone/>
              <a:defRPr/>
            </a:lvl4pPr>
            <a:lvl5pPr lvl="4" algn="l">
              <a:lnSpc>
                <a:spcPct val="90000"/>
              </a:lnSpc>
              <a:spcBef>
                <a:spcPts val="0"/>
              </a:spcBef>
              <a:spcAft>
                <a:spcPts val="0"/>
              </a:spcAft>
              <a:buSzPts val="3450"/>
              <a:buNone/>
              <a:defRPr/>
            </a:lvl5pPr>
            <a:lvl6pPr lvl="5" algn="l">
              <a:lnSpc>
                <a:spcPct val="90000"/>
              </a:lnSpc>
              <a:spcBef>
                <a:spcPts val="0"/>
              </a:spcBef>
              <a:spcAft>
                <a:spcPts val="0"/>
              </a:spcAft>
              <a:buSzPts val="3450"/>
              <a:buNone/>
              <a:defRPr/>
            </a:lvl6pPr>
            <a:lvl7pPr lvl="6" algn="l">
              <a:lnSpc>
                <a:spcPct val="90000"/>
              </a:lnSpc>
              <a:spcBef>
                <a:spcPts val="0"/>
              </a:spcBef>
              <a:spcAft>
                <a:spcPts val="0"/>
              </a:spcAft>
              <a:buSzPts val="3450"/>
              <a:buNone/>
              <a:defRPr/>
            </a:lvl7pPr>
            <a:lvl8pPr lvl="7" algn="l">
              <a:lnSpc>
                <a:spcPct val="90000"/>
              </a:lnSpc>
              <a:spcBef>
                <a:spcPts val="0"/>
              </a:spcBef>
              <a:spcAft>
                <a:spcPts val="0"/>
              </a:spcAft>
              <a:buSzPts val="3450"/>
              <a:buNone/>
              <a:defRPr/>
            </a:lvl8pPr>
            <a:lvl9pPr lvl="8" algn="l">
              <a:lnSpc>
                <a:spcPct val="90000"/>
              </a:lnSpc>
              <a:spcBef>
                <a:spcPts val="0"/>
              </a:spcBef>
              <a:spcAft>
                <a:spcPts val="0"/>
              </a:spcAft>
              <a:buSzPts val="3450"/>
              <a:buNone/>
              <a:defRPr/>
            </a:lvl9pPr>
          </a:lstStyle>
          <a:p/>
        </p:txBody>
      </p:sp>
      <p:sp>
        <p:nvSpPr>
          <p:cNvPr id="340" name="Google Shape;340;p6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1" name="Google Shape;341;p6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2" name="Google Shape;342;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343" name="Shape 343"/>
        <p:cNvGrpSpPr/>
        <p:nvPr/>
      </p:nvGrpSpPr>
      <p:grpSpPr>
        <a:xfrm>
          <a:off x="0" y="0"/>
          <a:ext cx="0" cy="0"/>
          <a:chOff x="0" y="0"/>
          <a:chExt cx="0" cy="0"/>
        </a:xfrm>
      </p:grpSpPr>
      <p:sp>
        <p:nvSpPr>
          <p:cNvPr id="344" name="Google Shape;344;p6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90000"/>
              </a:lnSpc>
              <a:spcBef>
                <a:spcPts val="0"/>
              </a:spcBef>
              <a:spcAft>
                <a:spcPts val="0"/>
              </a:spcAft>
              <a:buSzPts val="3450"/>
              <a:buNone/>
              <a:defRPr/>
            </a:lvl1pPr>
            <a:lvl2pPr lvl="1" algn="l">
              <a:lnSpc>
                <a:spcPct val="90000"/>
              </a:lnSpc>
              <a:spcBef>
                <a:spcPts val="0"/>
              </a:spcBef>
              <a:spcAft>
                <a:spcPts val="0"/>
              </a:spcAft>
              <a:buSzPts val="3450"/>
              <a:buNone/>
              <a:defRPr/>
            </a:lvl2pPr>
            <a:lvl3pPr lvl="2" algn="l">
              <a:lnSpc>
                <a:spcPct val="90000"/>
              </a:lnSpc>
              <a:spcBef>
                <a:spcPts val="0"/>
              </a:spcBef>
              <a:spcAft>
                <a:spcPts val="0"/>
              </a:spcAft>
              <a:buSzPts val="3450"/>
              <a:buNone/>
              <a:defRPr/>
            </a:lvl3pPr>
            <a:lvl4pPr lvl="3" algn="l">
              <a:lnSpc>
                <a:spcPct val="90000"/>
              </a:lnSpc>
              <a:spcBef>
                <a:spcPts val="0"/>
              </a:spcBef>
              <a:spcAft>
                <a:spcPts val="0"/>
              </a:spcAft>
              <a:buSzPts val="3450"/>
              <a:buNone/>
              <a:defRPr/>
            </a:lvl4pPr>
            <a:lvl5pPr lvl="4" algn="l">
              <a:lnSpc>
                <a:spcPct val="90000"/>
              </a:lnSpc>
              <a:spcBef>
                <a:spcPts val="0"/>
              </a:spcBef>
              <a:spcAft>
                <a:spcPts val="0"/>
              </a:spcAft>
              <a:buSzPts val="3450"/>
              <a:buNone/>
              <a:defRPr/>
            </a:lvl5pPr>
            <a:lvl6pPr lvl="5" algn="l">
              <a:lnSpc>
                <a:spcPct val="90000"/>
              </a:lnSpc>
              <a:spcBef>
                <a:spcPts val="0"/>
              </a:spcBef>
              <a:spcAft>
                <a:spcPts val="0"/>
              </a:spcAft>
              <a:buSzPts val="3450"/>
              <a:buNone/>
              <a:defRPr/>
            </a:lvl6pPr>
            <a:lvl7pPr lvl="6" algn="l">
              <a:lnSpc>
                <a:spcPct val="90000"/>
              </a:lnSpc>
              <a:spcBef>
                <a:spcPts val="0"/>
              </a:spcBef>
              <a:spcAft>
                <a:spcPts val="0"/>
              </a:spcAft>
              <a:buSzPts val="3450"/>
              <a:buNone/>
              <a:defRPr/>
            </a:lvl7pPr>
            <a:lvl8pPr lvl="7" algn="l">
              <a:lnSpc>
                <a:spcPct val="90000"/>
              </a:lnSpc>
              <a:spcBef>
                <a:spcPts val="0"/>
              </a:spcBef>
              <a:spcAft>
                <a:spcPts val="0"/>
              </a:spcAft>
              <a:buSzPts val="3450"/>
              <a:buNone/>
              <a:defRPr/>
            </a:lvl8pPr>
            <a:lvl9pPr lvl="8" algn="l">
              <a:lnSpc>
                <a:spcPct val="90000"/>
              </a:lnSpc>
              <a:spcBef>
                <a:spcPts val="0"/>
              </a:spcBef>
              <a:spcAft>
                <a:spcPts val="0"/>
              </a:spcAft>
              <a:buSzPts val="3450"/>
              <a:buNone/>
              <a:defRPr/>
            </a:lvl9pPr>
          </a:lstStyle>
          <a:p/>
        </p:txBody>
      </p:sp>
      <p:sp>
        <p:nvSpPr>
          <p:cNvPr id="345" name="Google Shape;345;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346" name="Shape 346"/>
        <p:cNvGrpSpPr/>
        <p:nvPr/>
      </p:nvGrpSpPr>
      <p:grpSpPr>
        <a:xfrm>
          <a:off x="0" y="0"/>
          <a:ext cx="0" cy="0"/>
          <a:chOff x="0" y="0"/>
          <a:chExt cx="0" cy="0"/>
        </a:xfrm>
      </p:grpSpPr>
      <p:sp>
        <p:nvSpPr>
          <p:cNvPr id="347" name="Google Shape;347;p6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90000"/>
              </a:lnSpc>
              <a:spcBef>
                <a:spcPts val="0"/>
              </a:spcBef>
              <a:spcAft>
                <a:spcPts val="0"/>
              </a:spcAft>
              <a:buSzPts val="2400"/>
              <a:buNone/>
              <a:defRPr sz="2400"/>
            </a:lvl1pPr>
            <a:lvl2pPr lvl="1" algn="l">
              <a:lnSpc>
                <a:spcPct val="90000"/>
              </a:lnSpc>
              <a:spcBef>
                <a:spcPts val="0"/>
              </a:spcBef>
              <a:spcAft>
                <a:spcPts val="0"/>
              </a:spcAft>
              <a:buSzPts val="2400"/>
              <a:buNone/>
              <a:defRPr sz="2400"/>
            </a:lvl2pPr>
            <a:lvl3pPr lvl="2" algn="l">
              <a:lnSpc>
                <a:spcPct val="90000"/>
              </a:lnSpc>
              <a:spcBef>
                <a:spcPts val="0"/>
              </a:spcBef>
              <a:spcAft>
                <a:spcPts val="0"/>
              </a:spcAft>
              <a:buSzPts val="2400"/>
              <a:buNone/>
              <a:defRPr sz="2400"/>
            </a:lvl3pPr>
            <a:lvl4pPr lvl="3" algn="l">
              <a:lnSpc>
                <a:spcPct val="90000"/>
              </a:lnSpc>
              <a:spcBef>
                <a:spcPts val="0"/>
              </a:spcBef>
              <a:spcAft>
                <a:spcPts val="0"/>
              </a:spcAft>
              <a:buSzPts val="2400"/>
              <a:buNone/>
              <a:defRPr sz="2400"/>
            </a:lvl4pPr>
            <a:lvl5pPr lvl="4" algn="l">
              <a:lnSpc>
                <a:spcPct val="90000"/>
              </a:lnSpc>
              <a:spcBef>
                <a:spcPts val="0"/>
              </a:spcBef>
              <a:spcAft>
                <a:spcPts val="0"/>
              </a:spcAft>
              <a:buSzPts val="2400"/>
              <a:buNone/>
              <a:defRPr sz="2400"/>
            </a:lvl5pPr>
            <a:lvl6pPr lvl="5" algn="l">
              <a:lnSpc>
                <a:spcPct val="90000"/>
              </a:lnSpc>
              <a:spcBef>
                <a:spcPts val="0"/>
              </a:spcBef>
              <a:spcAft>
                <a:spcPts val="0"/>
              </a:spcAft>
              <a:buSzPts val="2400"/>
              <a:buNone/>
              <a:defRPr sz="2400"/>
            </a:lvl6pPr>
            <a:lvl7pPr lvl="6" algn="l">
              <a:lnSpc>
                <a:spcPct val="90000"/>
              </a:lnSpc>
              <a:spcBef>
                <a:spcPts val="0"/>
              </a:spcBef>
              <a:spcAft>
                <a:spcPts val="0"/>
              </a:spcAft>
              <a:buSzPts val="2400"/>
              <a:buNone/>
              <a:defRPr sz="2400"/>
            </a:lvl7pPr>
            <a:lvl8pPr lvl="7" algn="l">
              <a:lnSpc>
                <a:spcPct val="90000"/>
              </a:lnSpc>
              <a:spcBef>
                <a:spcPts val="0"/>
              </a:spcBef>
              <a:spcAft>
                <a:spcPts val="0"/>
              </a:spcAft>
              <a:buSzPts val="2400"/>
              <a:buNone/>
              <a:defRPr sz="2400"/>
            </a:lvl8pPr>
            <a:lvl9pPr lvl="8" algn="l">
              <a:lnSpc>
                <a:spcPct val="90000"/>
              </a:lnSpc>
              <a:spcBef>
                <a:spcPts val="0"/>
              </a:spcBef>
              <a:spcAft>
                <a:spcPts val="0"/>
              </a:spcAft>
              <a:buSzPts val="2400"/>
              <a:buNone/>
              <a:defRPr sz="2400"/>
            </a:lvl9pPr>
          </a:lstStyle>
          <a:p/>
        </p:txBody>
      </p:sp>
      <p:sp>
        <p:nvSpPr>
          <p:cNvPr id="348" name="Google Shape;348;p6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9" name="Google Shape;349;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350" name="Shape 350"/>
        <p:cNvGrpSpPr/>
        <p:nvPr/>
      </p:nvGrpSpPr>
      <p:grpSpPr>
        <a:xfrm>
          <a:off x="0" y="0"/>
          <a:ext cx="0" cy="0"/>
          <a:chOff x="0" y="0"/>
          <a:chExt cx="0" cy="0"/>
        </a:xfrm>
      </p:grpSpPr>
      <p:sp>
        <p:nvSpPr>
          <p:cNvPr id="351" name="Google Shape;351;p6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90000"/>
              </a:lnSpc>
              <a:spcBef>
                <a:spcPts val="0"/>
              </a:spcBef>
              <a:spcAft>
                <a:spcPts val="0"/>
              </a:spcAft>
              <a:buSzPts val="4800"/>
              <a:buNone/>
              <a:defRPr sz="4800"/>
            </a:lvl1pPr>
            <a:lvl2pPr lvl="1" algn="l">
              <a:lnSpc>
                <a:spcPct val="90000"/>
              </a:lnSpc>
              <a:spcBef>
                <a:spcPts val="0"/>
              </a:spcBef>
              <a:spcAft>
                <a:spcPts val="0"/>
              </a:spcAft>
              <a:buSzPts val="4800"/>
              <a:buNone/>
              <a:defRPr sz="4800"/>
            </a:lvl2pPr>
            <a:lvl3pPr lvl="2" algn="l">
              <a:lnSpc>
                <a:spcPct val="90000"/>
              </a:lnSpc>
              <a:spcBef>
                <a:spcPts val="0"/>
              </a:spcBef>
              <a:spcAft>
                <a:spcPts val="0"/>
              </a:spcAft>
              <a:buSzPts val="4800"/>
              <a:buNone/>
              <a:defRPr sz="4800"/>
            </a:lvl3pPr>
            <a:lvl4pPr lvl="3" algn="l">
              <a:lnSpc>
                <a:spcPct val="90000"/>
              </a:lnSpc>
              <a:spcBef>
                <a:spcPts val="0"/>
              </a:spcBef>
              <a:spcAft>
                <a:spcPts val="0"/>
              </a:spcAft>
              <a:buSzPts val="4800"/>
              <a:buNone/>
              <a:defRPr sz="4800"/>
            </a:lvl4pPr>
            <a:lvl5pPr lvl="4" algn="l">
              <a:lnSpc>
                <a:spcPct val="90000"/>
              </a:lnSpc>
              <a:spcBef>
                <a:spcPts val="0"/>
              </a:spcBef>
              <a:spcAft>
                <a:spcPts val="0"/>
              </a:spcAft>
              <a:buSzPts val="4800"/>
              <a:buNone/>
              <a:defRPr sz="4800"/>
            </a:lvl5pPr>
            <a:lvl6pPr lvl="5" algn="l">
              <a:lnSpc>
                <a:spcPct val="90000"/>
              </a:lnSpc>
              <a:spcBef>
                <a:spcPts val="0"/>
              </a:spcBef>
              <a:spcAft>
                <a:spcPts val="0"/>
              </a:spcAft>
              <a:buSzPts val="4800"/>
              <a:buNone/>
              <a:defRPr sz="4800"/>
            </a:lvl6pPr>
            <a:lvl7pPr lvl="6" algn="l">
              <a:lnSpc>
                <a:spcPct val="90000"/>
              </a:lnSpc>
              <a:spcBef>
                <a:spcPts val="0"/>
              </a:spcBef>
              <a:spcAft>
                <a:spcPts val="0"/>
              </a:spcAft>
              <a:buSzPts val="4800"/>
              <a:buNone/>
              <a:defRPr sz="4800"/>
            </a:lvl7pPr>
            <a:lvl8pPr lvl="7" algn="l">
              <a:lnSpc>
                <a:spcPct val="90000"/>
              </a:lnSpc>
              <a:spcBef>
                <a:spcPts val="0"/>
              </a:spcBef>
              <a:spcAft>
                <a:spcPts val="0"/>
              </a:spcAft>
              <a:buSzPts val="4800"/>
              <a:buNone/>
              <a:defRPr sz="4800"/>
            </a:lvl8pPr>
            <a:lvl9pPr lvl="8" algn="l">
              <a:lnSpc>
                <a:spcPct val="90000"/>
              </a:lnSpc>
              <a:spcBef>
                <a:spcPts val="0"/>
              </a:spcBef>
              <a:spcAft>
                <a:spcPts val="0"/>
              </a:spcAft>
              <a:buSzPts val="4800"/>
              <a:buNone/>
              <a:defRPr sz="4800"/>
            </a:lvl9pPr>
          </a:lstStyle>
          <a:p/>
        </p:txBody>
      </p:sp>
      <p:sp>
        <p:nvSpPr>
          <p:cNvPr id="352" name="Google Shape;352;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353" name="Shape 353"/>
        <p:cNvGrpSpPr/>
        <p:nvPr/>
      </p:nvGrpSpPr>
      <p:grpSpPr>
        <a:xfrm>
          <a:off x="0" y="0"/>
          <a:ext cx="0" cy="0"/>
          <a:chOff x="0" y="0"/>
          <a:chExt cx="0" cy="0"/>
        </a:xfrm>
      </p:grpSpPr>
      <p:sp>
        <p:nvSpPr>
          <p:cNvPr id="354" name="Google Shape;354;p6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6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90000"/>
              </a:lnSpc>
              <a:spcBef>
                <a:spcPts val="0"/>
              </a:spcBef>
              <a:spcAft>
                <a:spcPts val="0"/>
              </a:spcAft>
              <a:buSzPts val="4200"/>
              <a:buNone/>
              <a:defRPr sz="4200"/>
            </a:lvl1pPr>
            <a:lvl2pPr lvl="1" algn="ctr">
              <a:lnSpc>
                <a:spcPct val="90000"/>
              </a:lnSpc>
              <a:spcBef>
                <a:spcPts val="0"/>
              </a:spcBef>
              <a:spcAft>
                <a:spcPts val="0"/>
              </a:spcAft>
              <a:buSzPts val="4200"/>
              <a:buNone/>
              <a:defRPr sz="4200"/>
            </a:lvl2pPr>
            <a:lvl3pPr lvl="2" algn="ctr">
              <a:lnSpc>
                <a:spcPct val="90000"/>
              </a:lnSpc>
              <a:spcBef>
                <a:spcPts val="0"/>
              </a:spcBef>
              <a:spcAft>
                <a:spcPts val="0"/>
              </a:spcAft>
              <a:buSzPts val="4200"/>
              <a:buNone/>
              <a:defRPr sz="4200"/>
            </a:lvl3pPr>
            <a:lvl4pPr lvl="3" algn="ctr">
              <a:lnSpc>
                <a:spcPct val="90000"/>
              </a:lnSpc>
              <a:spcBef>
                <a:spcPts val="0"/>
              </a:spcBef>
              <a:spcAft>
                <a:spcPts val="0"/>
              </a:spcAft>
              <a:buSzPts val="4200"/>
              <a:buNone/>
              <a:defRPr sz="4200"/>
            </a:lvl4pPr>
            <a:lvl5pPr lvl="4" algn="ctr">
              <a:lnSpc>
                <a:spcPct val="90000"/>
              </a:lnSpc>
              <a:spcBef>
                <a:spcPts val="0"/>
              </a:spcBef>
              <a:spcAft>
                <a:spcPts val="0"/>
              </a:spcAft>
              <a:buSzPts val="4200"/>
              <a:buNone/>
              <a:defRPr sz="4200"/>
            </a:lvl5pPr>
            <a:lvl6pPr lvl="5" algn="ctr">
              <a:lnSpc>
                <a:spcPct val="90000"/>
              </a:lnSpc>
              <a:spcBef>
                <a:spcPts val="0"/>
              </a:spcBef>
              <a:spcAft>
                <a:spcPts val="0"/>
              </a:spcAft>
              <a:buSzPts val="4200"/>
              <a:buNone/>
              <a:defRPr sz="4200"/>
            </a:lvl6pPr>
            <a:lvl7pPr lvl="6" algn="ctr">
              <a:lnSpc>
                <a:spcPct val="90000"/>
              </a:lnSpc>
              <a:spcBef>
                <a:spcPts val="0"/>
              </a:spcBef>
              <a:spcAft>
                <a:spcPts val="0"/>
              </a:spcAft>
              <a:buSzPts val="4200"/>
              <a:buNone/>
              <a:defRPr sz="4200"/>
            </a:lvl7pPr>
            <a:lvl8pPr lvl="7" algn="ctr">
              <a:lnSpc>
                <a:spcPct val="90000"/>
              </a:lnSpc>
              <a:spcBef>
                <a:spcPts val="0"/>
              </a:spcBef>
              <a:spcAft>
                <a:spcPts val="0"/>
              </a:spcAft>
              <a:buSzPts val="4200"/>
              <a:buNone/>
              <a:defRPr sz="4200"/>
            </a:lvl8pPr>
            <a:lvl9pPr lvl="8" algn="ctr">
              <a:lnSpc>
                <a:spcPct val="90000"/>
              </a:lnSpc>
              <a:spcBef>
                <a:spcPts val="0"/>
              </a:spcBef>
              <a:spcAft>
                <a:spcPts val="0"/>
              </a:spcAft>
              <a:buSzPts val="4200"/>
              <a:buNone/>
              <a:defRPr sz="4200"/>
            </a:lvl9pPr>
          </a:lstStyle>
          <a:p/>
        </p:txBody>
      </p:sp>
      <p:sp>
        <p:nvSpPr>
          <p:cNvPr id="356" name="Google Shape;356;p6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57" name="Google Shape;357;p6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292100" lvl="0" marL="457200" algn="l">
              <a:lnSpc>
                <a:spcPct val="115000"/>
              </a:lnSpc>
              <a:spcBef>
                <a:spcPts val="0"/>
              </a:spcBef>
              <a:spcAft>
                <a:spcPts val="0"/>
              </a:spcAft>
              <a:buSzPts val="1000"/>
              <a:buChar char="●"/>
              <a:defRPr/>
            </a:lvl1pPr>
            <a:lvl2pPr indent="-279400" lvl="1" marL="914400" algn="l">
              <a:lnSpc>
                <a:spcPct val="115000"/>
              </a:lnSpc>
              <a:spcBef>
                <a:spcPts val="0"/>
              </a:spcBef>
              <a:spcAft>
                <a:spcPts val="0"/>
              </a:spcAft>
              <a:buSzPts val="800"/>
              <a:buChar char="○"/>
              <a:defRPr/>
            </a:lvl2pPr>
            <a:lvl3pPr indent="-292100" lvl="2" marL="1371600" algn="l">
              <a:lnSpc>
                <a:spcPct val="115000"/>
              </a:lnSpc>
              <a:spcBef>
                <a:spcPts val="0"/>
              </a:spcBef>
              <a:spcAft>
                <a:spcPts val="0"/>
              </a:spcAft>
              <a:buSzPts val="1000"/>
              <a:buChar char="■"/>
              <a:defRPr/>
            </a:lvl3pPr>
            <a:lvl4pPr indent="-292100" lvl="3" marL="1828800" algn="l">
              <a:lnSpc>
                <a:spcPct val="115000"/>
              </a:lnSpc>
              <a:spcBef>
                <a:spcPts val="0"/>
              </a:spcBef>
              <a:spcAft>
                <a:spcPts val="0"/>
              </a:spcAft>
              <a:buSzPts val="1000"/>
              <a:buChar char="●"/>
              <a:defRPr/>
            </a:lvl4pPr>
            <a:lvl5pPr indent="-292100" lvl="4" marL="2286000" algn="l">
              <a:lnSpc>
                <a:spcPct val="115000"/>
              </a:lnSpc>
              <a:spcBef>
                <a:spcPts val="0"/>
              </a:spcBef>
              <a:spcAft>
                <a:spcPts val="0"/>
              </a:spcAft>
              <a:buSzPts val="1000"/>
              <a:buChar char="○"/>
              <a:defRPr/>
            </a:lvl5pPr>
            <a:lvl6pPr indent="-292100" lvl="5" marL="2743200" algn="l">
              <a:lnSpc>
                <a:spcPct val="115000"/>
              </a:lnSpc>
              <a:spcBef>
                <a:spcPts val="0"/>
              </a:spcBef>
              <a:spcAft>
                <a:spcPts val="0"/>
              </a:spcAft>
              <a:buSzPts val="1000"/>
              <a:buChar char="■"/>
              <a:defRPr/>
            </a:lvl6pPr>
            <a:lvl7pPr indent="-292100" lvl="6" marL="3200400" algn="l">
              <a:lnSpc>
                <a:spcPct val="115000"/>
              </a:lnSpc>
              <a:spcBef>
                <a:spcPts val="0"/>
              </a:spcBef>
              <a:spcAft>
                <a:spcPts val="0"/>
              </a:spcAft>
              <a:buSzPts val="1000"/>
              <a:buChar char="●"/>
              <a:defRPr/>
            </a:lvl7pPr>
            <a:lvl8pPr indent="-292100" lvl="7" marL="3657600" algn="l">
              <a:lnSpc>
                <a:spcPct val="115000"/>
              </a:lnSpc>
              <a:spcBef>
                <a:spcPts val="0"/>
              </a:spcBef>
              <a:spcAft>
                <a:spcPts val="0"/>
              </a:spcAft>
              <a:buSzPts val="1000"/>
              <a:buChar char="○"/>
              <a:defRPr/>
            </a:lvl8pPr>
            <a:lvl9pPr indent="-292100" lvl="8" marL="4114800" algn="l">
              <a:lnSpc>
                <a:spcPct val="115000"/>
              </a:lnSpc>
              <a:spcBef>
                <a:spcPts val="0"/>
              </a:spcBef>
              <a:spcAft>
                <a:spcPts val="0"/>
              </a:spcAft>
              <a:buSzPts val="1000"/>
              <a:buChar char="■"/>
              <a:defRPr/>
            </a:lvl9pPr>
          </a:lstStyle>
          <a:p/>
        </p:txBody>
      </p:sp>
      <p:sp>
        <p:nvSpPr>
          <p:cNvPr id="358" name="Google Shape;358;p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359" name="Shape 359"/>
        <p:cNvGrpSpPr/>
        <p:nvPr/>
      </p:nvGrpSpPr>
      <p:grpSpPr>
        <a:xfrm>
          <a:off x="0" y="0"/>
          <a:ext cx="0" cy="0"/>
          <a:chOff x="0" y="0"/>
          <a:chExt cx="0" cy="0"/>
        </a:xfrm>
      </p:grpSpPr>
      <p:sp>
        <p:nvSpPr>
          <p:cNvPr id="360" name="Google Shape;360;p6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000"/>
              <a:buNone/>
              <a:defRPr/>
            </a:lvl1pPr>
            <a:lvl2pPr indent="-279400" lvl="1" marL="914400" algn="l">
              <a:lnSpc>
                <a:spcPct val="115000"/>
              </a:lnSpc>
              <a:spcBef>
                <a:spcPts val="0"/>
              </a:spcBef>
              <a:spcAft>
                <a:spcPts val="0"/>
              </a:spcAft>
              <a:buSzPts val="800"/>
              <a:buChar char="○"/>
              <a:defRPr/>
            </a:lvl2pPr>
            <a:lvl3pPr indent="-292100" lvl="2" marL="1371600" algn="l">
              <a:lnSpc>
                <a:spcPct val="115000"/>
              </a:lnSpc>
              <a:spcBef>
                <a:spcPts val="0"/>
              </a:spcBef>
              <a:spcAft>
                <a:spcPts val="0"/>
              </a:spcAft>
              <a:buSzPts val="1000"/>
              <a:buChar char="■"/>
              <a:defRPr/>
            </a:lvl3pPr>
            <a:lvl4pPr indent="-292100" lvl="3" marL="1828800" algn="l">
              <a:lnSpc>
                <a:spcPct val="115000"/>
              </a:lnSpc>
              <a:spcBef>
                <a:spcPts val="0"/>
              </a:spcBef>
              <a:spcAft>
                <a:spcPts val="0"/>
              </a:spcAft>
              <a:buSzPts val="1000"/>
              <a:buChar char="●"/>
              <a:defRPr/>
            </a:lvl4pPr>
            <a:lvl5pPr indent="-292100" lvl="4" marL="2286000" algn="l">
              <a:lnSpc>
                <a:spcPct val="115000"/>
              </a:lnSpc>
              <a:spcBef>
                <a:spcPts val="0"/>
              </a:spcBef>
              <a:spcAft>
                <a:spcPts val="0"/>
              </a:spcAft>
              <a:buSzPts val="1000"/>
              <a:buChar char="○"/>
              <a:defRPr/>
            </a:lvl5pPr>
            <a:lvl6pPr indent="-292100" lvl="5" marL="2743200" algn="l">
              <a:lnSpc>
                <a:spcPct val="115000"/>
              </a:lnSpc>
              <a:spcBef>
                <a:spcPts val="0"/>
              </a:spcBef>
              <a:spcAft>
                <a:spcPts val="0"/>
              </a:spcAft>
              <a:buSzPts val="1000"/>
              <a:buChar char="■"/>
              <a:defRPr/>
            </a:lvl6pPr>
            <a:lvl7pPr indent="-292100" lvl="6" marL="3200400" algn="l">
              <a:lnSpc>
                <a:spcPct val="115000"/>
              </a:lnSpc>
              <a:spcBef>
                <a:spcPts val="0"/>
              </a:spcBef>
              <a:spcAft>
                <a:spcPts val="0"/>
              </a:spcAft>
              <a:buSzPts val="1000"/>
              <a:buChar char="●"/>
              <a:defRPr/>
            </a:lvl7pPr>
            <a:lvl8pPr indent="-292100" lvl="7" marL="3657600" algn="l">
              <a:lnSpc>
                <a:spcPct val="115000"/>
              </a:lnSpc>
              <a:spcBef>
                <a:spcPts val="0"/>
              </a:spcBef>
              <a:spcAft>
                <a:spcPts val="0"/>
              </a:spcAft>
              <a:buSzPts val="1000"/>
              <a:buChar char="○"/>
              <a:defRPr/>
            </a:lvl8pPr>
            <a:lvl9pPr indent="-292100" lvl="8" marL="4114800" algn="l">
              <a:lnSpc>
                <a:spcPct val="115000"/>
              </a:lnSpc>
              <a:spcBef>
                <a:spcPts val="0"/>
              </a:spcBef>
              <a:spcAft>
                <a:spcPts val="0"/>
              </a:spcAft>
              <a:buSzPts val="1000"/>
              <a:buChar char="■"/>
              <a:defRPr/>
            </a:lvl9pPr>
          </a:lstStyle>
          <a:p/>
        </p:txBody>
      </p:sp>
      <p:sp>
        <p:nvSpPr>
          <p:cNvPr id="361" name="Google Shape;361;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362" name="Shape 362"/>
        <p:cNvGrpSpPr/>
        <p:nvPr/>
      </p:nvGrpSpPr>
      <p:grpSpPr>
        <a:xfrm>
          <a:off x="0" y="0"/>
          <a:ext cx="0" cy="0"/>
          <a:chOff x="0" y="0"/>
          <a:chExt cx="0" cy="0"/>
        </a:xfrm>
      </p:grpSpPr>
      <p:sp>
        <p:nvSpPr>
          <p:cNvPr id="363" name="Google Shape;363;p69"/>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90000"/>
              </a:lnSpc>
              <a:spcBef>
                <a:spcPts val="0"/>
              </a:spcBef>
              <a:spcAft>
                <a:spcPts val="0"/>
              </a:spcAft>
              <a:buSzPts val="12000"/>
              <a:buNone/>
              <a:defRPr sz="12000"/>
            </a:lvl1pPr>
            <a:lvl2pPr lvl="1" algn="ctr">
              <a:lnSpc>
                <a:spcPct val="90000"/>
              </a:lnSpc>
              <a:spcBef>
                <a:spcPts val="0"/>
              </a:spcBef>
              <a:spcAft>
                <a:spcPts val="0"/>
              </a:spcAft>
              <a:buSzPts val="12000"/>
              <a:buNone/>
              <a:defRPr sz="12000"/>
            </a:lvl2pPr>
            <a:lvl3pPr lvl="2" algn="ctr">
              <a:lnSpc>
                <a:spcPct val="90000"/>
              </a:lnSpc>
              <a:spcBef>
                <a:spcPts val="0"/>
              </a:spcBef>
              <a:spcAft>
                <a:spcPts val="0"/>
              </a:spcAft>
              <a:buSzPts val="12000"/>
              <a:buNone/>
              <a:defRPr sz="12000"/>
            </a:lvl3pPr>
            <a:lvl4pPr lvl="3" algn="ctr">
              <a:lnSpc>
                <a:spcPct val="90000"/>
              </a:lnSpc>
              <a:spcBef>
                <a:spcPts val="0"/>
              </a:spcBef>
              <a:spcAft>
                <a:spcPts val="0"/>
              </a:spcAft>
              <a:buSzPts val="12000"/>
              <a:buNone/>
              <a:defRPr sz="12000"/>
            </a:lvl4pPr>
            <a:lvl5pPr lvl="4" algn="ctr">
              <a:lnSpc>
                <a:spcPct val="90000"/>
              </a:lnSpc>
              <a:spcBef>
                <a:spcPts val="0"/>
              </a:spcBef>
              <a:spcAft>
                <a:spcPts val="0"/>
              </a:spcAft>
              <a:buSzPts val="12000"/>
              <a:buNone/>
              <a:defRPr sz="12000"/>
            </a:lvl5pPr>
            <a:lvl6pPr lvl="5" algn="ctr">
              <a:lnSpc>
                <a:spcPct val="90000"/>
              </a:lnSpc>
              <a:spcBef>
                <a:spcPts val="0"/>
              </a:spcBef>
              <a:spcAft>
                <a:spcPts val="0"/>
              </a:spcAft>
              <a:buSzPts val="12000"/>
              <a:buNone/>
              <a:defRPr sz="12000"/>
            </a:lvl6pPr>
            <a:lvl7pPr lvl="6" algn="ctr">
              <a:lnSpc>
                <a:spcPct val="90000"/>
              </a:lnSpc>
              <a:spcBef>
                <a:spcPts val="0"/>
              </a:spcBef>
              <a:spcAft>
                <a:spcPts val="0"/>
              </a:spcAft>
              <a:buSzPts val="12000"/>
              <a:buNone/>
              <a:defRPr sz="12000"/>
            </a:lvl7pPr>
            <a:lvl8pPr lvl="7" algn="ctr">
              <a:lnSpc>
                <a:spcPct val="90000"/>
              </a:lnSpc>
              <a:spcBef>
                <a:spcPts val="0"/>
              </a:spcBef>
              <a:spcAft>
                <a:spcPts val="0"/>
              </a:spcAft>
              <a:buSzPts val="12000"/>
              <a:buNone/>
              <a:defRPr sz="12000"/>
            </a:lvl8pPr>
            <a:lvl9pPr lvl="8" algn="ctr">
              <a:lnSpc>
                <a:spcPct val="90000"/>
              </a:lnSpc>
              <a:spcBef>
                <a:spcPts val="0"/>
              </a:spcBef>
              <a:spcAft>
                <a:spcPts val="0"/>
              </a:spcAft>
              <a:buSzPts val="12000"/>
              <a:buNone/>
              <a:defRPr sz="12000"/>
            </a:lvl9pPr>
          </a:lstStyle>
          <a:p/>
        </p:txBody>
      </p:sp>
      <p:sp>
        <p:nvSpPr>
          <p:cNvPr id="364" name="Google Shape;364;p6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292100" lvl="0" marL="457200" algn="ctr">
              <a:lnSpc>
                <a:spcPct val="115000"/>
              </a:lnSpc>
              <a:spcBef>
                <a:spcPts val="0"/>
              </a:spcBef>
              <a:spcAft>
                <a:spcPts val="0"/>
              </a:spcAft>
              <a:buSzPts val="1000"/>
              <a:buChar char="●"/>
              <a:defRPr/>
            </a:lvl1pPr>
            <a:lvl2pPr indent="-279400" lvl="1" marL="914400" algn="ctr">
              <a:lnSpc>
                <a:spcPct val="115000"/>
              </a:lnSpc>
              <a:spcBef>
                <a:spcPts val="0"/>
              </a:spcBef>
              <a:spcAft>
                <a:spcPts val="0"/>
              </a:spcAft>
              <a:buSzPts val="800"/>
              <a:buChar char="○"/>
              <a:defRPr/>
            </a:lvl2pPr>
            <a:lvl3pPr indent="-292100" lvl="2" marL="1371600" algn="ctr">
              <a:lnSpc>
                <a:spcPct val="115000"/>
              </a:lnSpc>
              <a:spcBef>
                <a:spcPts val="0"/>
              </a:spcBef>
              <a:spcAft>
                <a:spcPts val="0"/>
              </a:spcAft>
              <a:buSzPts val="1000"/>
              <a:buChar char="■"/>
              <a:defRPr/>
            </a:lvl3pPr>
            <a:lvl4pPr indent="-292100" lvl="3" marL="1828800" algn="ctr">
              <a:lnSpc>
                <a:spcPct val="115000"/>
              </a:lnSpc>
              <a:spcBef>
                <a:spcPts val="0"/>
              </a:spcBef>
              <a:spcAft>
                <a:spcPts val="0"/>
              </a:spcAft>
              <a:buSzPts val="1000"/>
              <a:buChar char="●"/>
              <a:defRPr/>
            </a:lvl4pPr>
            <a:lvl5pPr indent="-292100" lvl="4" marL="2286000" algn="ctr">
              <a:lnSpc>
                <a:spcPct val="115000"/>
              </a:lnSpc>
              <a:spcBef>
                <a:spcPts val="0"/>
              </a:spcBef>
              <a:spcAft>
                <a:spcPts val="0"/>
              </a:spcAft>
              <a:buSzPts val="1000"/>
              <a:buChar char="○"/>
              <a:defRPr/>
            </a:lvl5pPr>
            <a:lvl6pPr indent="-292100" lvl="5" marL="2743200" algn="ctr">
              <a:lnSpc>
                <a:spcPct val="115000"/>
              </a:lnSpc>
              <a:spcBef>
                <a:spcPts val="0"/>
              </a:spcBef>
              <a:spcAft>
                <a:spcPts val="0"/>
              </a:spcAft>
              <a:buSzPts val="1000"/>
              <a:buChar char="■"/>
              <a:defRPr/>
            </a:lvl6pPr>
            <a:lvl7pPr indent="-292100" lvl="6" marL="3200400" algn="ctr">
              <a:lnSpc>
                <a:spcPct val="115000"/>
              </a:lnSpc>
              <a:spcBef>
                <a:spcPts val="0"/>
              </a:spcBef>
              <a:spcAft>
                <a:spcPts val="0"/>
              </a:spcAft>
              <a:buSzPts val="1000"/>
              <a:buChar char="●"/>
              <a:defRPr/>
            </a:lvl7pPr>
            <a:lvl8pPr indent="-292100" lvl="7" marL="3657600" algn="ctr">
              <a:lnSpc>
                <a:spcPct val="115000"/>
              </a:lnSpc>
              <a:spcBef>
                <a:spcPts val="0"/>
              </a:spcBef>
              <a:spcAft>
                <a:spcPts val="0"/>
              </a:spcAft>
              <a:buSzPts val="1000"/>
              <a:buChar char="○"/>
              <a:defRPr/>
            </a:lvl8pPr>
            <a:lvl9pPr indent="-292100" lvl="8" marL="4114800" algn="ctr">
              <a:lnSpc>
                <a:spcPct val="115000"/>
              </a:lnSpc>
              <a:spcBef>
                <a:spcPts val="0"/>
              </a:spcBef>
              <a:spcAft>
                <a:spcPts val="0"/>
              </a:spcAft>
              <a:buSzPts val="1000"/>
              <a:buChar char="■"/>
              <a:defRPr/>
            </a:lvl9pPr>
          </a:lstStyle>
          <a:p/>
        </p:txBody>
      </p:sp>
      <p:sp>
        <p:nvSpPr>
          <p:cNvPr id="365" name="Google Shape;365;p6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66" name="Shape 366"/>
        <p:cNvGrpSpPr/>
        <p:nvPr/>
      </p:nvGrpSpPr>
      <p:grpSpPr>
        <a:xfrm>
          <a:off x="0" y="0"/>
          <a:ext cx="0" cy="0"/>
          <a:chOff x="0" y="0"/>
          <a:chExt cx="0" cy="0"/>
        </a:xfrm>
      </p:grpSpPr>
      <p:sp>
        <p:nvSpPr>
          <p:cNvPr id="367" name="Google Shape;367;p7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368" name="Shape 368"/>
        <p:cNvGrpSpPr/>
        <p:nvPr/>
      </p:nvGrpSpPr>
      <p:grpSpPr>
        <a:xfrm>
          <a:off x="0" y="0"/>
          <a:ext cx="0" cy="0"/>
          <a:chOff x="0" y="0"/>
          <a:chExt cx="0" cy="0"/>
        </a:xfrm>
      </p:grpSpPr>
      <p:sp>
        <p:nvSpPr>
          <p:cNvPr id="369" name="Google Shape;369;p71"/>
          <p:cNvSpPr txBox="1"/>
          <p:nvPr>
            <p:ph type="title"/>
          </p:nvPr>
        </p:nvSpPr>
        <p:spPr>
          <a:xfrm>
            <a:off x="677325" y="1832775"/>
            <a:ext cx="3217200" cy="1484100"/>
          </a:xfrm>
          <a:prstGeom prst="rect">
            <a:avLst/>
          </a:prstGeom>
          <a:noFill/>
          <a:ln>
            <a:noFill/>
          </a:ln>
        </p:spPr>
        <p:txBody>
          <a:bodyPr anchorCtr="0" anchor="ctr" bIns="91425" lIns="91425" spcFirstLastPara="1" rIns="91425" wrap="square" tIns="91425">
            <a:normAutofit/>
          </a:bodyPr>
          <a:lstStyle>
            <a:lvl1pPr lvl="0" algn="l">
              <a:lnSpc>
                <a:spcPct val="90000"/>
              </a:lnSpc>
              <a:spcBef>
                <a:spcPts val="0"/>
              </a:spcBef>
              <a:spcAft>
                <a:spcPts val="0"/>
              </a:spcAft>
              <a:buSzPts val="4200"/>
              <a:buNone/>
              <a:defRPr sz="4200"/>
            </a:lvl1pPr>
            <a:lvl2pPr lvl="1" algn="l">
              <a:lnSpc>
                <a:spcPct val="90000"/>
              </a:lnSpc>
              <a:spcBef>
                <a:spcPts val="0"/>
              </a:spcBef>
              <a:spcAft>
                <a:spcPts val="0"/>
              </a:spcAft>
              <a:buSzPts val="3450"/>
              <a:buNone/>
              <a:defRPr/>
            </a:lvl2pPr>
            <a:lvl3pPr lvl="2" algn="l">
              <a:lnSpc>
                <a:spcPct val="90000"/>
              </a:lnSpc>
              <a:spcBef>
                <a:spcPts val="0"/>
              </a:spcBef>
              <a:spcAft>
                <a:spcPts val="0"/>
              </a:spcAft>
              <a:buSzPts val="3450"/>
              <a:buNone/>
              <a:defRPr/>
            </a:lvl3pPr>
            <a:lvl4pPr lvl="3" algn="l">
              <a:lnSpc>
                <a:spcPct val="90000"/>
              </a:lnSpc>
              <a:spcBef>
                <a:spcPts val="0"/>
              </a:spcBef>
              <a:spcAft>
                <a:spcPts val="0"/>
              </a:spcAft>
              <a:buSzPts val="3450"/>
              <a:buNone/>
              <a:defRPr/>
            </a:lvl4pPr>
            <a:lvl5pPr lvl="4" algn="l">
              <a:lnSpc>
                <a:spcPct val="90000"/>
              </a:lnSpc>
              <a:spcBef>
                <a:spcPts val="0"/>
              </a:spcBef>
              <a:spcAft>
                <a:spcPts val="0"/>
              </a:spcAft>
              <a:buSzPts val="3450"/>
              <a:buNone/>
              <a:defRPr/>
            </a:lvl5pPr>
            <a:lvl6pPr lvl="5" algn="l">
              <a:lnSpc>
                <a:spcPct val="90000"/>
              </a:lnSpc>
              <a:spcBef>
                <a:spcPts val="0"/>
              </a:spcBef>
              <a:spcAft>
                <a:spcPts val="0"/>
              </a:spcAft>
              <a:buSzPts val="3450"/>
              <a:buNone/>
              <a:defRPr/>
            </a:lvl6pPr>
            <a:lvl7pPr lvl="6" algn="l">
              <a:lnSpc>
                <a:spcPct val="90000"/>
              </a:lnSpc>
              <a:spcBef>
                <a:spcPts val="0"/>
              </a:spcBef>
              <a:spcAft>
                <a:spcPts val="0"/>
              </a:spcAft>
              <a:buSzPts val="3450"/>
              <a:buNone/>
              <a:defRPr/>
            </a:lvl7pPr>
            <a:lvl8pPr lvl="7" algn="l">
              <a:lnSpc>
                <a:spcPct val="90000"/>
              </a:lnSpc>
              <a:spcBef>
                <a:spcPts val="0"/>
              </a:spcBef>
              <a:spcAft>
                <a:spcPts val="0"/>
              </a:spcAft>
              <a:buSzPts val="3450"/>
              <a:buNone/>
              <a:defRPr/>
            </a:lvl8pPr>
            <a:lvl9pPr lvl="8" algn="l">
              <a:lnSpc>
                <a:spcPct val="90000"/>
              </a:lnSpc>
              <a:spcBef>
                <a:spcPts val="0"/>
              </a:spcBef>
              <a:spcAft>
                <a:spcPts val="0"/>
              </a:spcAft>
              <a:buSzPts val="3450"/>
              <a:buNone/>
              <a:defRPr/>
            </a:lvl9pPr>
          </a:lstStyle>
          <a:p/>
        </p:txBody>
      </p:sp>
      <p:sp>
        <p:nvSpPr>
          <p:cNvPr id="370" name="Google Shape;370;p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371" name="Google Shape;371;p71"/>
          <p:cNvSpPr txBox="1"/>
          <p:nvPr>
            <p:ph idx="1" type="subTitle"/>
          </p:nvPr>
        </p:nvSpPr>
        <p:spPr>
          <a:xfrm>
            <a:off x="4406650" y="393750"/>
            <a:ext cx="4409700" cy="54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372" name="Google Shape;372;p71"/>
          <p:cNvSpPr txBox="1"/>
          <p:nvPr>
            <p:ph idx="2" type="subTitle"/>
          </p:nvPr>
        </p:nvSpPr>
        <p:spPr>
          <a:xfrm>
            <a:off x="4406650" y="1151705"/>
            <a:ext cx="4409700" cy="54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373" name="Google Shape;373;p71"/>
          <p:cNvSpPr txBox="1"/>
          <p:nvPr>
            <p:ph idx="3" type="subTitle"/>
          </p:nvPr>
        </p:nvSpPr>
        <p:spPr>
          <a:xfrm>
            <a:off x="4406650" y="3425570"/>
            <a:ext cx="4409700" cy="54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374" name="Google Shape;374;p71"/>
          <p:cNvSpPr txBox="1"/>
          <p:nvPr>
            <p:ph idx="4" type="subTitle"/>
          </p:nvPr>
        </p:nvSpPr>
        <p:spPr>
          <a:xfrm>
            <a:off x="4406650" y="1909660"/>
            <a:ext cx="4409700" cy="54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375" name="Google Shape;375;p71"/>
          <p:cNvSpPr txBox="1"/>
          <p:nvPr>
            <p:ph idx="5" type="subTitle"/>
          </p:nvPr>
        </p:nvSpPr>
        <p:spPr>
          <a:xfrm>
            <a:off x="4406650" y="4183525"/>
            <a:ext cx="4409700" cy="54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376" name="Google Shape;376;p71"/>
          <p:cNvSpPr txBox="1"/>
          <p:nvPr>
            <p:ph idx="6" type="subTitle"/>
          </p:nvPr>
        </p:nvSpPr>
        <p:spPr>
          <a:xfrm>
            <a:off x="4406650" y="2667615"/>
            <a:ext cx="4409700" cy="54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377" name="Shape 377"/>
        <p:cNvGrpSpPr/>
        <p:nvPr/>
      </p:nvGrpSpPr>
      <p:grpSpPr>
        <a:xfrm>
          <a:off x="0" y="0"/>
          <a:ext cx="0" cy="0"/>
          <a:chOff x="0" y="0"/>
          <a:chExt cx="0" cy="0"/>
        </a:xfrm>
      </p:grpSpPr>
      <p:sp>
        <p:nvSpPr>
          <p:cNvPr id="378" name="Google Shape;378;p7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90000"/>
              </a:lnSpc>
              <a:spcBef>
                <a:spcPts val="0"/>
              </a:spcBef>
              <a:spcAft>
                <a:spcPts val="0"/>
              </a:spcAft>
              <a:buSzPts val="3450"/>
              <a:buNone/>
              <a:defRPr/>
            </a:lvl1pPr>
            <a:lvl2pPr lvl="1" algn="l">
              <a:lnSpc>
                <a:spcPct val="90000"/>
              </a:lnSpc>
              <a:spcBef>
                <a:spcPts val="0"/>
              </a:spcBef>
              <a:spcAft>
                <a:spcPts val="0"/>
              </a:spcAft>
              <a:buSzPts val="3450"/>
              <a:buNone/>
              <a:defRPr/>
            </a:lvl2pPr>
            <a:lvl3pPr lvl="2" algn="l">
              <a:lnSpc>
                <a:spcPct val="90000"/>
              </a:lnSpc>
              <a:spcBef>
                <a:spcPts val="0"/>
              </a:spcBef>
              <a:spcAft>
                <a:spcPts val="0"/>
              </a:spcAft>
              <a:buSzPts val="3450"/>
              <a:buNone/>
              <a:defRPr/>
            </a:lvl3pPr>
            <a:lvl4pPr lvl="3" algn="l">
              <a:lnSpc>
                <a:spcPct val="90000"/>
              </a:lnSpc>
              <a:spcBef>
                <a:spcPts val="0"/>
              </a:spcBef>
              <a:spcAft>
                <a:spcPts val="0"/>
              </a:spcAft>
              <a:buSzPts val="3450"/>
              <a:buNone/>
              <a:defRPr/>
            </a:lvl4pPr>
            <a:lvl5pPr lvl="4" algn="l">
              <a:lnSpc>
                <a:spcPct val="90000"/>
              </a:lnSpc>
              <a:spcBef>
                <a:spcPts val="0"/>
              </a:spcBef>
              <a:spcAft>
                <a:spcPts val="0"/>
              </a:spcAft>
              <a:buSzPts val="3450"/>
              <a:buNone/>
              <a:defRPr/>
            </a:lvl5pPr>
            <a:lvl6pPr lvl="5" algn="l">
              <a:lnSpc>
                <a:spcPct val="90000"/>
              </a:lnSpc>
              <a:spcBef>
                <a:spcPts val="0"/>
              </a:spcBef>
              <a:spcAft>
                <a:spcPts val="0"/>
              </a:spcAft>
              <a:buSzPts val="3450"/>
              <a:buNone/>
              <a:defRPr/>
            </a:lvl6pPr>
            <a:lvl7pPr lvl="6" algn="l">
              <a:lnSpc>
                <a:spcPct val="90000"/>
              </a:lnSpc>
              <a:spcBef>
                <a:spcPts val="0"/>
              </a:spcBef>
              <a:spcAft>
                <a:spcPts val="0"/>
              </a:spcAft>
              <a:buSzPts val="3450"/>
              <a:buNone/>
              <a:defRPr/>
            </a:lvl7pPr>
            <a:lvl8pPr lvl="7" algn="l">
              <a:lnSpc>
                <a:spcPct val="90000"/>
              </a:lnSpc>
              <a:spcBef>
                <a:spcPts val="0"/>
              </a:spcBef>
              <a:spcAft>
                <a:spcPts val="0"/>
              </a:spcAft>
              <a:buSzPts val="3450"/>
              <a:buNone/>
              <a:defRPr/>
            </a:lvl8pPr>
            <a:lvl9pPr lvl="8" algn="l">
              <a:lnSpc>
                <a:spcPct val="90000"/>
              </a:lnSpc>
              <a:spcBef>
                <a:spcPts val="0"/>
              </a:spcBef>
              <a:spcAft>
                <a:spcPts val="0"/>
              </a:spcAft>
              <a:buSzPts val="3450"/>
              <a:buNone/>
              <a:defRPr/>
            </a:lvl9pPr>
          </a:lstStyle>
          <a:p/>
        </p:txBody>
      </p:sp>
      <p:sp>
        <p:nvSpPr>
          <p:cNvPr id="379" name="Google Shape;379;p72"/>
          <p:cNvSpPr txBox="1"/>
          <p:nvPr>
            <p:ph idx="1" type="body"/>
          </p:nvPr>
        </p:nvSpPr>
        <p:spPr>
          <a:xfrm>
            <a:off x="311700" y="1152475"/>
            <a:ext cx="4473900" cy="3416400"/>
          </a:xfrm>
          <a:prstGeom prst="rect">
            <a:avLst/>
          </a:prstGeom>
          <a:noFill/>
          <a:ln>
            <a:noFill/>
          </a:ln>
        </p:spPr>
        <p:txBody>
          <a:bodyPr anchorCtr="0" anchor="t" bIns="91425" lIns="91425" spcFirstLastPara="1" rIns="91425" wrap="square" tIns="91425">
            <a:normAutofit/>
          </a:bodyPr>
          <a:lstStyle>
            <a:lvl1pPr indent="-292100" lvl="0" marL="457200" algn="l">
              <a:lnSpc>
                <a:spcPct val="115000"/>
              </a:lnSpc>
              <a:spcBef>
                <a:spcPts val="0"/>
              </a:spcBef>
              <a:spcAft>
                <a:spcPts val="0"/>
              </a:spcAft>
              <a:buSzPts val="1000"/>
              <a:buChar char="●"/>
              <a:defRPr/>
            </a:lvl1pPr>
            <a:lvl2pPr indent="-279400" lvl="1" marL="914400" algn="l">
              <a:lnSpc>
                <a:spcPct val="115000"/>
              </a:lnSpc>
              <a:spcBef>
                <a:spcPts val="0"/>
              </a:spcBef>
              <a:spcAft>
                <a:spcPts val="0"/>
              </a:spcAft>
              <a:buSzPts val="800"/>
              <a:buChar char="○"/>
              <a:defRPr/>
            </a:lvl2pPr>
            <a:lvl3pPr indent="-292100" lvl="2" marL="1371600" algn="l">
              <a:lnSpc>
                <a:spcPct val="115000"/>
              </a:lnSpc>
              <a:spcBef>
                <a:spcPts val="0"/>
              </a:spcBef>
              <a:spcAft>
                <a:spcPts val="0"/>
              </a:spcAft>
              <a:buSzPts val="1000"/>
              <a:buChar char="■"/>
              <a:defRPr/>
            </a:lvl3pPr>
            <a:lvl4pPr indent="-292100" lvl="3" marL="1828800" algn="l">
              <a:lnSpc>
                <a:spcPct val="115000"/>
              </a:lnSpc>
              <a:spcBef>
                <a:spcPts val="0"/>
              </a:spcBef>
              <a:spcAft>
                <a:spcPts val="0"/>
              </a:spcAft>
              <a:buSzPts val="1000"/>
              <a:buChar char="●"/>
              <a:defRPr/>
            </a:lvl4pPr>
            <a:lvl5pPr indent="-292100" lvl="4" marL="2286000" algn="l">
              <a:lnSpc>
                <a:spcPct val="115000"/>
              </a:lnSpc>
              <a:spcBef>
                <a:spcPts val="0"/>
              </a:spcBef>
              <a:spcAft>
                <a:spcPts val="0"/>
              </a:spcAft>
              <a:buSzPts val="1000"/>
              <a:buChar char="○"/>
              <a:defRPr/>
            </a:lvl5pPr>
            <a:lvl6pPr indent="-292100" lvl="5" marL="2743200" algn="l">
              <a:lnSpc>
                <a:spcPct val="115000"/>
              </a:lnSpc>
              <a:spcBef>
                <a:spcPts val="0"/>
              </a:spcBef>
              <a:spcAft>
                <a:spcPts val="0"/>
              </a:spcAft>
              <a:buSzPts val="1000"/>
              <a:buChar char="■"/>
              <a:defRPr/>
            </a:lvl6pPr>
            <a:lvl7pPr indent="-292100" lvl="6" marL="3200400" algn="l">
              <a:lnSpc>
                <a:spcPct val="115000"/>
              </a:lnSpc>
              <a:spcBef>
                <a:spcPts val="0"/>
              </a:spcBef>
              <a:spcAft>
                <a:spcPts val="0"/>
              </a:spcAft>
              <a:buSzPts val="1000"/>
              <a:buChar char="●"/>
              <a:defRPr/>
            </a:lvl7pPr>
            <a:lvl8pPr indent="-292100" lvl="7" marL="3657600" algn="l">
              <a:lnSpc>
                <a:spcPct val="115000"/>
              </a:lnSpc>
              <a:spcBef>
                <a:spcPts val="0"/>
              </a:spcBef>
              <a:spcAft>
                <a:spcPts val="0"/>
              </a:spcAft>
              <a:buSzPts val="1000"/>
              <a:buChar char="○"/>
              <a:defRPr/>
            </a:lvl8pPr>
            <a:lvl9pPr indent="-292100" lvl="8" marL="4114800" algn="l">
              <a:lnSpc>
                <a:spcPct val="115000"/>
              </a:lnSpc>
              <a:spcBef>
                <a:spcPts val="0"/>
              </a:spcBef>
              <a:spcAft>
                <a:spcPts val="0"/>
              </a:spcAft>
              <a:buSzPts val="1000"/>
              <a:buChar char="■"/>
              <a:defRPr/>
            </a:lvl9pPr>
          </a:lstStyle>
          <a:p/>
        </p:txBody>
      </p:sp>
      <p:sp>
        <p:nvSpPr>
          <p:cNvPr id="380" name="Google Shape;380;p72"/>
          <p:cNvSpPr/>
          <p:nvPr>
            <p:ph idx="2" type="pic"/>
          </p:nvPr>
        </p:nvSpPr>
        <p:spPr>
          <a:xfrm>
            <a:off x="4992024" y="1152775"/>
            <a:ext cx="3840300" cy="3416400"/>
          </a:xfrm>
          <a:prstGeom prst="rect">
            <a:avLst/>
          </a:prstGeom>
          <a:noFill/>
          <a:ln>
            <a:noFill/>
          </a:ln>
        </p:spPr>
      </p:sp>
      <p:sp>
        <p:nvSpPr>
          <p:cNvPr id="381" name="Google Shape;381;p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
    <p:spTree>
      <p:nvGrpSpPr>
        <p:cNvPr id="382" name="Shape 382"/>
        <p:cNvGrpSpPr/>
        <p:nvPr/>
      </p:nvGrpSpPr>
      <p:grpSpPr>
        <a:xfrm>
          <a:off x="0" y="0"/>
          <a:ext cx="0" cy="0"/>
          <a:chOff x="0" y="0"/>
          <a:chExt cx="0" cy="0"/>
        </a:xfrm>
      </p:grpSpPr>
      <p:sp>
        <p:nvSpPr>
          <p:cNvPr id="383" name="Google Shape;383;p7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384" name="Google Shape;384;p73"/>
          <p:cNvSpPr txBox="1"/>
          <p:nvPr>
            <p:ph type="title"/>
          </p:nvPr>
        </p:nvSpPr>
        <p:spPr>
          <a:xfrm>
            <a:off x="483175" y="450025"/>
            <a:ext cx="8184600" cy="758100"/>
          </a:xfrm>
          <a:prstGeom prst="rect">
            <a:avLst/>
          </a:prstGeom>
          <a:noFill/>
          <a:ln>
            <a:noFill/>
          </a:ln>
        </p:spPr>
        <p:txBody>
          <a:bodyPr anchorCtr="0" anchor="ctr" bIns="91425" lIns="91425" spcFirstLastPara="1" rIns="91425" wrap="square" tIns="91425">
            <a:normAutofit/>
          </a:bodyPr>
          <a:lstStyle>
            <a:lvl1pPr lvl="0" algn="l">
              <a:lnSpc>
                <a:spcPct val="90000"/>
              </a:lnSpc>
              <a:spcBef>
                <a:spcPts val="0"/>
              </a:spcBef>
              <a:spcAft>
                <a:spcPts val="0"/>
              </a:spcAft>
              <a:buSzPts val="3000"/>
              <a:buNone/>
              <a:defRPr sz="3000"/>
            </a:lvl1pPr>
            <a:lvl2pPr lvl="1" algn="l">
              <a:lnSpc>
                <a:spcPct val="90000"/>
              </a:lnSpc>
              <a:spcBef>
                <a:spcPts val="0"/>
              </a:spcBef>
              <a:spcAft>
                <a:spcPts val="0"/>
              </a:spcAft>
              <a:buSzPts val="3000"/>
              <a:buNone/>
              <a:defRPr sz="3000"/>
            </a:lvl2pPr>
            <a:lvl3pPr lvl="2" algn="l">
              <a:lnSpc>
                <a:spcPct val="90000"/>
              </a:lnSpc>
              <a:spcBef>
                <a:spcPts val="0"/>
              </a:spcBef>
              <a:spcAft>
                <a:spcPts val="0"/>
              </a:spcAft>
              <a:buSzPts val="3000"/>
              <a:buNone/>
              <a:defRPr sz="3000"/>
            </a:lvl3pPr>
            <a:lvl4pPr lvl="3" algn="l">
              <a:lnSpc>
                <a:spcPct val="90000"/>
              </a:lnSpc>
              <a:spcBef>
                <a:spcPts val="0"/>
              </a:spcBef>
              <a:spcAft>
                <a:spcPts val="0"/>
              </a:spcAft>
              <a:buSzPts val="3000"/>
              <a:buNone/>
              <a:defRPr sz="3000"/>
            </a:lvl4pPr>
            <a:lvl5pPr lvl="4" algn="l">
              <a:lnSpc>
                <a:spcPct val="90000"/>
              </a:lnSpc>
              <a:spcBef>
                <a:spcPts val="0"/>
              </a:spcBef>
              <a:spcAft>
                <a:spcPts val="0"/>
              </a:spcAft>
              <a:buSzPts val="3000"/>
              <a:buNone/>
              <a:defRPr sz="3000"/>
            </a:lvl5pPr>
            <a:lvl6pPr lvl="5" algn="l">
              <a:lnSpc>
                <a:spcPct val="90000"/>
              </a:lnSpc>
              <a:spcBef>
                <a:spcPts val="0"/>
              </a:spcBef>
              <a:spcAft>
                <a:spcPts val="0"/>
              </a:spcAft>
              <a:buSzPts val="3000"/>
              <a:buNone/>
              <a:defRPr sz="3000"/>
            </a:lvl6pPr>
            <a:lvl7pPr lvl="6" algn="l">
              <a:lnSpc>
                <a:spcPct val="90000"/>
              </a:lnSpc>
              <a:spcBef>
                <a:spcPts val="0"/>
              </a:spcBef>
              <a:spcAft>
                <a:spcPts val="0"/>
              </a:spcAft>
              <a:buSzPts val="3000"/>
              <a:buNone/>
              <a:defRPr sz="3000"/>
            </a:lvl7pPr>
            <a:lvl8pPr lvl="7" algn="l">
              <a:lnSpc>
                <a:spcPct val="90000"/>
              </a:lnSpc>
              <a:spcBef>
                <a:spcPts val="0"/>
              </a:spcBef>
              <a:spcAft>
                <a:spcPts val="0"/>
              </a:spcAft>
              <a:buSzPts val="3000"/>
              <a:buNone/>
              <a:defRPr sz="3000"/>
            </a:lvl8pPr>
            <a:lvl9pPr lvl="8" algn="l">
              <a:lnSpc>
                <a:spcPct val="90000"/>
              </a:lnSpc>
              <a:spcBef>
                <a:spcPts val="0"/>
              </a:spcBef>
              <a:spcAft>
                <a:spcPts val="0"/>
              </a:spcAft>
              <a:buSzPts val="3000"/>
              <a:buNone/>
              <a:defRPr sz="3000"/>
            </a:lvl9pPr>
          </a:lstStyle>
          <a:p/>
        </p:txBody>
      </p:sp>
      <p:sp>
        <p:nvSpPr>
          <p:cNvPr id="385" name="Google Shape;385;p73"/>
          <p:cNvSpPr txBox="1"/>
          <p:nvPr>
            <p:ph idx="1" type="body"/>
          </p:nvPr>
        </p:nvSpPr>
        <p:spPr>
          <a:xfrm>
            <a:off x="483150" y="2237788"/>
            <a:ext cx="3619800" cy="2373600"/>
          </a:xfrm>
          <a:prstGeom prst="rect">
            <a:avLst/>
          </a:prstGeom>
          <a:noFill/>
          <a:ln>
            <a:noFill/>
          </a:ln>
        </p:spPr>
        <p:txBody>
          <a:bodyPr anchorCtr="0" anchor="t" bIns="91425" lIns="91425" spcFirstLastPara="1" rIns="91425" wrap="square" tIns="91425">
            <a:normAutofit/>
          </a:bodyPr>
          <a:lstStyle>
            <a:lvl1pPr indent="-292100" lvl="0" marL="457200" algn="l">
              <a:lnSpc>
                <a:spcPct val="115000"/>
              </a:lnSpc>
              <a:spcBef>
                <a:spcPts val="0"/>
              </a:spcBef>
              <a:spcAft>
                <a:spcPts val="0"/>
              </a:spcAft>
              <a:buSzPts val="1000"/>
              <a:buChar char="●"/>
              <a:defRPr/>
            </a:lvl1pPr>
            <a:lvl2pPr indent="-279400" lvl="1" marL="914400" algn="l">
              <a:lnSpc>
                <a:spcPct val="115000"/>
              </a:lnSpc>
              <a:spcBef>
                <a:spcPts val="0"/>
              </a:spcBef>
              <a:spcAft>
                <a:spcPts val="0"/>
              </a:spcAft>
              <a:buSzPts val="800"/>
              <a:buChar char="○"/>
              <a:defRPr/>
            </a:lvl2pPr>
            <a:lvl3pPr indent="-292100" lvl="2" marL="1371600" algn="l">
              <a:lnSpc>
                <a:spcPct val="115000"/>
              </a:lnSpc>
              <a:spcBef>
                <a:spcPts val="0"/>
              </a:spcBef>
              <a:spcAft>
                <a:spcPts val="0"/>
              </a:spcAft>
              <a:buSzPts val="1000"/>
              <a:buChar char="■"/>
              <a:defRPr/>
            </a:lvl3pPr>
            <a:lvl4pPr indent="-292100" lvl="3" marL="1828800" algn="l">
              <a:lnSpc>
                <a:spcPct val="115000"/>
              </a:lnSpc>
              <a:spcBef>
                <a:spcPts val="0"/>
              </a:spcBef>
              <a:spcAft>
                <a:spcPts val="0"/>
              </a:spcAft>
              <a:buSzPts val="1000"/>
              <a:buChar char="●"/>
              <a:defRPr/>
            </a:lvl4pPr>
            <a:lvl5pPr indent="-292100" lvl="4" marL="2286000" algn="l">
              <a:lnSpc>
                <a:spcPct val="115000"/>
              </a:lnSpc>
              <a:spcBef>
                <a:spcPts val="0"/>
              </a:spcBef>
              <a:spcAft>
                <a:spcPts val="0"/>
              </a:spcAft>
              <a:buSzPts val="1000"/>
              <a:buChar char="○"/>
              <a:defRPr/>
            </a:lvl5pPr>
            <a:lvl6pPr indent="-292100" lvl="5" marL="2743200" algn="l">
              <a:lnSpc>
                <a:spcPct val="115000"/>
              </a:lnSpc>
              <a:spcBef>
                <a:spcPts val="0"/>
              </a:spcBef>
              <a:spcAft>
                <a:spcPts val="0"/>
              </a:spcAft>
              <a:buSzPts val="1000"/>
              <a:buChar char="■"/>
              <a:defRPr/>
            </a:lvl6pPr>
            <a:lvl7pPr indent="-292100" lvl="6" marL="3200400" algn="l">
              <a:lnSpc>
                <a:spcPct val="115000"/>
              </a:lnSpc>
              <a:spcBef>
                <a:spcPts val="0"/>
              </a:spcBef>
              <a:spcAft>
                <a:spcPts val="0"/>
              </a:spcAft>
              <a:buSzPts val="1000"/>
              <a:buChar char="●"/>
              <a:defRPr/>
            </a:lvl7pPr>
            <a:lvl8pPr indent="-292100" lvl="7" marL="3657600" algn="l">
              <a:lnSpc>
                <a:spcPct val="115000"/>
              </a:lnSpc>
              <a:spcBef>
                <a:spcPts val="0"/>
              </a:spcBef>
              <a:spcAft>
                <a:spcPts val="0"/>
              </a:spcAft>
              <a:buSzPts val="1000"/>
              <a:buChar char="○"/>
              <a:defRPr/>
            </a:lvl8pPr>
            <a:lvl9pPr indent="-292100" lvl="8" marL="4114800" algn="l">
              <a:lnSpc>
                <a:spcPct val="115000"/>
              </a:lnSpc>
              <a:spcBef>
                <a:spcPts val="0"/>
              </a:spcBef>
              <a:spcAft>
                <a:spcPts val="0"/>
              </a:spcAft>
              <a:buSzPts val="1000"/>
              <a:buChar char="■"/>
              <a:defRPr/>
            </a:lvl9pPr>
          </a:lstStyle>
          <a:p/>
        </p:txBody>
      </p:sp>
      <p:sp>
        <p:nvSpPr>
          <p:cNvPr id="386" name="Google Shape;386;p73"/>
          <p:cNvSpPr txBox="1"/>
          <p:nvPr>
            <p:ph idx="2" type="body"/>
          </p:nvPr>
        </p:nvSpPr>
        <p:spPr>
          <a:xfrm>
            <a:off x="5048000" y="2237788"/>
            <a:ext cx="3619800" cy="2373600"/>
          </a:xfrm>
          <a:prstGeom prst="rect">
            <a:avLst/>
          </a:prstGeom>
          <a:noFill/>
          <a:ln>
            <a:noFill/>
          </a:ln>
        </p:spPr>
        <p:txBody>
          <a:bodyPr anchorCtr="0" anchor="t" bIns="91425" lIns="91425" spcFirstLastPara="1" rIns="91425" wrap="square" tIns="91425">
            <a:normAutofit/>
          </a:bodyPr>
          <a:lstStyle>
            <a:lvl1pPr indent="-292100" lvl="0" marL="457200" algn="l">
              <a:lnSpc>
                <a:spcPct val="115000"/>
              </a:lnSpc>
              <a:spcBef>
                <a:spcPts val="0"/>
              </a:spcBef>
              <a:spcAft>
                <a:spcPts val="0"/>
              </a:spcAft>
              <a:buSzPts val="1000"/>
              <a:buChar char="●"/>
              <a:defRPr/>
            </a:lvl1pPr>
            <a:lvl2pPr indent="-279400" lvl="1" marL="914400" algn="l">
              <a:lnSpc>
                <a:spcPct val="115000"/>
              </a:lnSpc>
              <a:spcBef>
                <a:spcPts val="0"/>
              </a:spcBef>
              <a:spcAft>
                <a:spcPts val="0"/>
              </a:spcAft>
              <a:buSzPts val="800"/>
              <a:buChar char="○"/>
              <a:defRPr/>
            </a:lvl2pPr>
            <a:lvl3pPr indent="-292100" lvl="2" marL="1371600" algn="l">
              <a:lnSpc>
                <a:spcPct val="115000"/>
              </a:lnSpc>
              <a:spcBef>
                <a:spcPts val="0"/>
              </a:spcBef>
              <a:spcAft>
                <a:spcPts val="0"/>
              </a:spcAft>
              <a:buSzPts val="1000"/>
              <a:buChar char="■"/>
              <a:defRPr/>
            </a:lvl3pPr>
            <a:lvl4pPr indent="-292100" lvl="3" marL="1828800" algn="l">
              <a:lnSpc>
                <a:spcPct val="115000"/>
              </a:lnSpc>
              <a:spcBef>
                <a:spcPts val="0"/>
              </a:spcBef>
              <a:spcAft>
                <a:spcPts val="0"/>
              </a:spcAft>
              <a:buSzPts val="1000"/>
              <a:buChar char="●"/>
              <a:defRPr/>
            </a:lvl4pPr>
            <a:lvl5pPr indent="-292100" lvl="4" marL="2286000" algn="l">
              <a:lnSpc>
                <a:spcPct val="115000"/>
              </a:lnSpc>
              <a:spcBef>
                <a:spcPts val="0"/>
              </a:spcBef>
              <a:spcAft>
                <a:spcPts val="0"/>
              </a:spcAft>
              <a:buSzPts val="1000"/>
              <a:buChar char="○"/>
              <a:defRPr/>
            </a:lvl5pPr>
            <a:lvl6pPr indent="-292100" lvl="5" marL="2743200" algn="l">
              <a:lnSpc>
                <a:spcPct val="115000"/>
              </a:lnSpc>
              <a:spcBef>
                <a:spcPts val="0"/>
              </a:spcBef>
              <a:spcAft>
                <a:spcPts val="0"/>
              </a:spcAft>
              <a:buSzPts val="1000"/>
              <a:buChar char="■"/>
              <a:defRPr/>
            </a:lvl6pPr>
            <a:lvl7pPr indent="-292100" lvl="6" marL="3200400" algn="l">
              <a:lnSpc>
                <a:spcPct val="115000"/>
              </a:lnSpc>
              <a:spcBef>
                <a:spcPts val="0"/>
              </a:spcBef>
              <a:spcAft>
                <a:spcPts val="0"/>
              </a:spcAft>
              <a:buSzPts val="1000"/>
              <a:buChar char="●"/>
              <a:defRPr/>
            </a:lvl7pPr>
            <a:lvl8pPr indent="-292100" lvl="7" marL="3657600" algn="l">
              <a:lnSpc>
                <a:spcPct val="115000"/>
              </a:lnSpc>
              <a:spcBef>
                <a:spcPts val="0"/>
              </a:spcBef>
              <a:spcAft>
                <a:spcPts val="0"/>
              </a:spcAft>
              <a:buSzPts val="1000"/>
              <a:buChar char="○"/>
              <a:defRPr/>
            </a:lvl8pPr>
            <a:lvl9pPr indent="-292100" lvl="8" marL="4114800" algn="l">
              <a:lnSpc>
                <a:spcPct val="115000"/>
              </a:lnSpc>
              <a:spcBef>
                <a:spcPts val="0"/>
              </a:spcBef>
              <a:spcAft>
                <a:spcPts val="0"/>
              </a:spcAft>
              <a:buSzPts val="1000"/>
              <a:buChar char="■"/>
              <a:defRPr/>
            </a:lvl9pPr>
          </a:lstStyle>
          <a:p/>
        </p:txBody>
      </p:sp>
      <p:sp>
        <p:nvSpPr>
          <p:cNvPr id="387" name="Google Shape;387;p73"/>
          <p:cNvSpPr txBox="1"/>
          <p:nvPr>
            <p:ph idx="3" type="subTitle"/>
          </p:nvPr>
        </p:nvSpPr>
        <p:spPr>
          <a:xfrm>
            <a:off x="483150" y="1336161"/>
            <a:ext cx="3619800" cy="54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388" name="Google Shape;388;p73"/>
          <p:cNvSpPr txBox="1"/>
          <p:nvPr>
            <p:ph idx="4" type="subTitle"/>
          </p:nvPr>
        </p:nvSpPr>
        <p:spPr>
          <a:xfrm>
            <a:off x="5048000" y="1336161"/>
            <a:ext cx="3619800" cy="54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389" name="Shape 389"/>
        <p:cNvGrpSpPr/>
        <p:nvPr/>
      </p:nvGrpSpPr>
      <p:grpSpPr>
        <a:xfrm>
          <a:off x="0" y="0"/>
          <a:ext cx="0" cy="0"/>
          <a:chOff x="0" y="0"/>
          <a:chExt cx="0" cy="0"/>
        </a:xfrm>
      </p:grpSpPr>
      <p:sp>
        <p:nvSpPr>
          <p:cNvPr id="390" name="Google Shape;390;p7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391" name="Google Shape;391;p74"/>
          <p:cNvSpPr txBox="1"/>
          <p:nvPr>
            <p:ph idx="1" type="body"/>
          </p:nvPr>
        </p:nvSpPr>
        <p:spPr>
          <a:xfrm>
            <a:off x="483175" y="2417500"/>
            <a:ext cx="2455500" cy="2373600"/>
          </a:xfrm>
          <a:prstGeom prst="rect">
            <a:avLst/>
          </a:prstGeom>
          <a:noFill/>
          <a:ln>
            <a:noFill/>
          </a:ln>
        </p:spPr>
        <p:txBody>
          <a:bodyPr anchorCtr="0" anchor="t" bIns="91425" lIns="91425" spcFirstLastPara="1" rIns="91425" wrap="square" tIns="91425">
            <a:normAutofit/>
          </a:bodyPr>
          <a:lstStyle>
            <a:lvl1pPr indent="-292100" lvl="0" marL="457200" algn="l">
              <a:lnSpc>
                <a:spcPct val="115000"/>
              </a:lnSpc>
              <a:spcBef>
                <a:spcPts val="0"/>
              </a:spcBef>
              <a:spcAft>
                <a:spcPts val="0"/>
              </a:spcAft>
              <a:buSzPts val="1000"/>
              <a:buChar char="●"/>
              <a:defRPr/>
            </a:lvl1pPr>
            <a:lvl2pPr indent="-279400" lvl="1" marL="914400" algn="l">
              <a:lnSpc>
                <a:spcPct val="115000"/>
              </a:lnSpc>
              <a:spcBef>
                <a:spcPts val="0"/>
              </a:spcBef>
              <a:spcAft>
                <a:spcPts val="0"/>
              </a:spcAft>
              <a:buSzPts val="800"/>
              <a:buChar char="○"/>
              <a:defRPr/>
            </a:lvl2pPr>
            <a:lvl3pPr indent="-292100" lvl="2" marL="1371600" algn="l">
              <a:lnSpc>
                <a:spcPct val="115000"/>
              </a:lnSpc>
              <a:spcBef>
                <a:spcPts val="0"/>
              </a:spcBef>
              <a:spcAft>
                <a:spcPts val="0"/>
              </a:spcAft>
              <a:buSzPts val="1000"/>
              <a:buChar char="■"/>
              <a:defRPr/>
            </a:lvl3pPr>
            <a:lvl4pPr indent="-292100" lvl="3" marL="1828800" algn="l">
              <a:lnSpc>
                <a:spcPct val="115000"/>
              </a:lnSpc>
              <a:spcBef>
                <a:spcPts val="0"/>
              </a:spcBef>
              <a:spcAft>
                <a:spcPts val="0"/>
              </a:spcAft>
              <a:buSzPts val="1000"/>
              <a:buChar char="●"/>
              <a:defRPr/>
            </a:lvl4pPr>
            <a:lvl5pPr indent="-292100" lvl="4" marL="2286000" algn="l">
              <a:lnSpc>
                <a:spcPct val="115000"/>
              </a:lnSpc>
              <a:spcBef>
                <a:spcPts val="0"/>
              </a:spcBef>
              <a:spcAft>
                <a:spcPts val="0"/>
              </a:spcAft>
              <a:buSzPts val="1000"/>
              <a:buChar char="○"/>
              <a:defRPr/>
            </a:lvl5pPr>
            <a:lvl6pPr indent="-292100" lvl="5" marL="2743200" algn="l">
              <a:lnSpc>
                <a:spcPct val="115000"/>
              </a:lnSpc>
              <a:spcBef>
                <a:spcPts val="0"/>
              </a:spcBef>
              <a:spcAft>
                <a:spcPts val="0"/>
              </a:spcAft>
              <a:buSzPts val="1000"/>
              <a:buChar char="■"/>
              <a:defRPr/>
            </a:lvl6pPr>
            <a:lvl7pPr indent="-292100" lvl="6" marL="3200400" algn="l">
              <a:lnSpc>
                <a:spcPct val="115000"/>
              </a:lnSpc>
              <a:spcBef>
                <a:spcPts val="0"/>
              </a:spcBef>
              <a:spcAft>
                <a:spcPts val="0"/>
              </a:spcAft>
              <a:buSzPts val="1000"/>
              <a:buChar char="●"/>
              <a:defRPr/>
            </a:lvl7pPr>
            <a:lvl8pPr indent="-292100" lvl="7" marL="3657600" algn="l">
              <a:lnSpc>
                <a:spcPct val="115000"/>
              </a:lnSpc>
              <a:spcBef>
                <a:spcPts val="0"/>
              </a:spcBef>
              <a:spcAft>
                <a:spcPts val="0"/>
              </a:spcAft>
              <a:buSzPts val="1000"/>
              <a:buChar char="○"/>
              <a:defRPr/>
            </a:lvl8pPr>
            <a:lvl9pPr indent="-292100" lvl="8" marL="4114800" algn="l">
              <a:lnSpc>
                <a:spcPct val="115000"/>
              </a:lnSpc>
              <a:spcBef>
                <a:spcPts val="0"/>
              </a:spcBef>
              <a:spcAft>
                <a:spcPts val="0"/>
              </a:spcAft>
              <a:buSzPts val="1000"/>
              <a:buChar char="■"/>
              <a:defRPr/>
            </a:lvl9pPr>
          </a:lstStyle>
          <a:p/>
        </p:txBody>
      </p:sp>
      <p:sp>
        <p:nvSpPr>
          <p:cNvPr id="392" name="Google Shape;392;p74"/>
          <p:cNvSpPr txBox="1"/>
          <p:nvPr>
            <p:ph idx="2" type="body"/>
          </p:nvPr>
        </p:nvSpPr>
        <p:spPr>
          <a:xfrm>
            <a:off x="3347725" y="2417500"/>
            <a:ext cx="2455500" cy="2373600"/>
          </a:xfrm>
          <a:prstGeom prst="rect">
            <a:avLst/>
          </a:prstGeom>
          <a:noFill/>
          <a:ln>
            <a:noFill/>
          </a:ln>
        </p:spPr>
        <p:txBody>
          <a:bodyPr anchorCtr="0" anchor="t" bIns="91425" lIns="91425" spcFirstLastPara="1" rIns="91425" wrap="square" tIns="91425">
            <a:normAutofit/>
          </a:bodyPr>
          <a:lstStyle>
            <a:lvl1pPr indent="-292100" lvl="0" marL="457200" algn="l">
              <a:lnSpc>
                <a:spcPct val="115000"/>
              </a:lnSpc>
              <a:spcBef>
                <a:spcPts val="0"/>
              </a:spcBef>
              <a:spcAft>
                <a:spcPts val="0"/>
              </a:spcAft>
              <a:buSzPts val="1000"/>
              <a:buChar char="●"/>
              <a:defRPr/>
            </a:lvl1pPr>
            <a:lvl2pPr indent="-279400" lvl="1" marL="914400" algn="l">
              <a:lnSpc>
                <a:spcPct val="115000"/>
              </a:lnSpc>
              <a:spcBef>
                <a:spcPts val="0"/>
              </a:spcBef>
              <a:spcAft>
                <a:spcPts val="0"/>
              </a:spcAft>
              <a:buSzPts val="800"/>
              <a:buChar char="○"/>
              <a:defRPr/>
            </a:lvl2pPr>
            <a:lvl3pPr indent="-292100" lvl="2" marL="1371600" algn="l">
              <a:lnSpc>
                <a:spcPct val="115000"/>
              </a:lnSpc>
              <a:spcBef>
                <a:spcPts val="0"/>
              </a:spcBef>
              <a:spcAft>
                <a:spcPts val="0"/>
              </a:spcAft>
              <a:buSzPts val="1000"/>
              <a:buChar char="■"/>
              <a:defRPr/>
            </a:lvl3pPr>
            <a:lvl4pPr indent="-292100" lvl="3" marL="1828800" algn="l">
              <a:lnSpc>
                <a:spcPct val="115000"/>
              </a:lnSpc>
              <a:spcBef>
                <a:spcPts val="0"/>
              </a:spcBef>
              <a:spcAft>
                <a:spcPts val="0"/>
              </a:spcAft>
              <a:buSzPts val="1000"/>
              <a:buChar char="●"/>
              <a:defRPr/>
            </a:lvl4pPr>
            <a:lvl5pPr indent="-292100" lvl="4" marL="2286000" algn="l">
              <a:lnSpc>
                <a:spcPct val="115000"/>
              </a:lnSpc>
              <a:spcBef>
                <a:spcPts val="0"/>
              </a:spcBef>
              <a:spcAft>
                <a:spcPts val="0"/>
              </a:spcAft>
              <a:buSzPts val="1000"/>
              <a:buChar char="○"/>
              <a:defRPr/>
            </a:lvl5pPr>
            <a:lvl6pPr indent="-292100" lvl="5" marL="2743200" algn="l">
              <a:lnSpc>
                <a:spcPct val="115000"/>
              </a:lnSpc>
              <a:spcBef>
                <a:spcPts val="0"/>
              </a:spcBef>
              <a:spcAft>
                <a:spcPts val="0"/>
              </a:spcAft>
              <a:buSzPts val="1000"/>
              <a:buChar char="■"/>
              <a:defRPr/>
            </a:lvl6pPr>
            <a:lvl7pPr indent="-292100" lvl="6" marL="3200400" algn="l">
              <a:lnSpc>
                <a:spcPct val="115000"/>
              </a:lnSpc>
              <a:spcBef>
                <a:spcPts val="0"/>
              </a:spcBef>
              <a:spcAft>
                <a:spcPts val="0"/>
              </a:spcAft>
              <a:buSzPts val="1000"/>
              <a:buChar char="●"/>
              <a:defRPr/>
            </a:lvl7pPr>
            <a:lvl8pPr indent="-292100" lvl="7" marL="3657600" algn="l">
              <a:lnSpc>
                <a:spcPct val="115000"/>
              </a:lnSpc>
              <a:spcBef>
                <a:spcPts val="0"/>
              </a:spcBef>
              <a:spcAft>
                <a:spcPts val="0"/>
              </a:spcAft>
              <a:buSzPts val="1000"/>
              <a:buChar char="○"/>
              <a:defRPr/>
            </a:lvl8pPr>
            <a:lvl9pPr indent="-292100" lvl="8" marL="4114800" algn="l">
              <a:lnSpc>
                <a:spcPct val="115000"/>
              </a:lnSpc>
              <a:spcBef>
                <a:spcPts val="0"/>
              </a:spcBef>
              <a:spcAft>
                <a:spcPts val="0"/>
              </a:spcAft>
              <a:buSzPts val="1000"/>
              <a:buChar char="■"/>
              <a:defRPr/>
            </a:lvl9pPr>
          </a:lstStyle>
          <a:p/>
        </p:txBody>
      </p:sp>
      <p:sp>
        <p:nvSpPr>
          <p:cNvPr id="393" name="Google Shape;393;p74"/>
          <p:cNvSpPr txBox="1"/>
          <p:nvPr>
            <p:ph idx="3" type="body"/>
          </p:nvPr>
        </p:nvSpPr>
        <p:spPr>
          <a:xfrm>
            <a:off x="6212275" y="2417500"/>
            <a:ext cx="2455500" cy="2373600"/>
          </a:xfrm>
          <a:prstGeom prst="rect">
            <a:avLst/>
          </a:prstGeom>
          <a:noFill/>
          <a:ln>
            <a:noFill/>
          </a:ln>
        </p:spPr>
        <p:txBody>
          <a:bodyPr anchorCtr="0" anchor="t" bIns="91425" lIns="91425" spcFirstLastPara="1" rIns="91425" wrap="square" tIns="91425">
            <a:normAutofit/>
          </a:bodyPr>
          <a:lstStyle>
            <a:lvl1pPr indent="-292100" lvl="0" marL="457200" algn="l">
              <a:lnSpc>
                <a:spcPct val="115000"/>
              </a:lnSpc>
              <a:spcBef>
                <a:spcPts val="0"/>
              </a:spcBef>
              <a:spcAft>
                <a:spcPts val="0"/>
              </a:spcAft>
              <a:buSzPts val="1000"/>
              <a:buChar char="●"/>
              <a:defRPr/>
            </a:lvl1pPr>
            <a:lvl2pPr indent="-279400" lvl="1" marL="914400" algn="l">
              <a:lnSpc>
                <a:spcPct val="115000"/>
              </a:lnSpc>
              <a:spcBef>
                <a:spcPts val="0"/>
              </a:spcBef>
              <a:spcAft>
                <a:spcPts val="0"/>
              </a:spcAft>
              <a:buSzPts val="800"/>
              <a:buChar char="○"/>
              <a:defRPr/>
            </a:lvl2pPr>
            <a:lvl3pPr indent="-292100" lvl="2" marL="1371600" algn="l">
              <a:lnSpc>
                <a:spcPct val="115000"/>
              </a:lnSpc>
              <a:spcBef>
                <a:spcPts val="0"/>
              </a:spcBef>
              <a:spcAft>
                <a:spcPts val="0"/>
              </a:spcAft>
              <a:buSzPts val="1000"/>
              <a:buChar char="■"/>
              <a:defRPr/>
            </a:lvl3pPr>
            <a:lvl4pPr indent="-292100" lvl="3" marL="1828800" algn="l">
              <a:lnSpc>
                <a:spcPct val="115000"/>
              </a:lnSpc>
              <a:spcBef>
                <a:spcPts val="0"/>
              </a:spcBef>
              <a:spcAft>
                <a:spcPts val="0"/>
              </a:spcAft>
              <a:buSzPts val="1000"/>
              <a:buChar char="●"/>
              <a:defRPr/>
            </a:lvl4pPr>
            <a:lvl5pPr indent="-292100" lvl="4" marL="2286000" algn="l">
              <a:lnSpc>
                <a:spcPct val="115000"/>
              </a:lnSpc>
              <a:spcBef>
                <a:spcPts val="0"/>
              </a:spcBef>
              <a:spcAft>
                <a:spcPts val="0"/>
              </a:spcAft>
              <a:buSzPts val="1000"/>
              <a:buChar char="○"/>
              <a:defRPr/>
            </a:lvl5pPr>
            <a:lvl6pPr indent="-292100" lvl="5" marL="2743200" algn="l">
              <a:lnSpc>
                <a:spcPct val="115000"/>
              </a:lnSpc>
              <a:spcBef>
                <a:spcPts val="0"/>
              </a:spcBef>
              <a:spcAft>
                <a:spcPts val="0"/>
              </a:spcAft>
              <a:buSzPts val="1000"/>
              <a:buChar char="■"/>
              <a:defRPr/>
            </a:lvl6pPr>
            <a:lvl7pPr indent="-292100" lvl="6" marL="3200400" algn="l">
              <a:lnSpc>
                <a:spcPct val="115000"/>
              </a:lnSpc>
              <a:spcBef>
                <a:spcPts val="0"/>
              </a:spcBef>
              <a:spcAft>
                <a:spcPts val="0"/>
              </a:spcAft>
              <a:buSzPts val="1000"/>
              <a:buChar char="●"/>
              <a:defRPr/>
            </a:lvl7pPr>
            <a:lvl8pPr indent="-292100" lvl="7" marL="3657600" algn="l">
              <a:lnSpc>
                <a:spcPct val="115000"/>
              </a:lnSpc>
              <a:spcBef>
                <a:spcPts val="0"/>
              </a:spcBef>
              <a:spcAft>
                <a:spcPts val="0"/>
              </a:spcAft>
              <a:buSzPts val="1000"/>
              <a:buChar char="○"/>
              <a:defRPr/>
            </a:lvl8pPr>
            <a:lvl9pPr indent="-292100" lvl="8" marL="4114800" algn="l">
              <a:lnSpc>
                <a:spcPct val="115000"/>
              </a:lnSpc>
              <a:spcBef>
                <a:spcPts val="0"/>
              </a:spcBef>
              <a:spcAft>
                <a:spcPts val="0"/>
              </a:spcAft>
              <a:buSzPts val="1000"/>
              <a:buChar char="■"/>
              <a:defRPr/>
            </a:lvl9pPr>
          </a:lstStyle>
          <a:p/>
        </p:txBody>
      </p:sp>
      <p:sp>
        <p:nvSpPr>
          <p:cNvPr id="394" name="Google Shape;394;p74"/>
          <p:cNvSpPr txBox="1"/>
          <p:nvPr>
            <p:ph type="title"/>
          </p:nvPr>
        </p:nvSpPr>
        <p:spPr>
          <a:xfrm>
            <a:off x="483175" y="450025"/>
            <a:ext cx="8184600" cy="758100"/>
          </a:xfrm>
          <a:prstGeom prst="rect">
            <a:avLst/>
          </a:prstGeom>
          <a:noFill/>
          <a:ln>
            <a:noFill/>
          </a:ln>
        </p:spPr>
        <p:txBody>
          <a:bodyPr anchorCtr="0" anchor="ctr" bIns="91425" lIns="91425" spcFirstLastPara="1" rIns="91425" wrap="square" tIns="91425">
            <a:normAutofit/>
          </a:bodyPr>
          <a:lstStyle>
            <a:lvl1pPr lvl="0" algn="l">
              <a:lnSpc>
                <a:spcPct val="90000"/>
              </a:lnSpc>
              <a:spcBef>
                <a:spcPts val="0"/>
              </a:spcBef>
              <a:spcAft>
                <a:spcPts val="0"/>
              </a:spcAft>
              <a:buSzPts val="3000"/>
              <a:buNone/>
              <a:defRPr sz="3000"/>
            </a:lvl1pPr>
            <a:lvl2pPr lvl="1" algn="l">
              <a:lnSpc>
                <a:spcPct val="90000"/>
              </a:lnSpc>
              <a:spcBef>
                <a:spcPts val="0"/>
              </a:spcBef>
              <a:spcAft>
                <a:spcPts val="0"/>
              </a:spcAft>
              <a:buSzPts val="3000"/>
              <a:buNone/>
              <a:defRPr sz="3000"/>
            </a:lvl2pPr>
            <a:lvl3pPr lvl="2" algn="l">
              <a:lnSpc>
                <a:spcPct val="90000"/>
              </a:lnSpc>
              <a:spcBef>
                <a:spcPts val="0"/>
              </a:spcBef>
              <a:spcAft>
                <a:spcPts val="0"/>
              </a:spcAft>
              <a:buSzPts val="3000"/>
              <a:buNone/>
              <a:defRPr sz="3000"/>
            </a:lvl3pPr>
            <a:lvl4pPr lvl="3" algn="l">
              <a:lnSpc>
                <a:spcPct val="90000"/>
              </a:lnSpc>
              <a:spcBef>
                <a:spcPts val="0"/>
              </a:spcBef>
              <a:spcAft>
                <a:spcPts val="0"/>
              </a:spcAft>
              <a:buSzPts val="3000"/>
              <a:buNone/>
              <a:defRPr sz="3000"/>
            </a:lvl4pPr>
            <a:lvl5pPr lvl="4" algn="l">
              <a:lnSpc>
                <a:spcPct val="90000"/>
              </a:lnSpc>
              <a:spcBef>
                <a:spcPts val="0"/>
              </a:spcBef>
              <a:spcAft>
                <a:spcPts val="0"/>
              </a:spcAft>
              <a:buSzPts val="3000"/>
              <a:buNone/>
              <a:defRPr sz="3000"/>
            </a:lvl5pPr>
            <a:lvl6pPr lvl="5" algn="l">
              <a:lnSpc>
                <a:spcPct val="90000"/>
              </a:lnSpc>
              <a:spcBef>
                <a:spcPts val="0"/>
              </a:spcBef>
              <a:spcAft>
                <a:spcPts val="0"/>
              </a:spcAft>
              <a:buSzPts val="3000"/>
              <a:buNone/>
              <a:defRPr sz="3000"/>
            </a:lvl6pPr>
            <a:lvl7pPr lvl="6" algn="l">
              <a:lnSpc>
                <a:spcPct val="90000"/>
              </a:lnSpc>
              <a:spcBef>
                <a:spcPts val="0"/>
              </a:spcBef>
              <a:spcAft>
                <a:spcPts val="0"/>
              </a:spcAft>
              <a:buSzPts val="3000"/>
              <a:buNone/>
              <a:defRPr sz="3000"/>
            </a:lvl7pPr>
            <a:lvl8pPr lvl="7" algn="l">
              <a:lnSpc>
                <a:spcPct val="90000"/>
              </a:lnSpc>
              <a:spcBef>
                <a:spcPts val="0"/>
              </a:spcBef>
              <a:spcAft>
                <a:spcPts val="0"/>
              </a:spcAft>
              <a:buSzPts val="3000"/>
              <a:buNone/>
              <a:defRPr sz="3000"/>
            </a:lvl8pPr>
            <a:lvl9pPr lvl="8" algn="l">
              <a:lnSpc>
                <a:spcPct val="90000"/>
              </a:lnSpc>
              <a:spcBef>
                <a:spcPts val="0"/>
              </a:spcBef>
              <a:spcAft>
                <a:spcPts val="0"/>
              </a:spcAft>
              <a:buSzPts val="3000"/>
              <a:buNone/>
              <a:defRPr sz="3000"/>
            </a:lvl9pPr>
          </a:lstStyle>
          <a:p/>
        </p:txBody>
      </p:sp>
      <p:sp>
        <p:nvSpPr>
          <p:cNvPr id="395" name="Google Shape;395;p74"/>
          <p:cNvSpPr txBox="1"/>
          <p:nvPr>
            <p:ph idx="4" type="subTitle"/>
          </p:nvPr>
        </p:nvSpPr>
        <p:spPr>
          <a:xfrm>
            <a:off x="483175" y="1336150"/>
            <a:ext cx="2455500" cy="778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396" name="Google Shape;396;p74"/>
          <p:cNvSpPr txBox="1"/>
          <p:nvPr>
            <p:ph idx="5" type="subTitle"/>
          </p:nvPr>
        </p:nvSpPr>
        <p:spPr>
          <a:xfrm>
            <a:off x="3347725" y="1336150"/>
            <a:ext cx="2455500" cy="778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397" name="Google Shape;397;p74"/>
          <p:cNvSpPr txBox="1"/>
          <p:nvPr>
            <p:ph idx="6" type="subTitle"/>
          </p:nvPr>
        </p:nvSpPr>
        <p:spPr>
          <a:xfrm>
            <a:off x="6212275" y="1336150"/>
            <a:ext cx="2455500" cy="778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398" name="Shape 398"/>
        <p:cNvGrpSpPr/>
        <p:nvPr/>
      </p:nvGrpSpPr>
      <p:grpSpPr>
        <a:xfrm>
          <a:off x="0" y="0"/>
          <a:ext cx="0" cy="0"/>
          <a:chOff x="0" y="0"/>
          <a:chExt cx="0" cy="0"/>
        </a:xfrm>
      </p:grpSpPr>
      <p:sp>
        <p:nvSpPr>
          <p:cNvPr id="399" name="Google Shape;399;p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400" name="Google Shape;400;p75"/>
          <p:cNvSpPr txBox="1"/>
          <p:nvPr>
            <p:ph idx="1" type="body"/>
          </p:nvPr>
        </p:nvSpPr>
        <p:spPr>
          <a:xfrm>
            <a:off x="366725" y="1759093"/>
            <a:ext cx="3838500" cy="11385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279400" lvl="1" marL="914400" algn="l">
              <a:lnSpc>
                <a:spcPct val="115000"/>
              </a:lnSpc>
              <a:spcBef>
                <a:spcPts val="0"/>
              </a:spcBef>
              <a:spcAft>
                <a:spcPts val="0"/>
              </a:spcAft>
              <a:buSzPts val="800"/>
              <a:buChar char="○"/>
              <a:defRPr/>
            </a:lvl2pPr>
            <a:lvl3pPr indent="-292100" lvl="2" marL="1371600" algn="l">
              <a:lnSpc>
                <a:spcPct val="115000"/>
              </a:lnSpc>
              <a:spcBef>
                <a:spcPts val="0"/>
              </a:spcBef>
              <a:spcAft>
                <a:spcPts val="0"/>
              </a:spcAft>
              <a:buSzPts val="1000"/>
              <a:buChar char="■"/>
              <a:defRPr/>
            </a:lvl3pPr>
            <a:lvl4pPr indent="-292100" lvl="3" marL="1828800" algn="l">
              <a:lnSpc>
                <a:spcPct val="115000"/>
              </a:lnSpc>
              <a:spcBef>
                <a:spcPts val="0"/>
              </a:spcBef>
              <a:spcAft>
                <a:spcPts val="0"/>
              </a:spcAft>
              <a:buSzPts val="1000"/>
              <a:buChar char="●"/>
              <a:defRPr/>
            </a:lvl4pPr>
            <a:lvl5pPr indent="-292100" lvl="4" marL="2286000" algn="l">
              <a:lnSpc>
                <a:spcPct val="115000"/>
              </a:lnSpc>
              <a:spcBef>
                <a:spcPts val="0"/>
              </a:spcBef>
              <a:spcAft>
                <a:spcPts val="0"/>
              </a:spcAft>
              <a:buSzPts val="1000"/>
              <a:buChar char="○"/>
              <a:defRPr/>
            </a:lvl5pPr>
            <a:lvl6pPr indent="-292100" lvl="5" marL="2743200" algn="l">
              <a:lnSpc>
                <a:spcPct val="115000"/>
              </a:lnSpc>
              <a:spcBef>
                <a:spcPts val="0"/>
              </a:spcBef>
              <a:spcAft>
                <a:spcPts val="0"/>
              </a:spcAft>
              <a:buSzPts val="1000"/>
              <a:buChar char="■"/>
              <a:defRPr/>
            </a:lvl6pPr>
            <a:lvl7pPr indent="-292100" lvl="6" marL="3200400" algn="l">
              <a:lnSpc>
                <a:spcPct val="115000"/>
              </a:lnSpc>
              <a:spcBef>
                <a:spcPts val="0"/>
              </a:spcBef>
              <a:spcAft>
                <a:spcPts val="0"/>
              </a:spcAft>
              <a:buSzPts val="1000"/>
              <a:buChar char="●"/>
              <a:defRPr/>
            </a:lvl7pPr>
            <a:lvl8pPr indent="-292100" lvl="7" marL="3657600" algn="l">
              <a:lnSpc>
                <a:spcPct val="115000"/>
              </a:lnSpc>
              <a:spcBef>
                <a:spcPts val="0"/>
              </a:spcBef>
              <a:spcAft>
                <a:spcPts val="0"/>
              </a:spcAft>
              <a:buSzPts val="1000"/>
              <a:buChar char="○"/>
              <a:defRPr/>
            </a:lvl8pPr>
            <a:lvl9pPr indent="-292100" lvl="8" marL="4114800" algn="l">
              <a:lnSpc>
                <a:spcPct val="115000"/>
              </a:lnSpc>
              <a:spcBef>
                <a:spcPts val="0"/>
              </a:spcBef>
              <a:spcAft>
                <a:spcPts val="0"/>
              </a:spcAft>
              <a:buSzPts val="1000"/>
              <a:buChar char="■"/>
              <a:defRPr/>
            </a:lvl9pPr>
          </a:lstStyle>
          <a:p/>
        </p:txBody>
      </p:sp>
      <p:sp>
        <p:nvSpPr>
          <p:cNvPr id="401" name="Google Shape;401;p75"/>
          <p:cNvSpPr txBox="1"/>
          <p:nvPr>
            <p:ph idx="2" type="body"/>
          </p:nvPr>
        </p:nvSpPr>
        <p:spPr>
          <a:xfrm>
            <a:off x="4938725" y="1759093"/>
            <a:ext cx="3838500" cy="11385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279400" lvl="1" marL="914400" algn="l">
              <a:lnSpc>
                <a:spcPct val="115000"/>
              </a:lnSpc>
              <a:spcBef>
                <a:spcPts val="0"/>
              </a:spcBef>
              <a:spcAft>
                <a:spcPts val="0"/>
              </a:spcAft>
              <a:buSzPts val="800"/>
              <a:buChar char="○"/>
              <a:defRPr/>
            </a:lvl2pPr>
            <a:lvl3pPr indent="-292100" lvl="2" marL="1371600" algn="l">
              <a:lnSpc>
                <a:spcPct val="115000"/>
              </a:lnSpc>
              <a:spcBef>
                <a:spcPts val="0"/>
              </a:spcBef>
              <a:spcAft>
                <a:spcPts val="0"/>
              </a:spcAft>
              <a:buSzPts val="1000"/>
              <a:buChar char="■"/>
              <a:defRPr/>
            </a:lvl3pPr>
            <a:lvl4pPr indent="-292100" lvl="3" marL="1828800" algn="l">
              <a:lnSpc>
                <a:spcPct val="115000"/>
              </a:lnSpc>
              <a:spcBef>
                <a:spcPts val="0"/>
              </a:spcBef>
              <a:spcAft>
                <a:spcPts val="0"/>
              </a:spcAft>
              <a:buSzPts val="1000"/>
              <a:buChar char="●"/>
              <a:defRPr/>
            </a:lvl4pPr>
            <a:lvl5pPr indent="-292100" lvl="4" marL="2286000" algn="l">
              <a:lnSpc>
                <a:spcPct val="115000"/>
              </a:lnSpc>
              <a:spcBef>
                <a:spcPts val="0"/>
              </a:spcBef>
              <a:spcAft>
                <a:spcPts val="0"/>
              </a:spcAft>
              <a:buSzPts val="1000"/>
              <a:buChar char="○"/>
              <a:defRPr/>
            </a:lvl5pPr>
            <a:lvl6pPr indent="-292100" lvl="5" marL="2743200" algn="l">
              <a:lnSpc>
                <a:spcPct val="115000"/>
              </a:lnSpc>
              <a:spcBef>
                <a:spcPts val="0"/>
              </a:spcBef>
              <a:spcAft>
                <a:spcPts val="0"/>
              </a:spcAft>
              <a:buSzPts val="1000"/>
              <a:buChar char="■"/>
              <a:defRPr/>
            </a:lvl6pPr>
            <a:lvl7pPr indent="-292100" lvl="6" marL="3200400" algn="l">
              <a:lnSpc>
                <a:spcPct val="115000"/>
              </a:lnSpc>
              <a:spcBef>
                <a:spcPts val="0"/>
              </a:spcBef>
              <a:spcAft>
                <a:spcPts val="0"/>
              </a:spcAft>
              <a:buSzPts val="1000"/>
              <a:buChar char="●"/>
              <a:defRPr/>
            </a:lvl7pPr>
            <a:lvl8pPr indent="-292100" lvl="7" marL="3657600" algn="l">
              <a:lnSpc>
                <a:spcPct val="115000"/>
              </a:lnSpc>
              <a:spcBef>
                <a:spcPts val="0"/>
              </a:spcBef>
              <a:spcAft>
                <a:spcPts val="0"/>
              </a:spcAft>
              <a:buSzPts val="1000"/>
              <a:buChar char="○"/>
              <a:defRPr/>
            </a:lvl8pPr>
            <a:lvl9pPr indent="-292100" lvl="8" marL="4114800" algn="l">
              <a:lnSpc>
                <a:spcPct val="115000"/>
              </a:lnSpc>
              <a:spcBef>
                <a:spcPts val="0"/>
              </a:spcBef>
              <a:spcAft>
                <a:spcPts val="0"/>
              </a:spcAft>
              <a:buSzPts val="1000"/>
              <a:buChar char="■"/>
              <a:defRPr/>
            </a:lvl9pPr>
          </a:lstStyle>
          <a:p/>
        </p:txBody>
      </p:sp>
      <p:sp>
        <p:nvSpPr>
          <p:cNvPr id="402" name="Google Shape;402;p75"/>
          <p:cNvSpPr txBox="1"/>
          <p:nvPr>
            <p:ph idx="3" type="body"/>
          </p:nvPr>
        </p:nvSpPr>
        <p:spPr>
          <a:xfrm>
            <a:off x="366750" y="3648575"/>
            <a:ext cx="3838500" cy="11385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279400" lvl="1" marL="914400" algn="l">
              <a:lnSpc>
                <a:spcPct val="115000"/>
              </a:lnSpc>
              <a:spcBef>
                <a:spcPts val="0"/>
              </a:spcBef>
              <a:spcAft>
                <a:spcPts val="0"/>
              </a:spcAft>
              <a:buSzPts val="800"/>
              <a:buChar char="○"/>
              <a:defRPr/>
            </a:lvl2pPr>
            <a:lvl3pPr indent="-292100" lvl="2" marL="1371600" algn="l">
              <a:lnSpc>
                <a:spcPct val="115000"/>
              </a:lnSpc>
              <a:spcBef>
                <a:spcPts val="0"/>
              </a:spcBef>
              <a:spcAft>
                <a:spcPts val="0"/>
              </a:spcAft>
              <a:buSzPts val="1000"/>
              <a:buChar char="■"/>
              <a:defRPr/>
            </a:lvl3pPr>
            <a:lvl4pPr indent="-292100" lvl="3" marL="1828800" algn="l">
              <a:lnSpc>
                <a:spcPct val="115000"/>
              </a:lnSpc>
              <a:spcBef>
                <a:spcPts val="0"/>
              </a:spcBef>
              <a:spcAft>
                <a:spcPts val="0"/>
              </a:spcAft>
              <a:buSzPts val="1000"/>
              <a:buChar char="●"/>
              <a:defRPr/>
            </a:lvl4pPr>
            <a:lvl5pPr indent="-292100" lvl="4" marL="2286000" algn="l">
              <a:lnSpc>
                <a:spcPct val="115000"/>
              </a:lnSpc>
              <a:spcBef>
                <a:spcPts val="0"/>
              </a:spcBef>
              <a:spcAft>
                <a:spcPts val="0"/>
              </a:spcAft>
              <a:buSzPts val="1000"/>
              <a:buChar char="○"/>
              <a:defRPr/>
            </a:lvl5pPr>
            <a:lvl6pPr indent="-292100" lvl="5" marL="2743200" algn="l">
              <a:lnSpc>
                <a:spcPct val="115000"/>
              </a:lnSpc>
              <a:spcBef>
                <a:spcPts val="0"/>
              </a:spcBef>
              <a:spcAft>
                <a:spcPts val="0"/>
              </a:spcAft>
              <a:buSzPts val="1000"/>
              <a:buChar char="■"/>
              <a:defRPr/>
            </a:lvl6pPr>
            <a:lvl7pPr indent="-292100" lvl="6" marL="3200400" algn="l">
              <a:lnSpc>
                <a:spcPct val="115000"/>
              </a:lnSpc>
              <a:spcBef>
                <a:spcPts val="0"/>
              </a:spcBef>
              <a:spcAft>
                <a:spcPts val="0"/>
              </a:spcAft>
              <a:buSzPts val="1000"/>
              <a:buChar char="●"/>
              <a:defRPr/>
            </a:lvl7pPr>
            <a:lvl8pPr indent="-292100" lvl="7" marL="3657600" algn="l">
              <a:lnSpc>
                <a:spcPct val="115000"/>
              </a:lnSpc>
              <a:spcBef>
                <a:spcPts val="0"/>
              </a:spcBef>
              <a:spcAft>
                <a:spcPts val="0"/>
              </a:spcAft>
              <a:buSzPts val="1000"/>
              <a:buChar char="○"/>
              <a:defRPr/>
            </a:lvl8pPr>
            <a:lvl9pPr indent="-292100" lvl="8" marL="4114800" algn="l">
              <a:lnSpc>
                <a:spcPct val="115000"/>
              </a:lnSpc>
              <a:spcBef>
                <a:spcPts val="0"/>
              </a:spcBef>
              <a:spcAft>
                <a:spcPts val="0"/>
              </a:spcAft>
              <a:buSzPts val="1000"/>
              <a:buChar char="■"/>
              <a:defRPr/>
            </a:lvl9pPr>
          </a:lstStyle>
          <a:p/>
        </p:txBody>
      </p:sp>
      <p:sp>
        <p:nvSpPr>
          <p:cNvPr id="403" name="Google Shape;403;p75"/>
          <p:cNvSpPr txBox="1"/>
          <p:nvPr>
            <p:ph idx="4" type="body"/>
          </p:nvPr>
        </p:nvSpPr>
        <p:spPr>
          <a:xfrm>
            <a:off x="4938750" y="3648575"/>
            <a:ext cx="3838500" cy="11385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279400" lvl="1" marL="914400" algn="l">
              <a:lnSpc>
                <a:spcPct val="115000"/>
              </a:lnSpc>
              <a:spcBef>
                <a:spcPts val="0"/>
              </a:spcBef>
              <a:spcAft>
                <a:spcPts val="0"/>
              </a:spcAft>
              <a:buSzPts val="800"/>
              <a:buChar char="○"/>
              <a:defRPr/>
            </a:lvl2pPr>
            <a:lvl3pPr indent="-292100" lvl="2" marL="1371600" algn="l">
              <a:lnSpc>
                <a:spcPct val="115000"/>
              </a:lnSpc>
              <a:spcBef>
                <a:spcPts val="0"/>
              </a:spcBef>
              <a:spcAft>
                <a:spcPts val="0"/>
              </a:spcAft>
              <a:buSzPts val="1000"/>
              <a:buChar char="■"/>
              <a:defRPr/>
            </a:lvl3pPr>
            <a:lvl4pPr indent="-292100" lvl="3" marL="1828800" algn="l">
              <a:lnSpc>
                <a:spcPct val="115000"/>
              </a:lnSpc>
              <a:spcBef>
                <a:spcPts val="0"/>
              </a:spcBef>
              <a:spcAft>
                <a:spcPts val="0"/>
              </a:spcAft>
              <a:buSzPts val="1000"/>
              <a:buChar char="●"/>
              <a:defRPr/>
            </a:lvl4pPr>
            <a:lvl5pPr indent="-292100" lvl="4" marL="2286000" algn="l">
              <a:lnSpc>
                <a:spcPct val="115000"/>
              </a:lnSpc>
              <a:spcBef>
                <a:spcPts val="0"/>
              </a:spcBef>
              <a:spcAft>
                <a:spcPts val="0"/>
              </a:spcAft>
              <a:buSzPts val="1000"/>
              <a:buChar char="○"/>
              <a:defRPr/>
            </a:lvl5pPr>
            <a:lvl6pPr indent="-292100" lvl="5" marL="2743200" algn="l">
              <a:lnSpc>
                <a:spcPct val="115000"/>
              </a:lnSpc>
              <a:spcBef>
                <a:spcPts val="0"/>
              </a:spcBef>
              <a:spcAft>
                <a:spcPts val="0"/>
              </a:spcAft>
              <a:buSzPts val="1000"/>
              <a:buChar char="■"/>
              <a:defRPr/>
            </a:lvl6pPr>
            <a:lvl7pPr indent="-292100" lvl="6" marL="3200400" algn="l">
              <a:lnSpc>
                <a:spcPct val="115000"/>
              </a:lnSpc>
              <a:spcBef>
                <a:spcPts val="0"/>
              </a:spcBef>
              <a:spcAft>
                <a:spcPts val="0"/>
              </a:spcAft>
              <a:buSzPts val="1000"/>
              <a:buChar char="●"/>
              <a:defRPr/>
            </a:lvl7pPr>
            <a:lvl8pPr indent="-292100" lvl="7" marL="3657600" algn="l">
              <a:lnSpc>
                <a:spcPct val="115000"/>
              </a:lnSpc>
              <a:spcBef>
                <a:spcPts val="0"/>
              </a:spcBef>
              <a:spcAft>
                <a:spcPts val="0"/>
              </a:spcAft>
              <a:buSzPts val="1000"/>
              <a:buChar char="○"/>
              <a:defRPr/>
            </a:lvl8pPr>
            <a:lvl9pPr indent="-292100" lvl="8" marL="4114800" algn="l">
              <a:lnSpc>
                <a:spcPct val="115000"/>
              </a:lnSpc>
              <a:spcBef>
                <a:spcPts val="0"/>
              </a:spcBef>
              <a:spcAft>
                <a:spcPts val="0"/>
              </a:spcAft>
              <a:buSzPts val="1000"/>
              <a:buChar char="■"/>
              <a:defRPr/>
            </a:lvl9pPr>
          </a:lstStyle>
          <a:p/>
        </p:txBody>
      </p:sp>
      <p:sp>
        <p:nvSpPr>
          <p:cNvPr id="404" name="Google Shape;404;p75"/>
          <p:cNvSpPr txBox="1"/>
          <p:nvPr>
            <p:ph type="title"/>
          </p:nvPr>
        </p:nvSpPr>
        <p:spPr>
          <a:xfrm>
            <a:off x="366750" y="450025"/>
            <a:ext cx="8184600" cy="758100"/>
          </a:xfrm>
          <a:prstGeom prst="rect">
            <a:avLst/>
          </a:prstGeom>
          <a:noFill/>
          <a:ln>
            <a:noFill/>
          </a:ln>
        </p:spPr>
        <p:txBody>
          <a:bodyPr anchorCtr="0" anchor="ctr" bIns="91425" lIns="91425" spcFirstLastPara="1" rIns="91425" wrap="square" tIns="91425">
            <a:normAutofit/>
          </a:bodyPr>
          <a:lstStyle>
            <a:lvl1pPr lvl="0" algn="l">
              <a:lnSpc>
                <a:spcPct val="90000"/>
              </a:lnSpc>
              <a:spcBef>
                <a:spcPts val="0"/>
              </a:spcBef>
              <a:spcAft>
                <a:spcPts val="0"/>
              </a:spcAft>
              <a:buSzPts val="3000"/>
              <a:buNone/>
              <a:defRPr sz="3000"/>
            </a:lvl1pPr>
            <a:lvl2pPr lvl="1" algn="l">
              <a:lnSpc>
                <a:spcPct val="90000"/>
              </a:lnSpc>
              <a:spcBef>
                <a:spcPts val="0"/>
              </a:spcBef>
              <a:spcAft>
                <a:spcPts val="0"/>
              </a:spcAft>
              <a:buSzPts val="3000"/>
              <a:buNone/>
              <a:defRPr sz="3000"/>
            </a:lvl2pPr>
            <a:lvl3pPr lvl="2" algn="l">
              <a:lnSpc>
                <a:spcPct val="90000"/>
              </a:lnSpc>
              <a:spcBef>
                <a:spcPts val="0"/>
              </a:spcBef>
              <a:spcAft>
                <a:spcPts val="0"/>
              </a:spcAft>
              <a:buSzPts val="3000"/>
              <a:buNone/>
              <a:defRPr sz="3000"/>
            </a:lvl3pPr>
            <a:lvl4pPr lvl="3" algn="l">
              <a:lnSpc>
                <a:spcPct val="90000"/>
              </a:lnSpc>
              <a:spcBef>
                <a:spcPts val="0"/>
              </a:spcBef>
              <a:spcAft>
                <a:spcPts val="0"/>
              </a:spcAft>
              <a:buSzPts val="3000"/>
              <a:buNone/>
              <a:defRPr sz="3000"/>
            </a:lvl4pPr>
            <a:lvl5pPr lvl="4" algn="l">
              <a:lnSpc>
                <a:spcPct val="90000"/>
              </a:lnSpc>
              <a:spcBef>
                <a:spcPts val="0"/>
              </a:spcBef>
              <a:spcAft>
                <a:spcPts val="0"/>
              </a:spcAft>
              <a:buSzPts val="3000"/>
              <a:buNone/>
              <a:defRPr sz="3000"/>
            </a:lvl5pPr>
            <a:lvl6pPr lvl="5" algn="l">
              <a:lnSpc>
                <a:spcPct val="90000"/>
              </a:lnSpc>
              <a:spcBef>
                <a:spcPts val="0"/>
              </a:spcBef>
              <a:spcAft>
                <a:spcPts val="0"/>
              </a:spcAft>
              <a:buSzPts val="3000"/>
              <a:buNone/>
              <a:defRPr sz="3000"/>
            </a:lvl6pPr>
            <a:lvl7pPr lvl="6" algn="l">
              <a:lnSpc>
                <a:spcPct val="90000"/>
              </a:lnSpc>
              <a:spcBef>
                <a:spcPts val="0"/>
              </a:spcBef>
              <a:spcAft>
                <a:spcPts val="0"/>
              </a:spcAft>
              <a:buSzPts val="3000"/>
              <a:buNone/>
              <a:defRPr sz="3000"/>
            </a:lvl7pPr>
            <a:lvl8pPr lvl="7" algn="l">
              <a:lnSpc>
                <a:spcPct val="90000"/>
              </a:lnSpc>
              <a:spcBef>
                <a:spcPts val="0"/>
              </a:spcBef>
              <a:spcAft>
                <a:spcPts val="0"/>
              </a:spcAft>
              <a:buSzPts val="3000"/>
              <a:buNone/>
              <a:defRPr sz="3000"/>
            </a:lvl8pPr>
            <a:lvl9pPr lvl="8" algn="l">
              <a:lnSpc>
                <a:spcPct val="90000"/>
              </a:lnSpc>
              <a:spcBef>
                <a:spcPts val="0"/>
              </a:spcBef>
              <a:spcAft>
                <a:spcPts val="0"/>
              </a:spcAft>
              <a:buSzPts val="3000"/>
              <a:buNone/>
              <a:defRPr sz="3000"/>
            </a:lvl9pPr>
          </a:lstStyle>
          <a:p/>
        </p:txBody>
      </p:sp>
      <p:sp>
        <p:nvSpPr>
          <p:cNvPr id="405" name="Google Shape;405;p75"/>
          <p:cNvSpPr txBox="1"/>
          <p:nvPr>
            <p:ph idx="5" type="subTitle"/>
          </p:nvPr>
        </p:nvSpPr>
        <p:spPr>
          <a:xfrm>
            <a:off x="366763" y="1277907"/>
            <a:ext cx="3838500" cy="4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406" name="Google Shape;406;p75"/>
          <p:cNvSpPr txBox="1"/>
          <p:nvPr>
            <p:ph idx="6" type="subTitle"/>
          </p:nvPr>
        </p:nvSpPr>
        <p:spPr>
          <a:xfrm>
            <a:off x="4938738" y="1277907"/>
            <a:ext cx="3838500" cy="4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407" name="Google Shape;407;p75"/>
          <p:cNvSpPr txBox="1"/>
          <p:nvPr>
            <p:ph idx="7" type="subTitle"/>
          </p:nvPr>
        </p:nvSpPr>
        <p:spPr>
          <a:xfrm>
            <a:off x="4938761" y="3167363"/>
            <a:ext cx="3838500" cy="4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408" name="Google Shape;408;p75"/>
          <p:cNvSpPr txBox="1"/>
          <p:nvPr>
            <p:ph idx="8" type="subTitle"/>
          </p:nvPr>
        </p:nvSpPr>
        <p:spPr>
          <a:xfrm>
            <a:off x="366750" y="3167363"/>
            <a:ext cx="3838500" cy="4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409" name="Shape 409"/>
        <p:cNvGrpSpPr/>
        <p:nvPr/>
      </p:nvGrpSpPr>
      <p:grpSpPr>
        <a:xfrm>
          <a:off x="0" y="0"/>
          <a:ext cx="0" cy="0"/>
          <a:chOff x="0" y="0"/>
          <a:chExt cx="0" cy="0"/>
        </a:xfrm>
      </p:grpSpPr>
      <p:sp>
        <p:nvSpPr>
          <p:cNvPr id="410" name="Google Shape;410;p7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90000"/>
              </a:lnSpc>
              <a:spcBef>
                <a:spcPts val="0"/>
              </a:spcBef>
              <a:spcAft>
                <a:spcPts val="0"/>
              </a:spcAft>
              <a:buSzPts val="3450"/>
              <a:buNone/>
              <a:defRPr/>
            </a:lvl1pPr>
            <a:lvl2pPr lvl="1" algn="l">
              <a:lnSpc>
                <a:spcPct val="90000"/>
              </a:lnSpc>
              <a:spcBef>
                <a:spcPts val="0"/>
              </a:spcBef>
              <a:spcAft>
                <a:spcPts val="0"/>
              </a:spcAft>
              <a:buSzPts val="3450"/>
              <a:buNone/>
              <a:defRPr/>
            </a:lvl2pPr>
            <a:lvl3pPr lvl="2" algn="l">
              <a:lnSpc>
                <a:spcPct val="90000"/>
              </a:lnSpc>
              <a:spcBef>
                <a:spcPts val="0"/>
              </a:spcBef>
              <a:spcAft>
                <a:spcPts val="0"/>
              </a:spcAft>
              <a:buSzPts val="3450"/>
              <a:buNone/>
              <a:defRPr/>
            </a:lvl3pPr>
            <a:lvl4pPr lvl="3" algn="l">
              <a:lnSpc>
                <a:spcPct val="90000"/>
              </a:lnSpc>
              <a:spcBef>
                <a:spcPts val="0"/>
              </a:spcBef>
              <a:spcAft>
                <a:spcPts val="0"/>
              </a:spcAft>
              <a:buSzPts val="3450"/>
              <a:buNone/>
              <a:defRPr/>
            </a:lvl4pPr>
            <a:lvl5pPr lvl="4" algn="l">
              <a:lnSpc>
                <a:spcPct val="90000"/>
              </a:lnSpc>
              <a:spcBef>
                <a:spcPts val="0"/>
              </a:spcBef>
              <a:spcAft>
                <a:spcPts val="0"/>
              </a:spcAft>
              <a:buSzPts val="3450"/>
              <a:buNone/>
              <a:defRPr/>
            </a:lvl5pPr>
            <a:lvl6pPr lvl="5" algn="l">
              <a:lnSpc>
                <a:spcPct val="90000"/>
              </a:lnSpc>
              <a:spcBef>
                <a:spcPts val="0"/>
              </a:spcBef>
              <a:spcAft>
                <a:spcPts val="0"/>
              </a:spcAft>
              <a:buSzPts val="3450"/>
              <a:buNone/>
              <a:defRPr/>
            </a:lvl6pPr>
            <a:lvl7pPr lvl="6" algn="l">
              <a:lnSpc>
                <a:spcPct val="90000"/>
              </a:lnSpc>
              <a:spcBef>
                <a:spcPts val="0"/>
              </a:spcBef>
              <a:spcAft>
                <a:spcPts val="0"/>
              </a:spcAft>
              <a:buSzPts val="3450"/>
              <a:buNone/>
              <a:defRPr/>
            </a:lvl7pPr>
            <a:lvl8pPr lvl="7" algn="l">
              <a:lnSpc>
                <a:spcPct val="90000"/>
              </a:lnSpc>
              <a:spcBef>
                <a:spcPts val="0"/>
              </a:spcBef>
              <a:spcAft>
                <a:spcPts val="0"/>
              </a:spcAft>
              <a:buSzPts val="3450"/>
              <a:buNone/>
              <a:defRPr/>
            </a:lvl8pPr>
            <a:lvl9pPr lvl="8" algn="l">
              <a:lnSpc>
                <a:spcPct val="90000"/>
              </a:lnSpc>
              <a:spcBef>
                <a:spcPts val="0"/>
              </a:spcBef>
              <a:spcAft>
                <a:spcPts val="0"/>
              </a:spcAft>
              <a:buSzPts val="3450"/>
              <a:buNone/>
              <a:defRPr/>
            </a:lvl9pPr>
          </a:lstStyle>
          <a:p/>
        </p:txBody>
      </p:sp>
      <p:sp>
        <p:nvSpPr>
          <p:cNvPr id="411" name="Google Shape;411;p7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412" name="Google Shape;412;p76"/>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413" name="Shape 413"/>
        <p:cNvGrpSpPr/>
        <p:nvPr/>
      </p:nvGrpSpPr>
      <p:grpSpPr>
        <a:xfrm>
          <a:off x="0" y="0"/>
          <a:ext cx="0" cy="0"/>
          <a:chOff x="0" y="0"/>
          <a:chExt cx="0" cy="0"/>
        </a:xfrm>
      </p:grpSpPr>
      <p:sp>
        <p:nvSpPr>
          <p:cNvPr id="414" name="Google Shape;414;p77"/>
          <p:cNvSpPr txBox="1"/>
          <p:nvPr>
            <p:ph idx="1" type="body"/>
          </p:nvPr>
        </p:nvSpPr>
        <p:spPr>
          <a:xfrm>
            <a:off x="311700" y="4080225"/>
            <a:ext cx="4027500" cy="9261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5" name="Google Shape;415;p77"/>
          <p:cNvSpPr/>
          <p:nvPr>
            <p:ph idx="2" type="pic"/>
          </p:nvPr>
        </p:nvSpPr>
        <p:spPr>
          <a:xfrm>
            <a:off x="4804825" y="1133300"/>
            <a:ext cx="4027500" cy="2392800"/>
          </a:xfrm>
          <a:prstGeom prst="rect">
            <a:avLst/>
          </a:prstGeom>
          <a:noFill/>
          <a:ln>
            <a:noFill/>
          </a:ln>
        </p:spPr>
      </p:sp>
      <p:sp>
        <p:nvSpPr>
          <p:cNvPr id="416" name="Google Shape;416;p77"/>
          <p:cNvSpPr/>
          <p:nvPr>
            <p:ph idx="3" type="pic"/>
          </p:nvPr>
        </p:nvSpPr>
        <p:spPr>
          <a:xfrm>
            <a:off x="311725" y="1133300"/>
            <a:ext cx="4027500" cy="2392800"/>
          </a:xfrm>
          <a:prstGeom prst="rect">
            <a:avLst/>
          </a:prstGeom>
          <a:noFill/>
          <a:ln>
            <a:noFill/>
          </a:ln>
        </p:spPr>
      </p:sp>
      <p:sp>
        <p:nvSpPr>
          <p:cNvPr id="417" name="Google Shape;417;p77"/>
          <p:cNvSpPr txBox="1"/>
          <p:nvPr>
            <p:ph idx="4" type="body"/>
          </p:nvPr>
        </p:nvSpPr>
        <p:spPr>
          <a:xfrm>
            <a:off x="4804825" y="4080225"/>
            <a:ext cx="4027500" cy="9261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8" name="Google Shape;418;p7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419" name="Google Shape;419;p7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90000"/>
              </a:lnSpc>
              <a:spcBef>
                <a:spcPts val="0"/>
              </a:spcBef>
              <a:spcAft>
                <a:spcPts val="0"/>
              </a:spcAft>
              <a:buSzPts val="3450"/>
              <a:buNone/>
              <a:defRPr/>
            </a:lvl1pPr>
            <a:lvl2pPr lvl="1" algn="l">
              <a:lnSpc>
                <a:spcPct val="90000"/>
              </a:lnSpc>
              <a:spcBef>
                <a:spcPts val="0"/>
              </a:spcBef>
              <a:spcAft>
                <a:spcPts val="0"/>
              </a:spcAft>
              <a:buSzPts val="3450"/>
              <a:buNone/>
              <a:defRPr/>
            </a:lvl2pPr>
            <a:lvl3pPr lvl="2" algn="l">
              <a:lnSpc>
                <a:spcPct val="90000"/>
              </a:lnSpc>
              <a:spcBef>
                <a:spcPts val="0"/>
              </a:spcBef>
              <a:spcAft>
                <a:spcPts val="0"/>
              </a:spcAft>
              <a:buSzPts val="3450"/>
              <a:buNone/>
              <a:defRPr/>
            </a:lvl3pPr>
            <a:lvl4pPr lvl="3" algn="l">
              <a:lnSpc>
                <a:spcPct val="90000"/>
              </a:lnSpc>
              <a:spcBef>
                <a:spcPts val="0"/>
              </a:spcBef>
              <a:spcAft>
                <a:spcPts val="0"/>
              </a:spcAft>
              <a:buSzPts val="3450"/>
              <a:buNone/>
              <a:defRPr/>
            </a:lvl4pPr>
            <a:lvl5pPr lvl="4" algn="l">
              <a:lnSpc>
                <a:spcPct val="90000"/>
              </a:lnSpc>
              <a:spcBef>
                <a:spcPts val="0"/>
              </a:spcBef>
              <a:spcAft>
                <a:spcPts val="0"/>
              </a:spcAft>
              <a:buSzPts val="3450"/>
              <a:buNone/>
              <a:defRPr/>
            </a:lvl5pPr>
            <a:lvl6pPr lvl="5" algn="l">
              <a:lnSpc>
                <a:spcPct val="90000"/>
              </a:lnSpc>
              <a:spcBef>
                <a:spcPts val="0"/>
              </a:spcBef>
              <a:spcAft>
                <a:spcPts val="0"/>
              </a:spcAft>
              <a:buSzPts val="3450"/>
              <a:buNone/>
              <a:defRPr/>
            </a:lvl6pPr>
            <a:lvl7pPr lvl="6" algn="l">
              <a:lnSpc>
                <a:spcPct val="90000"/>
              </a:lnSpc>
              <a:spcBef>
                <a:spcPts val="0"/>
              </a:spcBef>
              <a:spcAft>
                <a:spcPts val="0"/>
              </a:spcAft>
              <a:buSzPts val="3450"/>
              <a:buNone/>
              <a:defRPr/>
            </a:lvl7pPr>
            <a:lvl8pPr lvl="7" algn="l">
              <a:lnSpc>
                <a:spcPct val="90000"/>
              </a:lnSpc>
              <a:spcBef>
                <a:spcPts val="0"/>
              </a:spcBef>
              <a:spcAft>
                <a:spcPts val="0"/>
              </a:spcAft>
              <a:buSzPts val="3450"/>
              <a:buNone/>
              <a:defRPr/>
            </a:lvl8pPr>
            <a:lvl9pPr lvl="8" algn="l">
              <a:lnSpc>
                <a:spcPct val="90000"/>
              </a:lnSpc>
              <a:spcBef>
                <a:spcPts val="0"/>
              </a:spcBef>
              <a:spcAft>
                <a:spcPts val="0"/>
              </a:spcAft>
              <a:buSzPts val="3450"/>
              <a:buNone/>
              <a:defRPr/>
            </a:lvl9pPr>
          </a:lstStyle>
          <a:p/>
        </p:txBody>
      </p:sp>
      <p:sp>
        <p:nvSpPr>
          <p:cNvPr id="420" name="Google Shape;420;p77"/>
          <p:cNvSpPr txBox="1"/>
          <p:nvPr>
            <p:ph idx="5" type="subTitle"/>
          </p:nvPr>
        </p:nvSpPr>
        <p:spPr>
          <a:xfrm>
            <a:off x="311725" y="3582900"/>
            <a:ext cx="4027500" cy="4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421" name="Google Shape;421;p77"/>
          <p:cNvSpPr txBox="1"/>
          <p:nvPr>
            <p:ph idx="6" type="subTitle"/>
          </p:nvPr>
        </p:nvSpPr>
        <p:spPr>
          <a:xfrm>
            <a:off x="4804825" y="3582900"/>
            <a:ext cx="4027500" cy="4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422" name="Shape 422"/>
        <p:cNvGrpSpPr/>
        <p:nvPr/>
      </p:nvGrpSpPr>
      <p:grpSpPr>
        <a:xfrm>
          <a:off x="0" y="0"/>
          <a:ext cx="0" cy="0"/>
          <a:chOff x="0" y="0"/>
          <a:chExt cx="0" cy="0"/>
        </a:xfrm>
      </p:grpSpPr>
      <p:sp>
        <p:nvSpPr>
          <p:cNvPr id="423" name="Google Shape;423;p78"/>
          <p:cNvSpPr txBox="1"/>
          <p:nvPr>
            <p:ph idx="1" type="body"/>
          </p:nvPr>
        </p:nvSpPr>
        <p:spPr>
          <a:xfrm>
            <a:off x="311700" y="3911700"/>
            <a:ext cx="2627100" cy="10185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24" name="Google Shape;424;p78"/>
          <p:cNvSpPr/>
          <p:nvPr>
            <p:ph idx="2" type="pic"/>
          </p:nvPr>
        </p:nvSpPr>
        <p:spPr>
          <a:xfrm>
            <a:off x="6205225" y="1128325"/>
            <a:ext cx="2627100" cy="2273100"/>
          </a:xfrm>
          <a:prstGeom prst="rect">
            <a:avLst/>
          </a:prstGeom>
          <a:noFill/>
          <a:ln>
            <a:noFill/>
          </a:ln>
        </p:spPr>
      </p:sp>
      <p:sp>
        <p:nvSpPr>
          <p:cNvPr id="425" name="Google Shape;425;p78"/>
          <p:cNvSpPr/>
          <p:nvPr>
            <p:ph idx="3" type="pic"/>
          </p:nvPr>
        </p:nvSpPr>
        <p:spPr>
          <a:xfrm>
            <a:off x="311725" y="1128325"/>
            <a:ext cx="2627100" cy="2273100"/>
          </a:xfrm>
          <a:prstGeom prst="rect">
            <a:avLst/>
          </a:prstGeom>
          <a:noFill/>
          <a:ln>
            <a:noFill/>
          </a:ln>
        </p:spPr>
      </p:sp>
      <p:sp>
        <p:nvSpPr>
          <p:cNvPr id="426" name="Google Shape;426;p78"/>
          <p:cNvSpPr txBox="1"/>
          <p:nvPr>
            <p:ph idx="4" type="body"/>
          </p:nvPr>
        </p:nvSpPr>
        <p:spPr>
          <a:xfrm>
            <a:off x="6205225" y="3911700"/>
            <a:ext cx="2627100" cy="10185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27" name="Google Shape;427;p78"/>
          <p:cNvSpPr/>
          <p:nvPr>
            <p:ph idx="5" type="pic"/>
          </p:nvPr>
        </p:nvSpPr>
        <p:spPr>
          <a:xfrm>
            <a:off x="3255250" y="1128325"/>
            <a:ext cx="2627100" cy="2273100"/>
          </a:xfrm>
          <a:prstGeom prst="rect">
            <a:avLst/>
          </a:prstGeom>
          <a:noFill/>
          <a:ln>
            <a:noFill/>
          </a:ln>
        </p:spPr>
      </p:sp>
      <p:sp>
        <p:nvSpPr>
          <p:cNvPr id="428" name="Google Shape;428;p78"/>
          <p:cNvSpPr txBox="1"/>
          <p:nvPr>
            <p:ph idx="6" type="body"/>
          </p:nvPr>
        </p:nvSpPr>
        <p:spPr>
          <a:xfrm>
            <a:off x="3255250" y="3911700"/>
            <a:ext cx="2627100" cy="10185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29" name="Google Shape;429;p7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430" name="Google Shape;430;p7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90000"/>
              </a:lnSpc>
              <a:spcBef>
                <a:spcPts val="0"/>
              </a:spcBef>
              <a:spcAft>
                <a:spcPts val="0"/>
              </a:spcAft>
              <a:buSzPts val="3450"/>
              <a:buNone/>
              <a:defRPr/>
            </a:lvl1pPr>
            <a:lvl2pPr lvl="1" algn="l">
              <a:lnSpc>
                <a:spcPct val="90000"/>
              </a:lnSpc>
              <a:spcBef>
                <a:spcPts val="0"/>
              </a:spcBef>
              <a:spcAft>
                <a:spcPts val="0"/>
              </a:spcAft>
              <a:buSzPts val="3450"/>
              <a:buNone/>
              <a:defRPr/>
            </a:lvl2pPr>
            <a:lvl3pPr lvl="2" algn="l">
              <a:lnSpc>
                <a:spcPct val="90000"/>
              </a:lnSpc>
              <a:spcBef>
                <a:spcPts val="0"/>
              </a:spcBef>
              <a:spcAft>
                <a:spcPts val="0"/>
              </a:spcAft>
              <a:buSzPts val="3450"/>
              <a:buNone/>
              <a:defRPr/>
            </a:lvl3pPr>
            <a:lvl4pPr lvl="3" algn="l">
              <a:lnSpc>
                <a:spcPct val="90000"/>
              </a:lnSpc>
              <a:spcBef>
                <a:spcPts val="0"/>
              </a:spcBef>
              <a:spcAft>
                <a:spcPts val="0"/>
              </a:spcAft>
              <a:buSzPts val="3450"/>
              <a:buNone/>
              <a:defRPr/>
            </a:lvl4pPr>
            <a:lvl5pPr lvl="4" algn="l">
              <a:lnSpc>
                <a:spcPct val="90000"/>
              </a:lnSpc>
              <a:spcBef>
                <a:spcPts val="0"/>
              </a:spcBef>
              <a:spcAft>
                <a:spcPts val="0"/>
              </a:spcAft>
              <a:buSzPts val="3450"/>
              <a:buNone/>
              <a:defRPr/>
            </a:lvl5pPr>
            <a:lvl6pPr lvl="5" algn="l">
              <a:lnSpc>
                <a:spcPct val="90000"/>
              </a:lnSpc>
              <a:spcBef>
                <a:spcPts val="0"/>
              </a:spcBef>
              <a:spcAft>
                <a:spcPts val="0"/>
              </a:spcAft>
              <a:buSzPts val="3450"/>
              <a:buNone/>
              <a:defRPr/>
            </a:lvl6pPr>
            <a:lvl7pPr lvl="6" algn="l">
              <a:lnSpc>
                <a:spcPct val="90000"/>
              </a:lnSpc>
              <a:spcBef>
                <a:spcPts val="0"/>
              </a:spcBef>
              <a:spcAft>
                <a:spcPts val="0"/>
              </a:spcAft>
              <a:buSzPts val="3450"/>
              <a:buNone/>
              <a:defRPr/>
            </a:lvl7pPr>
            <a:lvl8pPr lvl="7" algn="l">
              <a:lnSpc>
                <a:spcPct val="90000"/>
              </a:lnSpc>
              <a:spcBef>
                <a:spcPts val="0"/>
              </a:spcBef>
              <a:spcAft>
                <a:spcPts val="0"/>
              </a:spcAft>
              <a:buSzPts val="3450"/>
              <a:buNone/>
              <a:defRPr/>
            </a:lvl8pPr>
            <a:lvl9pPr lvl="8" algn="l">
              <a:lnSpc>
                <a:spcPct val="90000"/>
              </a:lnSpc>
              <a:spcBef>
                <a:spcPts val="0"/>
              </a:spcBef>
              <a:spcAft>
                <a:spcPts val="0"/>
              </a:spcAft>
              <a:buSzPts val="3450"/>
              <a:buNone/>
              <a:defRPr/>
            </a:lvl9pPr>
          </a:lstStyle>
          <a:p/>
        </p:txBody>
      </p:sp>
      <p:sp>
        <p:nvSpPr>
          <p:cNvPr id="431" name="Google Shape;431;p78"/>
          <p:cNvSpPr txBox="1"/>
          <p:nvPr>
            <p:ph idx="7" type="subTitle"/>
          </p:nvPr>
        </p:nvSpPr>
        <p:spPr>
          <a:xfrm>
            <a:off x="311725" y="3430500"/>
            <a:ext cx="2627100" cy="4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432" name="Google Shape;432;p78"/>
          <p:cNvSpPr txBox="1"/>
          <p:nvPr>
            <p:ph idx="8" type="subTitle"/>
          </p:nvPr>
        </p:nvSpPr>
        <p:spPr>
          <a:xfrm>
            <a:off x="6205225" y="3430500"/>
            <a:ext cx="2627100" cy="4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433" name="Google Shape;433;p78"/>
          <p:cNvSpPr txBox="1"/>
          <p:nvPr>
            <p:ph idx="9" type="subTitle"/>
          </p:nvPr>
        </p:nvSpPr>
        <p:spPr>
          <a:xfrm>
            <a:off x="3255250" y="3430500"/>
            <a:ext cx="2627100" cy="4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434" name="Shape 434"/>
        <p:cNvGrpSpPr/>
        <p:nvPr/>
      </p:nvGrpSpPr>
      <p:grpSpPr>
        <a:xfrm>
          <a:off x="0" y="0"/>
          <a:ext cx="0" cy="0"/>
          <a:chOff x="0" y="0"/>
          <a:chExt cx="0" cy="0"/>
        </a:xfrm>
      </p:grpSpPr>
      <p:sp>
        <p:nvSpPr>
          <p:cNvPr id="435" name="Google Shape;435;p79"/>
          <p:cNvSpPr/>
          <p:nvPr>
            <p:ph idx="2" type="pic"/>
          </p:nvPr>
        </p:nvSpPr>
        <p:spPr>
          <a:xfrm>
            <a:off x="311700" y="445025"/>
            <a:ext cx="8520600" cy="4218300"/>
          </a:xfrm>
          <a:prstGeom prst="rect">
            <a:avLst/>
          </a:prstGeom>
          <a:noFill/>
          <a:ln>
            <a:noFill/>
          </a:ln>
        </p:spPr>
      </p:sp>
      <p:sp>
        <p:nvSpPr>
          <p:cNvPr id="436" name="Google Shape;436;p7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437" name="Shape 437"/>
        <p:cNvGrpSpPr/>
        <p:nvPr/>
      </p:nvGrpSpPr>
      <p:grpSpPr>
        <a:xfrm>
          <a:off x="0" y="0"/>
          <a:ext cx="0" cy="0"/>
          <a:chOff x="0" y="0"/>
          <a:chExt cx="0" cy="0"/>
        </a:xfrm>
      </p:grpSpPr>
      <p:sp>
        <p:nvSpPr>
          <p:cNvPr id="438" name="Google Shape;438;p8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439" name="Google Shape;439;p80"/>
          <p:cNvSpPr/>
          <p:nvPr>
            <p:ph idx="2" type="pic"/>
          </p:nvPr>
        </p:nvSpPr>
        <p:spPr>
          <a:xfrm>
            <a:off x="3389600" y="118913"/>
            <a:ext cx="1643700" cy="1535100"/>
          </a:xfrm>
          <a:prstGeom prst="rect">
            <a:avLst/>
          </a:prstGeom>
          <a:noFill/>
          <a:ln>
            <a:noFill/>
          </a:ln>
        </p:spPr>
      </p:sp>
      <p:sp>
        <p:nvSpPr>
          <p:cNvPr id="440" name="Google Shape;440;p80"/>
          <p:cNvSpPr/>
          <p:nvPr>
            <p:ph idx="3" type="pic"/>
          </p:nvPr>
        </p:nvSpPr>
        <p:spPr>
          <a:xfrm>
            <a:off x="5195935" y="118913"/>
            <a:ext cx="1643700" cy="1535100"/>
          </a:xfrm>
          <a:prstGeom prst="rect">
            <a:avLst/>
          </a:prstGeom>
          <a:noFill/>
          <a:ln>
            <a:noFill/>
          </a:ln>
        </p:spPr>
      </p:sp>
      <p:sp>
        <p:nvSpPr>
          <p:cNvPr id="441" name="Google Shape;441;p80"/>
          <p:cNvSpPr/>
          <p:nvPr>
            <p:ph idx="4" type="pic"/>
          </p:nvPr>
        </p:nvSpPr>
        <p:spPr>
          <a:xfrm>
            <a:off x="7002270" y="118913"/>
            <a:ext cx="1643700" cy="1535100"/>
          </a:xfrm>
          <a:prstGeom prst="rect">
            <a:avLst/>
          </a:prstGeom>
          <a:noFill/>
          <a:ln>
            <a:noFill/>
          </a:ln>
        </p:spPr>
      </p:sp>
      <p:sp>
        <p:nvSpPr>
          <p:cNvPr id="442" name="Google Shape;442;p80"/>
          <p:cNvSpPr/>
          <p:nvPr>
            <p:ph idx="5" type="pic"/>
          </p:nvPr>
        </p:nvSpPr>
        <p:spPr>
          <a:xfrm>
            <a:off x="3389588" y="1804212"/>
            <a:ext cx="1643700" cy="1535100"/>
          </a:xfrm>
          <a:prstGeom prst="rect">
            <a:avLst/>
          </a:prstGeom>
          <a:noFill/>
          <a:ln>
            <a:noFill/>
          </a:ln>
        </p:spPr>
      </p:sp>
      <p:sp>
        <p:nvSpPr>
          <p:cNvPr id="443" name="Google Shape;443;p80"/>
          <p:cNvSpPr/>
          <p:nvPr>
            <p:ph idx="6" type="pic"/>
          </p:nvPr>
        </p:nvSpPr>
        <p:spPr>
          <a:xfrm>
            <a:off x="5195922" y="1804212"/>
            <a:ext cx="1643700" cy="1535100"/>
          </a:xfrm>
          <a:prstGeom prst="rect">
            <a:avLst/>
          </a:prstGeom>
          <a:noFill/>
          <a:ln>
            <a:noFill/>
          </a:ln>
        </p:spPr>
      </p:sp>
      <p:sp>
        <p:nvSpPr>
          <p:cNvPr id="444" name="Google Shape;444;p80"/>
          <p:cNvSpPr/>
          <p:nvPr>
            <p:ph idx="7" type="pic"/>
          </p:nvPr>
        </p:nvSpPr>
        <p:spPr>
          <a:xfrm>
            <a:off x="7002257" y="1804212"/>
            <a:ext cx="1643700" cy="1535100"/>
          </a:xfrm>
          <a:prstGeom prst="rect">
            <a:avLst/>
          </a:prstGeom>
          <a:noFill/>
          <a:ln>
            <a:noFill/>
          </a:ln>
        </p:spPr>
      </p:sp>
      <p:sp>
        <p:nvSpPr>
          <p:cNvPr id="445" name="Google Shape;445;p80"/>
          <p:cNvSpPr txBox="1"/>
          <p:nvPr>
            <p:ph type="title"/>
          </p:nvPr>
        </p:nvSpPr>
        <p:spPr>
          <a:xfrm>
            <a:off x="351550" y="445025"/>
            <a:ext cx="2596800" cy="1706400"/>
          </a:xfrm>
          <a:prstGeom prst="rect">
            <a:avLst/>
          </a:prstGeom>
          <a:noFill/>
          <a:ln>
            <a:noFill/>
          </a:ln>
        </p:spPr>
        <p:txBody>
          <a:bodyPr anchorCtr="0" anchor="t" bIns="91425" lIns="91425" spcFirstLastPara="1" rIns="91425" wrap="square" tIns="91425">
            <a:spAutoFit/>
          </a:bodyPr>
          <a:lstStyle>
            <a:lvl1pPr lvl="0" algn="l">
              <a:lnSpc>
                <a:spcPct val="90000"/>
              </a:lnSpc>
              <a:spcBef>
                <a:spcPts val="0"/>
              </a:spcBef>
              <a:spcAft>
                <a:spcPts val="0"/>
              </a:spcAft>
              <a:buSzPts val="3450"/>
              <a:buNone/>
              <a:defRPr/>
            </a:lvl1pPr>
            <a:lvl2pPr lvl="1" algn="l">
              <a:lnSpc>
                <a:spcPct val="90000"/>
              </a:lnSpc>
              <a:spcBef>
                <a:spcPts val="0"/>
              </a:spcBef>
              <a:spcAft>
                <a:spcPts val="0"/>
              </a:spcAft>
              <a:buSzPts val="3450"/>
              <a:buNone/>
              <a:defRPr/>
            </a:lvl2pPr>
            <a:lvl3pPr lvl="2" algn="l">
              <a:lnSpc>
                <a:spcPct val="90000"/>
              </a:lnSpc>
              <a:spcBef>
                <a:spcPts val="0"/>
              </a:spcBef>
              <a:spcAft>
                <a:spcPts val="0"/>
              </a:spcAft>
              <a:buSzPts val="3450"/>
              <a:buNone/>
              <a:defRPr/>
            </a:lvl3pPr>
            <a:lvl4pPr lvl="3" algn="l">
              <a:lnSpc>
                <a:spcPct val="90000"/>
              </a:lnSpc>
              <a:spcBef>
                <a:spcPts val="0"/>
              </a:spcBef>
              <a:spcAft>
                <a:spcPts val="0"/>
              </a:spcAft>
              <a:buSzPts val="3450"/>
              <a:buNone/>
              <a:defRPr/>
            </a:lvl4pPr>
            <a:lvl5pPr lvl="4" algn="l">
              <a:lnSpc>
                <a:spcPct val="90000"/>
              </a:lnSpc>
              <a:spcBef>
                <a:spcPts val="0"/>
              </a:spcBef>
              <a:spcAft>
                <a:spcPts val="0"/>
              </a:spcAft>
              <a:buSzPts val="3450"/>
              <a:buNone/>
              <a:defRPr/>
            </a:lvl5pPr>
            <a:lvl6pPr lvl="5" algn="l">
              <a:lnSpc>
                <a:spcPct val="90000"/>
              </a:lnSpc>
              <a:spcBef>
                <a:spcPts val="0"/>
              </a:spcBef>
              <a:spcAft>
                <a:spcPts val="0"/>
              </a:spcAft>
              <a:buSzPts val="3450"/>
              <a:buNone/>
              <a:defRPr/>
            </a:lvl6pPr>
            <a:lvl7pPr lvl="6" algn="l">
              <a:lnSpc>
                <a:spcPct val="90000"/>
              </a:lnSpc>
              <a:spcBef>
                <a:spcPts val="0"/>
              </a:spcBef>
              <a:spcAft>
                <a:spcPts val="0"/>
              </a:spcAft>
              <a:buSzPts val="3450"/>
              <a:buNone/>
              <a:defRPr/>
            </a:lvl7pPr>
            <a:lvl8pPr lvl="7" algn="l">
              <a:lnSpc>
                <a:spcPct val="90000"/>
              </a:lnSpc>
              <a:spcBef>
                <a:spcPts val="0"/>
              </a:spcBef>
              <a:spcAft>
                <a:spcPts val="0"/>
              </a:spcAft>
              <a:buSzPts val="3450"/>
              <a:buNone/>
              <a:defRPr/>
            </a:lvl8pPr>
            <a:lvl9pPr lvl="8" algn="l">
              <a:lnSpc>
                <a:spcPct val="90000"/>
              </a:lnSpc>
              <a:spcBef>
                <a:spcPts val="0"/>
              </a:spcBef>
              <a:spcAft>
                <a:spcPts val="0"/>
              </a:spcAft>
              <a:buSzPts val="3450"/>
              <a:buNone/>
              <a:defRPr/>
            </a:lvl9pPr>
          </a:lstStyle>
          <a:p/>
        </p:txBody>
      </p:sp>
      <p:sp>
        <p:nvSpPr>
          <p:cNvPr id="446" name="Google Shape;446;p80"/>
          <p:cNvSpPr/>
          <p:nvPr>
            <p:ph idx="8" type="pic"/>
          </p:nvPr>
        </p:nvSpPr>
        <p:spPr>
          <a:xfrm>
            <a:off x="3389588" y="3489487"/>
            <a:ext cx="1643700" cy="1535100"/>
          </a:xfrm>
          <a:prstGeom prst="rect">
            <a:avLst/>
          </a:prstGeom>
          <a:noFill/>
          <a:ln>
            <a:noFill/>
          </a:ln>
        </p:spPr>
      </p:sp>
      <p:sp>
        <p:nvSpPr>
          <p:cNvPr id="447" name="Google Shape;447;p80"/>
          <p:cNvSpPr/>
          <p:nvPr>
            <p:ph idx="9" type="pic"/>
          </p:nvPr>
        </p:nvSpPr>
        <p:spPr>
          <a:xfrm>
            <a:off x="5195922" y="3489487"/>
            <a:ext cx="1643700" cy="1535100"/>
          </a:xfrm>
          <a:prstGeom prst="rect">
            <a:avLst/>
          </a:prstGeom>
          <a:noFill/>
          <a:ln>
            <a:noFill/>
          </a:ln>
        </p:spPr>
      </p:sp>
      <p:sp>
        <p:nvSpPr>
          <p:cNvPr id="448" name="Google Shape;448;p80"/>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number" type="secHead">
  <p:cSld name="SECTION_HEADER">
    <p:spTree>
      <p:nvGrpSpPr>
        <p:cNvPr id="449" name="Shape 449"/>
        <p:cNvGrpSpPr/>
        <p:nvPr/>
      </p:nvGrpSpPr>
      <p:grpSpPr>
        <a:xfrm>
          <a:off x="0" y="0"/>
          <a:ext cx="0" cy="0"/>
          <a:chOff x="0" y="0"/>
          <a:chExt cx="0" cy="0"/>
        </a:xfrm>
      </p:grpSpPr>
      <p:sp>
        <p:nvSpPr>
          <p:cNvPr id="450" name="Google Shape;450;p81"/>
          <p:cNvSpPr txBox="1"/>
          <p:nvPr>
            <p:ph type="title"/>
          </p:nvPr>
        </p:nvSpPr>
        <p:spPr>
          <a:xfrm>
            <a:off x="511953" y="588599"/>
            <a:ext cx="7464300" cy="8418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SzPts val="3650"/>
              <a:buNone/>
              <a:defRPr sz="3650"/>
            </a:lvl1pPr>
            <a:lvl2pPr lvl="1" algn="ctr">
              <a:lnSpc>
                <a:spcPct val="90000"/>
              </a:lnSpc>
              <a:spcBef>
                <a:spcPts val="0"/>
              </a:spcBef>
              <a:spcAft>
                <a:spcPts val="0"/>
              </a:spcAft>
              <a:buSzPts val="3600"/>
              <a:buNone/>
              <a:defRPr sz="3600"/>
            </a:lvl2pPr>
            <a:lvl3pPr lvl="2" algn="ctr">
              <a:lnSpc>
                <a:spcPct val="90000"/>
              </a:lnSpc>
              <a:spcBef>
                <a:spcPts val="0"/>
              </a:spcBef>
              <a:spcAft>
                <a:spcPts val="0"/>
              </a:spcAft>
              <a:buSzPts val="3600"/>
              <a:buNone/>
              <a:defRPr sz="3600"/>
            </a:lvl3pPr>
            <a:lvl4pPr lvl="3" algn="ctr">
              <a:lnSpc>
                <a:spcPct val="90000"/>
              </a:lnSpc>
              <a:spcBef>
                <a:spcPts val="0"/>
              </a:spcBef>
              <a:spcAft>
                <a:spcPts val="0"/>
              </a:spcAft>
              <a:buSzPts val="3600"/>
              <a:buNone/>
              <a:defRPr sz="3600"/>
            </a:lvl4pPr>
            <a:lvl5pPr lvl="4" algn="ctr">
              <a:lnSpc>
                <a:spcPct val="90000"/>
              </a:lnSpc>
              <a:spcBef>
                <a:spcPts val="0"/>
              </a:spcBef>
              <a:spcAft>
                <a:spcPts val="0"/>
              </a:spcAft>
              <a:buSzPts val="3600"/>
              <a:buNone/>
              <a:defRPr sz="3600"/>
            </a:lvl5pPr>
            <a:lvl6pPr lvl="5" algn="ctr">
              <a:lnSpc>
                <a:spcPct val="90000"/>
              </a:lnSpc>
              <a:spcBef>
                <a:spcPts val="0"/>
              </a:spcBef>
              <a:spcAft>
                <a:spcPts val="0"/>
              </a:spcAft>
              <a:buSzPts val="3600"/>
              <a:buNone/>
              <a:defRPr sz="3600"/>
            </a:lvl6pPr>
            <a:lvl7pPr lvl="6" algn="ctr">
              <a:lnSpc>
                <a:spcPct val="90000"/>
              </a:lnSpc>
              <a:spcBef>
                <a:spcPts val="0"/>
              </a:spcBef>
              <a:spcAft>
                <a:spcPts val="0"/>
              </a:spcAft>
              <a:buSzPts val="3600"/>
              <a:buNone/>
              <a:defRPr sz="3600"/>
            </a:lvl7pPr>
            <a:lvl8pPr lvl="7" algn="ctr">
              <a:lnSpc>
                <a:spcPct val="90000"/>
              </a:lnSpc>
              <a:spcBef>
                <a:spcPts val="0"/>
              </a:spcBef>
              <a:spcAft>
                <a:spcPts val="0"/>
              </a:spcAft>
              <a:buSzPts val="3600"/>
              <a:buNone/>
              <a:defRPr sz="3600"/>
            </a:lvl8pPr>
            <a:lvl9pPr lvl="8" algn="ctr">
              <a:lnSpc>
                <a:spcPct val="90000"/>
              </a:lnSpc>
              <a:spcBef>
                <a:spcPts val="0"/>
              </a:spcBef>
              <a:spcAft>
                <a:spcPts val="0"/>
              </a:spcAft>
              <a:buSzPts val="3600"/>
              <a:buNone/>
              <a:defRPr sz="3600"/>
            </a:lvl9pPr>
          </a:lstStyle>
          <a:p/>
        </p:txBody>
      </p:sp>
      <p:sp>
        <p:nvSpPr>
          <p:cNvPr id="451" name="Google Shape;451;p8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452" name="Google Shape;452;p81"/>
          <p:cNvSpPr txBox="1"/>
          <p:nvPr>
            <p:ph idx="2" type="title"/>
          </p:nvPr>
        </p:nvSpPr>
        <p:spPr>
          <a:xfrm>
            <a:off x="511953" y="1430399"/>
            <a:ext cx="7464300" cy="8418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SzPts val="3650"/>
              <a:buNone/>
              <a:defRPr sz="3650"/>
            </a:lvl1pPr>
            <a:lvl2pPr lvl="1" algn="ctr">
              <a:lnSpc>
                <a:spcPct val="90000"/>
              </a:lnSpc>
              <a:spcBef>
                <a:spcPts val="0"/>
              </a:spcBef>
              <a:spcAft>
                <a:spcPts val="0"/>
              </a:spcAft>
              <a:buSzPts val="3600"/>
              <a:buNone/>
              <a:defRPr sz="3600"/>
            </a:lvl2pPr>
            <a:lvl3pPr lvl="2" algn="ctr">
              <a:lnSpc>
                <a:spcPct val="90000"/>
              </a:lnSpc>
              <a:spcBef>
                <a:spcPts val="0"/>
              </a:spcBef>
              <a:spcAft>
                <a:spcPts val="0"/>
              </a:spcAft>
              <a:buSzPts val="3600"/>
              <a:buNone/>
              <a:defRPr sz="3600"/>
            </a:lvl3pPr>
            <a:lvl4pPr lvl="3" algn="ctr">
              <a:lnSpc>
                <a:spcPct val="90000"/>
              </a:lnSpc>
              <a:spcBef>
                <a:spcPts val="0"/>
              </a:spcBef>
              <a:spcAft>
                <a:spcPts val="0"/>
              </a:spcAft>
              <a:buSzPts val="3600"/>
              <a:buNone/>
              <a:defRPr sz="3600"/>
            </a:lvl4pPr>
            <a:lvl5pPr lvl="4" algn="ctr">
              <a:lnSpc>
                <a:spcPct val="90000"/>
              </a:lnSpc>
              <a:spcBef>
                <a:spcPts val="0"/>
              </a:spcBef>
              <a:spcAft>
                <a:spcPts val="0"/>
              </a:spcAft>
              <a:buSzPts val="3600"/>
              <a:buNone/>
              <a:defRPr sz="3600"/>
            </a:lvl5pPr>
            <a:lvl6pPr lvl="5" algn="ctr">
              <a:lnSpc>
                <a:spcPct val="90000"/>
              </a:lnSpc>
              <a:spcBef>
                <a:spcPts val="0"/>
              </a:spcBef>
              <a:spcAft>
                <a:spcPts val="0"/>
              </a:spcAft>
              <a:buSzPts val="3600"/>
              <a:buNone/>
              <a:defRPr sz="3600"/>
            </a:lvl6pPr>
            <a:lvl7pPr lvl="6" algn="ctr">
              <a:lnSpc>
                <a:spcPct val="90000"/>
              </a:lnSpc>
              <a:spcBef>
                <a:spcPts val="0"/>
              </a:spcBef>
              <a:spcAft>
                <a:spcPts val="0"/>
              </a:spcAft>
              <a:buSzPts val="3600"/>
              <a:buNone/>
              <a:defRPr sz="3600"/>
            </a:lvl7pPr>
            <a:lvl8pPr lvl="7" algn="ctr">
              <a:lnSpc>
                <a:spcPct val="90000"/>
              </a:lnSpc>
              <a:spcBef>
                <a:spcPts val="0"/>
              </a:spcBef>
              <a:spcAft>
                <a:spcPts val="0"/>
              </a:spcAft>
              <a:buSzPts val="3600"/>
              <a:buNone/>
              <a:defRPr sz="3600"/>
            </a:lvl8pPr>
            <a:lvl9pPr lvl="8" algn="ctr">
              <a:lnSpc>
                <a:spcPct val="90000"/>
              </a:lnSpc>
              <a:spcBef>
                <a:spcPts val="0"/>
              </a:spcBef>
              <a:spcAft>
                <a:spcPts val="0"/>
              </a:spcAft>
              <a:buSzPts val="3600"/>
              <a:buNone/>
              <a:defRPr sz="3600"/>
            </a:lvl9pPr>
          </a:lstStyle>
          <a:p/>
        </p:txBody>
      </p:sp>
      <p:sp>
        <p:nvSpPr>
          <p:cNvPr id="453" name="Google Shape;453;p81"/>
          <p:cNvSpPr txBox="1"/>
          <p:nvPr>
            <p:ph idx="3" type="title"/>
          </p:nvPr>
        </p:nvSpPr>
        <p:spPr>
          <a:xfrm>
            <a:off x="511953" y="2272199"/>
            <a:ext cx="7464300" cy="8418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SzPts val="3650"/>
              <a:buNone/>
              <a:defRPr sz="3650"/>
            </a:lvl1pPr>
            <a:lvl2pPr lvl="1" algn="ctr">
              <a:lnSpc>
                <a:spcPct val="90000"/>
              </a:lnSpc>
              <a:spcBef>
                <a:spcPts val="0"/>
              </a:spcBef>
              <a:spcAft>
                <a:spcPts val="0"/>
              </a:spcAft>
              <a:buSzPts val="3600"/>
              <a:buNone/>
              <a:defRPr sz="3600"/>
            </a:lvl2pPr>
            <a:lvl3pPr lvl="2" algn="ctr">
              <a:lnSpc>
                <a:spcPct val="90000"/>
              </a:lnSpc>
              <a:spcBef>
                <a:spcPts val="0"/>
              </a:spcBef>
              <a:spcAft>
                <a:spcPts val="0"/>
              </a:spcAft>
              <a:buSzPts val="3600"/>
              <a:buNone/>
              <a:defRPr sz="3600"/>
            </a:lvl3pPr>
            <a:lvl4pPr lvl="3" algn="ctr">
              <a:lnSpc>
                <a:spcPct val="90000"/>
              </a:lnSpc>
              <a:spcBef>
                <a:spcPts val="0"/>
              </a:spcBef>
              <a:spcAft>
                <a:spcPts val="0"/>
              </a:spcAft>
              <a:buSzPts val="3600"/>
              <a:buNone/>
              <a:defRPr sz="3600"/>
            </a:lvl4pPr>
            <a:lvl5pPr lvl="4" algn="ctr">
              <a:lnSpc>
                <a:spcPct val="90000"/>
              </a:lnSpc>
              <a:spcBef>
                <a:spcPts val="0"/>
              </a:spcBef>
              <a:spcAft>
                <a:spcPts val="0"/>
              </a:spcAft>
              <a:buSzPts val="3600"/>
              <a:buNone/>
              <a:defRPr sz="3600"/>
            </a:lvl5pPr>
            <a:lvl6pPr lvl="5" algn="ctr">
              <a:lnSpc>
                <a:spcPct val="90000"/>
              </a:lnSpc>
              <a:spcBef>
                <a:spcPts val="0"/>
              </a:spcBef>
              <a:spcAft>
                <a:spcPts val="0"/>
              </a:spcAft>
              <a:buSzPts val="3600"/>
              <a:buNone/>
              <a:defRPr sz="3600"/>
            </a:lvl6pPr>
            <a:lvl7pPr lvl="6" algn="ctr">
              <a:lnSpc>
                <a:spcPct val="90000"/>
              </a:lnSpc>
              <a:spcBef>
                <a:spcPts val="0"/>
              </a:spcBef>
              <a:spcAft>
                <a:spcPts val="0"/>
              </a:spcAft>
              <a:buSzPts val="3600"/>
              <a:buNone/>
              <a:defRPr sz="3600"/>
            </a:lvl7pPr>
            <a:lvl8pPr lvl="7" algn="ctr">
              <a:lnSpc>
                <a:spcPct val="90000"/>
              </a:lnSpc>
              <a:spcBef>
                <a:spcPts val="0"/>
              </a:spcBef>
              <a:spcAft>
                <a:spcPts val="0"/>
              </a:spcAft>
              <a:buSzPts val="3600"/>
              <a:buNone/>
              <a:defRPr sz="3600"/>
            </a:lvl8pPr>
            <a:lvl9pPr lvl="8" algn="ctr">
              <a:lnSpc>
                <a:spcPct val="90000"/>
              </a:lnSpc>
              <a:spcBef>
                <a:spcPts val="0"/>
              </a:spcBef>
              <a:spcAft>
                <a:spcPts val="0"/>
              </a:spcAft>
              <a:buSzPts val="3600"/>
              <a:buNone/>
              <a:defRPr sz="3600"/>
            </a:lvl9pPr>
          </a:lstStyle>
          <a:p/>
        </p:txBody>
      </p:sp>
      <p:sp>
        <p:nvSpPr>
          <p:cNvPr id="454" name="Google Shape;454;p81"/>
          <p:cNvSpPr txBox="1"/>
          <p:nvPr>
            <p:ph idx="4" type="title"/>
          </p:nvPr>
        </p:nvSpPr>
        <p:spPr>
          <a:xfrm>
            <a:off x="511953" y="3113999"/>
            <a:ext cx="7464300" cy="8418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SzPts val="3650"/>
              <a:buNone/>
              <a:defRPr sz="3650"/>
            </a:lvl1pPr>
            <a:lvl2pPr lvl="1" algn="ctr">
              <a:lnSpc>
                <a:spcPct val="90000"/>
              </a:lnSpc>
              <a:spcBef>
                <a:spcPts val="0"/>
              </a:spcBef>
              <a:spcAft>
                <a:spcPts val="0"/>
              </a:spcAft>
              <a:buSzPts val="3600"/>
              <a:buNone/>
              <a:defRPr sz="3600"/>
            </a:lvl2pPr>
            <a:lvl3pPr lvl="2" algn="ctr">
              <a:lnSpc>
                <a:spcPct val="90000"/>
              </a:lnSpc>
              <a:spcBef>
                <a:spcPts val="0"/>
              </a:spcBef>
              <a:spcAft>
                <a:spcPts val="0"/>
              </a:spcAft>
              <a:buSzPts val="3600"/>
              <a:buNone/>
              <a:defRPr sz="3600"/>
            </a:lvl3pPr>
            <a:lvl4pPr lvl="3" algn="ctr">
              <a:lnSpc>
                <a:spcPct val="90000"/>
              </a:lnSpc>
              <a:spcBef>
                <a:spcPts val="0"/>
              </a:spcBef>
              <a:spcAft>
                <a:spcPts val="0"/>
              </a:spcAft>
              <a:buSzPts val="3600"/>
              <a:buNone/>
              <a:defRPr sz="3600"/>
            </a:lvl4pPr>
            <a:lvl5pPr lvl="4" algn="ctr">
              <a:lnSpc>
                <a:spcPct val="90000"/>
              </a:lnSpc>
              <a:spcBef>
                <a:spcPts val="0"/>
              </a:spcBef>
              <a:spcAft>
                <a:spcPts val="0"/>
              </a:spcAft>
              <a:buSzPts val="3600"/>
              <a:buNone/>
              <a:defRPr sz="3600"/>
            </a:lvl5pPr>
            <a:lvl6pPr lvl="5" algn="ctr">
              <a:lnSpc>
                <a:spcPct val="90000"/>
              </a:lnSpc>
              <a:spcBef>
                <a:spcPts val="0"/>
              </a:spcBef>
              <a:spcAft>
                <a:spcPts val="0"/>
              </a:spcAft>
              <a:buSzPts val="3600"/>
              <a:buNone/>
              <a:defRPr sz="3600"/>
            </a:lvl6pPr>
            <a:lvl7pPr lvl="6" algn="ctr">
              <a:lnSpc>
                <a:spcPct val="90000"/>
              </a:lnSpc>
              <a:spcBef>
                <a:spcPts val="0"/>
              </a:spcBef>
              <a:spcAft>
                <a:spcPts val="0"/>
              </a:spcAft>
              <a:buSzPts val="3600"/>
              <a:buNone/>
              <a:defRPr sz="3600"/>
            </a:lvl7pPr>
            <a:lvl8pPr lvl="7" algn="ctr">
              <a:lnSpc>
                <a:spcPct val="90000"/>
              </a:lnSpc>
              <a:spcBef>
                <a:spcPts val="0"/>
              </a:spcBef>
              <a:spcAft>
                <a:spcPts val="0"/>
              </a:spcAft>
              <a:buSzPts val="3600"/>
              <a:buNone/>
              <a:defRPr sz="3600"/>
            </a:lvl8pPr>
            <a:lvl9pPr lvl="8" algn="ctr">
              <a:lnSpc>
                <a:spcPct val="90000"/>
              </a:lnSpc>
              <a:spcBef>
                <a:spcPts val="0"/>
              </a:spcBef>
              <a:spcAft>
                <a:spcPts val="0"/>
              </a:spcAft>
              <a:buSzPts val="3600"/>
              <a:buNone/>
              <a:defRPr sz="3600"/>
            </a:lvl9pPr>
          </a:lstStyle>
          <a:p/>
        </p:txBody>
      </p:sp>
      <p:sp>
        <p:nvSpPr>
          <p:cNvPr id="455" name="Google Shape;455;p81"/>
          <p:cNvSpPr txBox="1"/>
          <p:nvPr>
            <p:ph idx="5" type="title"/>
          </p:nvPr>
        </p:nvSpPr>
        <p:spPr>
          <a:xfrm>
            <a:off x="511953" y="3955799"/>
            <a:ext cx="7464300" cy="8418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SzPts val="3650"/>
              <a:buNone/>
              <a:defRPr sz="3650"/>
            </a:lvl1pPr>
            <a:lvl2pPr lvl="1" algn="ctr">
              <a:lnSpc>
                <a:spcPct val="90000"/>
              </a:lnSpc>
              <a:spcBef>
                <a:spcPts val="0"/>
              </a:spcBef>
              <a:spcAft>
                <a:spcPts val="0"/>
              </a:spcAft>
              <a:buSzPts val="3600"/>
              <a:buNone/>
              <a:defRPr sz="3600"/>
            </a:lvl2pPr>
            <a:lvl3pPr lvl="2" algn="ctr">
              <a:lnSpc>
                <a:spcPct val="90000"/>
              </a:lnSpc>
              <a:spcBef>
                <a:spcPts val="0"/>
              </a:spcBef>
              <a:spcAft>
                <a:spcPts val="0"/>
              </a:spcAft>
              <a:buSzPts val="3600"/>
              <a:buNone/>
              <a:defRPr sz="3600"/>
            </a:lvl3pPr>
            <a:lvl4pPr lvl="3" algn="ctr">
              <a:lnSpc>
                <a:spcPct val="90000"/>
              </a:lnSpc>
              <a:spcBef>
                <a:spcPts val="0"/>
              </a:spcBef>
              <a:spcAft>
                <a:spcPts val="0"/>
              </a:spcAft>
              <a:buSzPts val="3600"/>
              <a:buNone/>
              <a:defRPr sz="3600"/>
            </a:lvl4pPr>
            <a:lvl5pPr lvl="4" algn="ctr">
              <a:lnSpc>
                <a:spcPct val="90000"/>
              </a:lnSpc>
              <a:spcBef>
                <a:spcPts val="0"/>
              </a:spcBef>
              <a:spcAft>
                <a:spcPts val="0"/>
              </a:spcAft>
              <a:buSzPts val="3600"/>
              <a:buNone/>
              <a:defRPr sz="3600"/>
            </a:lvl5pPr>
            <a:lvl6pPr lvl="5" algn="ctr">
              <a:lnSpc>
                <a:spcPct val="90000"/>
              </a:lnSpc>
              <a:spcBef>
                <a:spcPts val="0"/>
              </a:spcBef>
              <a:spcAft>
                <a:spcPts val="0"/>
              </a:spcAft>
              <a:buSzPts val="3600"/>
              <a:buNone/>
              <a:defRPr sz="3600"/>
            </a:lvl6pPr>
            <a:lvl7pPr lvl="6" algn="ctr">
              <a:lnSpc>
                <a:spcPct val="90000"/>
              </a:lnSpc>
              <a:spcBef>
                <a:spcPts val="0"/>
              </a:spcBef>
              <a:spcAft>
                <a:spcPts val="0"/>
              </a:spcAft>
              <a:buSzPts val="3600"/>
              <a:buNone/>
              <a:defRPr sz="3600"/>
            </a:lvl7pPr>
            <a:lvl8pPr lvl="7" algn="ctr">
              <a:lnSpc>
                <a:spcPct val="90000"/>
              </a:lnSpc>
              <a:spcBef>
                <a:spcPts val="0"/>
              </a:spcBef>
              <a:spcAft>
                <a:spcPts val="0"/>
              </a:spcAft>
              <a:buSzPts val="3600"/>
              <a:buNone/>
              <a:defRPr sz="3600"/>
            </a:lvl8pPr>
            <a:lvl9pPr lvl="8" algn="ctr">
              <a:lnSpc>
                <a:spcPct val="90000"/>
              </a:lnSpc>
              <a:spcBef>
                <a:spcPts val="0"/>
              </a:spcBef>
              <a:spcAft>
                <a:spcPts val="0"/>
              </a:spcAft>
              <a:buSzPts val="3600"/>
              <a:buNone/>
              <a:defRPr sz="3600"/>
            </a:lvl9pPr>
          </a:lstStyle>
          <a:p/>
        </p:txBody>
      </p:sp>
      <p:sp>
        <p:nvSpPr>
          <p:cNvPr id="456" name="Google Shape;456;p81"/>
          <p:cNvSpPr txBox="1"/>
          <p:nvPr>
            <p:ph idx="1" type="body"/>
          </p:nvPr>
        </p:nvSpPr>
        <p:spPr>
          <a:xfrm>
            <a:off x="196951" y="196725"/>
            <a:ext cx="1860300" cy="209100"/>
          </a:xfrm>
          <a:prstGeom prst="rect">
            <a:avLst/>
          </a:prstGeom>
          <a:noFill/>
          <a:ln>
            <a:noFill/>
          </a:ln>
        </p:spPr>
        <p:txBody>
          <a:bodyPr anchorCtr="0" anchor="ctr" bIns="91425" lIns="91425" spcFirstLastPara="1" rIns="91425" wrap="square" tIns="91425">
            <a:noAutofit/>
          </a:bodyPr>
          <a:lstStyle>
            <a:lvl1pPr indent="-279400" lvl="0" marL="457200" algn="l">
              <a:lnSpc>
                <a:spcPct val="115000"/>
              </a:lnSpc>
              <a:spcBef>
                <a:spcPts val="0"/>
              </a:spcBef>
              <a:spcAft>
                <a:spcPts val="0"/>
              </a:spcAft>
              <a:buClr>
                <a:schemeClr val="dk1"/>
              </a:buClr>
              <a:buSzPts val="800"/>
              <a:buChar char="●"/>
              <a:defRPr sz="800">
                <a:solidFill>
                  <a:schemeClr val="dk1"/>
                </a:solidFill>
              </a:defRPr>
            </a:lvl1pPr>
            <a:lvl2pPr indent="-279400" lvl="1" marL="914400" algn="l">
              <a:lnSpc>
                <a:spcPct val="115000"/>
              </a:lnSpc>
              <a:spcBef>
                <a:spcPts val="0"/>
              </a:spcBef>
              <a:spcAft>
                <a:spcPts val="0"/>
              </a:spcAft>
              <a:buClr>
                <a:schemeClr val="dk1"/>
              </a:buClr>
              <a:buSzPts val="800"/>
              <a:buChar char="○"/>
              <a:defRPr>
                <a:solidFill>
                  <a:schemeClr val="dk1"/>
                </a:solidFill>
              </a:defRPr>
            </a:lvl2pPr>
            <a:lvl3pPr indent="-279400" lvl="2" marL="1371600" algn="l">
              <a:lnSpc>
                <a:spcPct val="115000"/>
              </a:lnSpc>
              <a:spcBef>
                <a:spcPts val="0"/>
              </a:spcBef>
              <a:spcAft>
                <a:spcPts val="0"/>
              </a:spcAft>
              <a:buClr>
                <a:schemeClr val="dk1"/>
              </a:buClr>
              <a:buSzPts val="800"/>
              <a:buChar char="■"/>
              <a:defRPr sz="800">
                <a:solidFill>
                  <a:schemeClr val="dk1"/>
                </a:solidFill>
              </a:defRPr>
            </a:lvl3pPr>
            <a:lvl4pPr indent="-279400" lvl="3" marL="1828800" algn="l">
              <a:lnSpc>
                <a:spcPct val="115000"/>
              </a:lnSpc>
              <a:spcBef>
                <a:spcPts val="0"/>
              </a:spcBef>
              <a:spcAft>
                <a:spcPts val="0"/>
              </a:spcAft>
              <a:buClr>
                <a:schemeClr val="dk1"/>
              </a:buClr>
              <a:buSzPts val="800"/>
              <a:buChar char="●"/>
              <a:defRPr sz="800">
                <a:solidFill>
                  <a:schemeClr val="dk1"/>
                </a:solidFill>
              </a:defRPr>
            </a:lvl4pPr>
            <a:lvl5pPr indent="-279400" lvl="4" marL="2286000" algn="l">
              <a:lnSpc>
                <a:spcPct val="115000"/>
              </a:lnSpc>
              <a:spcBef>
                <a:spcPts val="0"/>
              </a:spcBef>
              <a:spcAft>
                <a:spcPts val="0"/>
              </a:spcAft>
              <a:buClr>
                <a:schemeClr val="dk1"/>
              </a:buClr>
              <a:buSzPts val="800"/>
              <a:buChar char="○"/>
              <a:defRPr sz="800">
                <a:solidFill>
                  <a:schemeClr val="dk1"/>
                </a:solidFill>
              </a:defRPr>
            </a:lvl5pPr>
            <a:lvl6pPr indent="-279400" lvl="5" marL="2743200" algn="l">
              <a:lnSpc>
                <a:spcPct val="115000"/>
              </a:lnSpc>
              <a:spcBef>
                <a:spcPts val="0"/>
              </a:spcBef>
              <a:spcAft>
                <a:spcPts val="0"/>
              </a:spcAft>
              <a:buClr>
                <a:schemeClr val="dk1"/>
              </a:buClr>
              <a:buSzPts val="800"/>
              <a:buChar char="■"/>
              <a:defRPr sz="800">
                <a:solidFill>
                  <a:schemeClr val="dk1"/>
                </a:solidFill>
              </a:defRPr>
            </a:lvl6pPr>
            <a:lvl7pPr indent="-279400" lvl="6" marL="3200400" algn="l">
              <a:lnSpc>
                <a:spcPct val="115000"/>
              </a:lnSpc>
              <a:spcBef>
                <a:spcPts val="0"/>
              </a:spcBef>
              <a:spcAft>
                <a:spcPts val="0"/>
              </a:spcAft>
              <a:buClr>
                <a:schemeClr val="dk1"/>
              </a:buClr>
              <a:buSzPts val="800"/>
              <a:buChar char="●"/>
              <a:defRPr sz="800">
                <a:solidFill>
                  <a:schemeClr val="dk1"/>
                </a:solidFill>
              </a:defRPr>
            </a:lvl7pPr>
            <a:lvl8pPr indent="-279400" lvl="7" marL="3657600" algn="l">
              <a:lnSpc>
                <a:spcPct val="115000"/>
              </a:lnSpc>
              <a:spcBef>
                <a:spcPts val="0"/>
              </a:spcBef>
              <a:spcAft>
                <a:spcPts val="0"/>
              </a:spcAft>
              <a:buClr>
                <a:schemeClr val="dk1"/>
              </a:buClr>
              <a:buSzPts val="800"/>
              <a:buChar char="○"/>
              <a:defRPr sz="800">
                <a:solidFill>
                  <a:schemeClr val="dk1"/>
                </a:solidFill>
              </a:defRPr>
            </a:lvl8pPr>
            <a:lvl9pPr indent="-279400" lvl="8" marL="4114800" algn="l">
              <a:lnSpc>
                <a:spcPct val="115000"/>
              </a:lnSpc>
              <a:spcBef>
                <a:spcPts val="0"/>
              </a:spcBef>
              <a:spcAft>
                <a:spcPts val="0"/>
              </a:spcAft>
              <a:buClr>
                <a:schemeClr val="dk1"/>
              </a:buClr>
              <a:buSzPts val="800"/>
              <a:buChar char="■"/>
              <a:defRPr sz="800">
                <a:solidFill>
                  <a:schemeClr val="dk1"/>
                </a:solidFill>
              </a:defRPr>
            </a:lvl9pPr>
          </a:lstStyle>
          <a:p/>
        </p:txBody>
      </p:sp>
      <p:sp>
        <p:nvSpPr>
          <p:cNvPr id="457" name="Google Shape;457;p81"/>
          <p:cNvSpPr txBox="1"/>
          <p:nvPr>
            <p:ph idx="6" type="body"/>
          </p:nvPr>
        </p:nvSpPr>
        <p:spPr>
          <a:xfrm>
            <a:off x="7087526" y="196725"/>
            <a:ext cx="1933500" cy="209100"/>
          </a:xfrm>
          <a:prstGeom prst="rect">
            <a:avLst/>
          </a:prstGeom>
          <a:noFill/>
          <a:ln>
            <a:noFill/>
          </a:ln>
        </p:spPr>
        <p:txBody>
          <a:bodyPr anchorCtr="0" anchor="ctr" bIns="91425" lIns="91425" spcFirstLastPara="1" rIns="91425" wrap="square" tIns="91425">
            <a:noAutofit/>
          </a:bodyPr>
          <a:lstStyle>
            <a:lvl1pPr indent="-279400" lvl="0" marL="457200" algn="r">
              <a:lnSpc>
                <a:spcPct val="115000"/>
              </a:lnSpc>
              <a:spcBef>
                <a:spcPts val="0"/>
              </a:spcBef>
              <a:spcAft>
                <a:spcPts val="0"/>
              </a:spcAft>
              <a:buClr>
                <a:schemeClr val="dk1"/>
              </a:buClr>
              <a:buSzPts val="800"/>
              <a:buChar char="●"/>
              <a:defRPr sz="800">
                <a:solidFill>
                  <a:schemeClr val="dk1"/>
                </a:solidFill>
              </a:defRPr>
            </a:lvl1pPr>
            <a:lvl2pPr indent="-279400" lvl="1" marL="914400" algn="r">
              <a:lnSpc>
                <a:spcPct val="115000"/>
              </a:lnSpc>
              <a:spcBef>
                <a:spcPts val="0"/>
              </a:spcBef>
              <a:spcAft>
                <a:spcPts val="0"/>
              </a:spcAft>
              <a:buClr>
                <a:schemeClr val="dk1"/>
              </a:buClr>
              <a:buSzPts val="800"/>
              <a:buChar char="○"/>
              <a:defRPr>
                <a:solidFill>
                  <a:schemeClr val="dk1"/>
                </a:solidFill>
              </a:defRPr>
            </a:lvl2pPr>
            <a:lvl3pPr indent="-279400" lvl="2" marL="1371600" algn="r">
              <a:lnSpc>
                <a:spcPct val="115000"/>
              </a:lnSpc>
              <a:spcBef>
                <a:spcPts val="0"/>
              </a:spcBef>
              <a:spcAft>
                <a:spcPts val="0"/>
              </a:spcAft>
              <a:buClr>
                <a:schemeClr val="dk1"/>
              </a:buClr>
              <a:buSzPts val="800"/>
              <a:buChar char="■"/>
              <a:defRPr sz="800">
                <a:solidFill>
                  <a:schemeClr val="dk1"/>
                </a:solidFill>
              </a:defRPr>
            </a:lvl3pPr>
            <a:lvl4pPr indent="-279400" lvl="3" marL="1828800" algn="r">
              <a:lnSpc>
                <a:spcPct val="115000"/>
              </a:lnSpc>
              <a:spcBef>
                <a:spcPts val="0"/>
              </a:spcBef>
              <a:spcAft>
                <a:spcPts val="0"/>
              </a:spcAft>
              <a:buClr>
                <a:schemeClr val="dk1"/>
              </a:buClr>
              <a:buSzPts val="800"/>
              <a:buChar char="●"/>
              <a:defRPr sz="800">
                <a:solidFill>
                  <a:schemeClr val="dk1"/>
                </a:solidFill>
              </a:defRPr>
            </a:lvl4pPr>
            <a:lvl5pPr indent="-279400" lvl="4" marL="2286000" algn="r">
              <a:lnSpc>
                <a:spcPct val="115000"/>
              </a:lnSpc>
              <a:spcBef>
                <a:spcPts val="0"/>
              </a:spcBef>
              <a:spcAft>
                <a:spcPts val="0"/>
              </a:spcAft>
              <a:buClr>
                <a:schemeClr val="dk1"/>
              </a:buClr>
              <a:buSzPts val="800"/>
              <a:buChar char="○"/>
              <a:defRPr sz="800">
                <a:solidFill>
                  <a:schemeClr val="dk1"/>
                </a:solidFill>
              </a:defRPr>
            </a:lvl5pPr>
            <a:lvl6pPr indent="-279400" lvl="5" marL="2743200" algn="r">
              <a:lnSpc>
                <a:spcPct val="115000"/>
              </a:lnSpc>
              <a:spcBef>
                <a:spcPts val="0"/>
              </a:spcBef>
              <a:spcAft>
                <a:spcPts val="0"/>
              </a:spcAft>
              <a:buClr>
                <a:schemeClr val="dk1"/>
              </a:buClr>
              <a:buSzPts val="800"/>
              <a:buChar char="■"/>
              <a:defRPr sz="800">
                <a:solidFill>
                  <a:schemeClr val="dk1"/>
                </a:solidFill>
              </a:defRPr>
            </a:lvl6pPr>
            <a:lvl7pPr indent="-279400" lvl="6" marL="3200400" algn="r">
              <a:lnSpc>
                <a:spcPct val="115000"/>
              </a:lnSpc>
              <a:spcBef>
                <a:spcPts val="0"/>
              </a:spcBef>
              <a:spcAft>
                <a:spcPts val="0"/>
              </a:spcAft>
              <a:buClr>
                <a:schemeClr val="dk1"/>
              </a:buClr>
              <a:buSzPts val="800"/>
              <a:buChar char="●"/>
              <a:defRPr sz="800">
                <a:solidFill>
                  <a:schemeClr val="dk1"/>
                </a:solidFill>
              </a:defRPr>
            </a:lvl7pPr>
            <a:lvl8pPr indent="-279400" lvl="7" marL="3657600" algn="r">
              <a:lnSpc>
                <a:spcPct val="115000"/>
              </a:lnSpc>
              <a:spcBef>
                <a:spcPts val="0"/>
              </a:spcBef>
              <a:spcAft>
                <a:spcPts val="0"/>
              </a:spcAft>
              <a:buClr>
                <a:schemeClr val="dk1"/>
              </a:buClr>
              <a:buSzPts val="800"/>
              <a:buChar char="○"/>
              <a:defRPr sz="800">
                <a:solidFill>
                  <a:schemeClr val="dk1"/>
                </a:solidFill>
              </a:defRPr>
            </a:lvl8pPr>
            <a:lvl9pPr indent="-279400" lvl="8" marL="4114800" algn="r">
              <a:lnSpc>
                <a:spcPct val="115000"/>
              </a:lnSpc>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TITLE_AND_BODY_1">
    <p:bg>
      <p:bgPr>
        <a:solidFill>
          <a:schemeClr val="dk1"/>
        </a:solidFill>
      </p:bgPr>
    </p:bg>
    <p:spTree>
      <p:nvGrpSpPr>
        <p:cNvPr id="458" name="Shape 458"/>
        <p:cNvGrpSpPr/>
        <p:nvPr/>
      </p:nvGrpSpPr>
      <p:grpSpPr>
        <a:xfrm>
          <a:off x="0" y="0"/>
          <a:ext cx="0" cy="0"/>
          <a:chOff x="0" y="0"/>
          <a:chExt cx="0" cy="0"/>
        </a:xfrm>
      </p:grpSpPr>
      <p:sp>
        <p:nvSpPr>
          <p:cNvPr id="459" name="Google Shape;459;p8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DM Sans"/>
                <a:ea typeface="DM Sans"/>
                <a:cs typeface="DM Sans"/>
                <a:sym typeface="DM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DM Sans"/>
                <a:ea typeface="DM Sans"/>
                <a:cs typeface="DM Sans"/>
                <a:sym typeface="DM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DM Sans"/>
                <a:ea typeface="DM Sans"/>
                <a:cs typeface="DM Sans"/>
                <a:sym typeface="DM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DM Sans"/>
                <a:ea typeface="DM Sans"/>
                <a:cs typeface="DM Sans"/>
                <a:sym typeface="DM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DM Sans"/>
                <a:ea typeface="DM Sans"/>
                <a:cs typeface="DM Sans"/>
                <a:sym typeface="DM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DM Sans"/>
                <a:ea typeface="DM Sans"/>
                <a:cs typeface="DM Sans"/>
                <a:sym typeface="DM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DM Sans"/>
                <a:ea typeface="DM Sans"/>
                <a:cs typeface="DM Sans"/>
                <a:sym typeface="DM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DM Sans"/>
                <a:ea typeface="DM Sans"/>
                <a:cs typeface="DM Sans"/>
                <a:sym typeface="DM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460" name="Google Shape;460;p82"/>
          <p:cNvSpPr txBox="1"/>
          <p:nvPr>
            <p:ph idx="1" type="subTitle"/>
          </p:nvPr>
        </p:nvSpPr>
        <p:spPr>
          <a:xfrm>
            <a:off x="975300" y="1864050"/>
            <a:ext cx="7193400" cy="1415400"/>
          </a:xfrm>
          <a:prstGeom prst="rect">
            <a:avLst/>
          </a:prstGeom>
          <a:noFill/>
          <a:ln>
            <a:noFill/>
          </a:ln>
        </p:spPr>
        <p:txBody>
          <a:bodyPr anchorCtr="0" anchor="ctr" bIns="91425" lIns="91425" spcFirstLastPara="1" rIns="91425" wrap="square" tIns="91425">
            <a:spAutoFit/>
          </a:bodyPr>
          <a:lstStyle>
            <a:lvl1pPr lvl="0"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1pPr>
            <a:lvl2pPr lvl="1"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2pPr>
            <a:lvl3pPr lvl="2"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3pPr>
            <a:lvl4pPr lvl="3"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4pPr>
            <a:lvl5pPr lvl="4"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5pPr>
            <a:lvl6pPr lvl="5"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6pPr>
            <a:lvl7pPr lvl="6"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7pPr>
            <a:lvl8pPr lvl="7"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8pPr>
            <a:lvl9pPr lvl="8"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9pPr>
          </a:lstStyle>
          <a:p/>
        </p:txBody>
      </p:sp>
      <p:sp>
        <p:nvSpPr>
          <p:cNvPr id="461" name="Google Shape;461;p82"/>
          <p:cNvSpPr txBox="1"/>
          <p:nvPr>
            <p:ph idx="2" type="body"/>
          </p:nvPr>
        </p:nvSpPr>
        <p:spPr>
          <a:xfrm>
            <a:off x="196951" y="196725"/>
            <a:ext cx="1860300" cy="209100"/>
          </a:xfrm>
          <a:prstGeom prst="rect">
            <a:avLst/>
          </a:prstGeom>
          <a:noFill/>
          <a:ln>
            <a:noFill/>
          </a:ln>
        </p:spPr>
        <p:txBody>
          <a:bodyPr anchorCtr="0" anchor="ctr" bIns="91425" lIns="91425" spcFirstLastPara="1" rIns="91425" wrap="square" tIns="91425">
            <a:noAutofit/>
          </a:bodyPr>
          <a:lstStyle>
            <a:lvl1pPr indent="-279400" lvl="0" marL="457200" algn="l">
              <a:lnSpc>
                <a:spcPct val="115000"/>
              </a:lnSpc>
              <a:spcBef>
                <a:spcPts val="0"/>
              </a:spcBef>
              <a:spcAft>
                <a:spcPts val="0"/>
              </a:spcAft>
              <a:buClr>
                <a:schemeClr val="lt1"/>
              </a:buClr>
              <a:buSzPts val="800"/>
              <a:buChar char="●"/>
              <a:defRPr sz="800">
                <a:solidFill>
                  <a:schemeClr val="lt1"/>
                </a:solidFill>
              </a:defRPr>
            </a:lvl1pPr>
            <a:lvl2pPr indent="-279400" lvl="1" marL="914400" algn="l">
              <a:lnSpc>
                <a:spcPct val="115000"/>
              </a:lnSpc>
              <a:spcBef>
                <a:spcPts val="0"/>
              </a:spcBef>
              <a:spcAft>
                <a:spcPts val="0"/>
              </a:spcAft>
              <a:buClr>
                <a:schemeClr val="lt1"/>
              </a:buClr>
              <a:buSzPts val="800"/>
              <a:buChar char="○"/>
              <a:defRPr>
                <a:solidFill>
                  <a:schemeClr val="lt1"/>
                </a:solidFill>
              </a:defRPr>
            </a:lvl2pPr>
            <a:lvl3pPr indent="-279400" lvl="2" marL="1371600" algn="l">
              <a:lnSpc>
                <a:spcPct val="115000"/>
              </a:lnSpc>
              <a:spcBef>
                <a:spcPts val="0"/>
              </a:spcBef>
              <a:spcAft>
                <a:spcPts val="0"/>
              </a:spcAft>
              <a:buClr>
                <a:schemeClr val="lt1"/>
              </a:buClr>
              <a:buSzPts val="800"/>
              <a:buChar char="■"/>
              <a:defRPr sz="800">
                <a:solidFill>
                  <a:schemeClr val="lt1"/>
                </a:solidFill>
              </a:defRPr>
            </a:lvl3pPr>
            <a:lvl4pPr indent="-279400" lvl="3" marL="1828800" algn="l">
              <a:lnSpc>
                <a:spcPct val="115000"/>
              </a:lnSpc>
              <a:spcBef>
                <a:spcPts val="0"/>
              </a:spcBef>
              <a:spcAft>
                <a:spcPts val="0"/>
              </a:spcAft>
              <a:buClr>
                <a:schemeClr val="lt1"/>
              </a:buClr>
              <a:buSzPts val="800"/>
              <a:buChar char="●"/>
              <a:defRPr sz="800">
                <a:solidFill>
                  <a:schemeClr val="lt1"/>
                </a:solidFill>
              </a:defRPr>
            </a:lvl4pPr>
            <a:lvl5pPr indent="-279400" lvl="4" marL="2286000" algn="l">
              <a:lnSpc>
                <a:spcPct val="115000"/>
              </a:lnSpc>
              <a:spcBef>
                <a:spcPts val="0"/>
              </a:spcBef>
              <a:spcAft>
                <a:spcPts val="0"/>
              </a:spcAft>
              <a:buClr>
                <a:schemeClr val="lt1"/>
              </a:buClr>
              <a:buSzPts val="800"/>
              <a:buChar char="○"/>
              <a:defRPr sz="800">
                <a:solidFill>
                  <a:schemeClr val="lt1"/>
                </a:solidFill>
              </a:defRPr>
            </a:lvl5pPr>
            <a:lvl6pPr indent="-279400" lvl="5" marL="2743200" algn="l">
              <a:lnSpc>
                <a:spcPct val="115000"/>
              </a:lnSpc>
              <a:spcBef>
                <a:spcPts val="0"/>
              </a:spcBef>
              <a:spcAft>
                <a:spcPts val="0"/>
              </a:spcAft>
              <a:buClr>
                <a:schemeClr val="lt1"/>
              </a:buClr>
              <a:buSzPts val="800"/>
              <a:buChar char="■"/>
              <a:defRPr sz="800">
                <a:solidFill>
                  <a:schemeClr val="lt1"/>
                </a:solidFill>
              </a:defRPr>
            </a:lvl6pPr>
            <a:lvl7pPr indent="-279400" lvl="6" marL="3200400" algn="l">
              <a:lnSpc>
                <a:spcPct val="115000"/>
              </a:lnSpc>
              <a:spcBef>
                <a:spcPts val="0"/>
              </a:spcBef>
              <a:spcAft>
                <a:spcPts val="0"/>
              </a:spcAft>
              <a:buClr>
                <a:schemeClr val="lt1"/>
              </a:buClr>
              <a:buSzPts val="800"/>
              <a:buChar char="●"/>
              <a:defRPr sz="800">
                <a:solidFill>
                  <a:schemeClr val="lt1"/>
                </a:solidFill>
              </a:defRPr>
            </a:lvl7pPr>
            <a:lvl8pPr indent="-279400" lvl="7" marL="3657600" algn="l">
              <a:lnSpc>
                <a:spcPct val="115000"/>
              </a:lnSpc>
              <a:spcBef>
                <a:spcPts val="0"/>
              </a:spcBef>
              <a:spcAft>
                <a:spcPts val="0"/>
              </a:spcAft>
              <a:buClr>
                <a:schemeClr val="lt1"/>
              </a:buClr>
              <a:buSzPts val="800"/>
              <a:buChar char="○"/>
              <a:defRPr sz="800">
                <a:solidFill>
                  <a:schemeClr val="lt1"/>
                </a:solidFill>
              </a:defRPr>
            </a:lvl8pPr>
            <a:lvl9pPr indent="-279400" lvl="8" marL="4114800" algn="l">
              <a:lnSpc>
                <a:spcPct val="115000"/>
              </a:lnSpc>
              <a:spcBef>
                <a:spcPts val="0"/>
              </a:spcBef>
              <a:spcAft>
                <a:spcPts val="0"/>
              </a:spcAft>
              <a:buClr>
                <a:schemeClr val="lt1"/>
              </a:buClr>
              <a:buSzPts val="800"/>
              <a:buChar char="■"/>
              <a:defRPr sz="800">
                <a:solidFill>
                  <a:schemeClr val="lt1"/>
                </a:solidFill>
              </a:defRPr>
            </a:lvl9pPr>
          </a:lstStyle>
          <a:p/>
        </p:txBody>
      </p:sp>
      <p:sp>
        <p:nvSpPr>
          <p:cNvPr id="462" name="Google Shape;462;p82"/>
          <p:cNvSpPr txBox="1"/>
          <p:nvPr>
            <p:ph idx="3" type="body"/>
          </p:nvPr>
        </p:nvSpPr>
        <p:spPr>
          <a:xfrm>
            <a:off x="7087526" y="196725"/>
            <a:ext cx="1933500" cy="209100"/>
          </a:xfrm>
          <a:prstGeom prst="rect">
            <a:avLst/>
          </a:prstGeom>
          <a:noFill/>
          <a:ln>
            <a:noFill/>
          </a:ln>
        </p:spPr>
        <p:txBody>
          <a:bodyPr anchorCtr="0" anchor="ctr" bIns="91425" lIns="91425" spcFirstLastPara="1" rIns="91425" wrap="square" tIns="91425">
            <a:noAutofit/>
          </a:bodyPr>
          <a:lstStyle>
            <a:lvl1pPr indent="-279400" lvl="0" marL="457200" algn="r">
              <a:lnSpc>
                <a:spcPct val="115000"/>
              </a:lnSpc>
              <a:spcBef>
                <a:spcPts val="0"/>
              </a:spcBef>
              <a:spcAft>
                <a:spcPts val="0"/>
              </a:spcAft>
              <a:buClr>
                <a:schemeClr val="lt1"/>
              </a:buClr>
              <a:buSzPts val="800"/>
              <a:buChar char="●"/>
              <a:defRPr sz="800">
                <a:solidFill>
                  <a:schemeClr val="lt1"/>
                </a:solidFill>
              </a:defRPr>
            </a:lvl1pPr>
            <a:lvl2pPr indent="-279400" lvl="1" marL="914400" algn="r">
              <a:lnSpc>
                <a:spcPct val="115000"/>
              </a:lnSpc>
              <a:spcBef>
                <a:spcPts val="0"/>
              </a:spcBef>
              <a:spcAft>
                <a:spcPts val="0"/>
              </a:spcAft>
              <a:buClr>
                <a:schemeClr val="lt1"/>
              </a:buClr>
              <a:buSzPts val="800"/>
              <a:buChar char="○"/>
              <a:defRPr>
                <a:solidFill>
                  <a:schemeClr val="lt1"/>
                </a:solidFill>
              </a:defRPr>
            </a:lvl2pPr>
            <a:lvl3pPr indent="-279400" lvl="2" marL="1371600" algn="r">
              <a:lnSpc>
                <a:spcPct val="115000"/>
              </a:lnSpc>
              <a:spcBef>
                <a:spcPts val="0"/>
              </a:spcBef>
              <a:spcAft>
                <a:spcPts val="0"/>
              </a:spcAft>
              <a:buClr>
                <a:schemeClr val="lt1"/>
              </a:buClr>
              <a:buSzPts val="800"/>
              <a:buChar char="■"/>
              <a:defRPr sz="800">
                <a:solidFill>
                  <a:schemeClr val="lt1"/>
                </a:solidFill>
              </a:defRPr>
            </a:lvl3pPr>
            <a:lvl4pPr indent="-279400" lvl="3" marL="1828800" algn="r">
              <a:lnSpc>
                <a:spcPct val="115000"/>
              </a:lnSpc>
              <a:spcBef>
                <a:spcPts val="0"/>
              </a:spcBef>
              <a:spcAft>
                <a:spcPts val="0"/>
              </a:spcAft>
              <a:buClr>
                <a:schemeClr val="lt1"/>
              </a:buClr>
              <a:buSzPts val="800"/>
              <a:buChar char="●"/>
              <a:defRPr sz="800">
                <a:solidFill>
                  <a:schemeClr val="lt1"/>
                </a:solidFill>
              </a:defRPr>
            </a:lvl4pPr>
            <a:lvl5pPr indent="-279400" lvl="4" marL="2286000" algn="r">
              <a:lnSpc>
                <a:spcPct val="115000"/>
              </a:lnSpc>
              <a:spcBef>
                <a:spcPts val="0"/>
              </a:spcBef>
              <a:spcAft>
                <a:spcPts val="0"/>
              </a:spcAft>
              <a:buClr>
                <a:schemeClr val="lt1"/>
              </a:buClr>
              <a:buSzPts val="800"/>
              <a:buChar char="○"/>
              <a:defRPr sz="800">
                <a:solidFill>
                  <a:schemeClr val="lt1"/>
                </a:solidFill>
              </a:defRPr>
            </a:lvl5pPr>
            <a:lvl6pPr indent="-279400" lvl="5" marL="2743200" algn="r">
              <a:lnSpc>
                <a:spcPct val="115000"/>
              </a:lnSpc>
              <a:spcBef>
                <a:spcPts val="0"/>
              </a:spcBef>
              <a:spcAft>
                <a:spcPts val="0"/>
              </a:spcAft>
              <a:buClr>
                <a:schemeClr val="lt1"/>
              </a:buClr>
              <a:buSzPts val="800"/>
              <a:buChar char="■"/>
              <a:defRPr sz="800">
                <a:solidFill>
                  <a:schemeClr val="lt1"/>
                </a:solidFill>
              </a:defRPr>
            </a:lvl6pPr>
            <a:lvl7pPr indent="-279400" lvl="6" marL="3200400" algn="r">
              <a:lnSpc>
                <a:spcPct val="115000"/>
              </a:lnSpc>
              <a:spcBef>
                <a:spcPts val="0"/>
              </a:spcBef>
              <a:spcAft>
                <a:spcPts val="0"/>
              </a:spcAft>
              <a:buClr>
                <a:schemeClr val="lt1"/>
              </a:buClr>
              <a:buSzPts val="800"/>
              <a:buChar char="●"/>
              <a:defRPr sz="800">
                <a:solidFill>
                  <a:schemeClr val="lt1"/>
                </a:solidFill>
              </a:defRPr>
            </a:lvl7pPr>
            <a:lvl8pPr indent="-279400" lvl="7" marL="3657600" algn="r">
              <a:lnSpc>
                <a:spcPct val="115000"/>
              </a:lnSpc>
              <a:spcBef>
                <a:spcPts val="0"/>
              </a:spcBef>
              <a:spcAft>
                <a:spcPts val="0"/>
              </a:spcAft>
              <a:buClr>
                <a:schemeClr val="lt1"/>
              </a:buClr>
              <a:buSzPts val="800"/>
              <a:buChar char="○"/>
              <a:defRPr sz="800">
                <a:solidFill>
                  <a:schemeClr val="lt1"/>
                </a:solidFill>
              </a:defRPr>
            </a:lvl8pPr>
            <a:lvl9pPr indent="-279400" lvl="8" marL="4114800" algn="r">
              <a:lnSpc>
                <a:spcPct val="115000"/>
              </a:lnSpc>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1" type="twoColTx">
  <p:cSld name="TITLE_AND_TWO_COLUMNS">
    <p:spTree>
      <p:nvGrpSpPr>
        <p:cNvPr id="463" name="Shape 463"/>
        <p:cNvGrpSpPr/>
        <p:nvPr/>
      </p:nvGrpSpPr>
      <p:grpSpPr>
        <a:xfrm>
          <a:off x="0" y="0"/>
          <a:ext cx="0" cy="0"/>
          <a:chOff x="0" y="0"/>
          <a:chExt cx="0" cy="0"/>
        </a:xfrm>
      </p:grpSpPr>
      <p:sp>
        <p:nvSpPr>
          <p:cNvPr id="464" name="Google Shape;464;p83"/>
          <p:cNvSpPr txBox="1"/>
          <p:nvPr>
            <p:ph type="title"/>
          </p:nvPr>
        </p:nvSpPr>
        <p:spPr>
          <a:xfrm>
            <a:off x="197375" y="1052750"/>
            <a:ext cx="3151800" cy="1632900"/>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450"/>
              <a:buNone/>
              <a:defRPr/>
            </a:lvl1pPr>
            <a:lvl2pPr lvl="1" algn="l">
              <a:lnSpc>
                <a:spcPct val="90000"/>
              </a:lnSpc>
              <a:spcBef>
                <a:spcPts val="0"/>
              </a:spcBef>
              <a:spcAft>
                <a:spcPts val="0"/>
              </a:spcAft>
              <a:buSzPts val="3450"/>
              <a:buNone/>
              <a:defRPr/>
            </a:lvl2pPr>
            <a:lvl3pPr lvl="2" algn="l">
              <a:lnSpc>
                <a:spcPct val="90000"/>
              </a:lnSpc>
              <a:spcBef>
                <a:spcPts val="0"/>
              </a:spcBef>
              <a:spcAft>
                <a:spcPts val="0"/>
              </a:spcAft>
              <a:buSzPts val="3450"/>
              <a:buNone/>
              <a:defRPr/>
            </a:lvl3pPr>
            <a:lvl4pPr lvl="3" algn="l">
              <a:lnSpc>
                <a:spcPct val="90000"/>
              </a:lnSpc>
              <a:spcBef>
                <a:spcPts val="0"/>
              </a:spcBef>
              <a:spcAft>
                <a:spcPts val="0"/>
              </a:spcAft>
              <a:buSzPts val="3450"/>
              <a:buNone/>
              <a:defRPr/>
            </a:lvl4pPr>
            <a:lvl5pPr lvl="4" algn="l">
              <a:lnSpc>
                <a:spcPct val="90000"/>
              </a:lnSpc>
              <a:spcBef>
                <a:spcPts val="0"/>
              </a:spcBef>
              <a:spcAft>
                <a:spcPts val="0"/>
              </a:spcAft>
              <a:buSzPts val="3450"/>
              <a:buNone/>
              <a:defRPr/>
            </a:lvl5pPr>
            <a:lvl6pPr lvl="5" algn="l">
              <a:lnSpc>
                <a:spcPct val="90000"/>
              </a:lnSpc>
              <a:spcBef>
                <a:spcPts val="0"/>
              </a:spcBef>
              <a:spcAft>
                <a:spcPts val="0"/>
              </a:spcAft>
              <a:buSzPts val="3450"/>
              <a:buNone/>
              <a:defRPr/>
            </a:lvl6pPr>
            <a:lvl7pPr lvl="6" algn="l">
              <a:lnSpc>
                <a:spcPct val="90000"/>
              </a:lnSpc>
              <a:spcBef>
                <a:spcPts val="0"/>
              </a:spcBef>
              <a:spcAft>
                <a:spcPts val="0"/>
              </a:spcAft>
              <a:buSzPts val="3450"/>
              <a:buNone/>
              <a:defRPr/>
            </a:lvl7pPr>
            <a:lvl8pPr lvl="7" algn="l">
              <a:lnSpc>
                <a:spcPct val="90000"/>
              </a:lnSpc>
              <a:spcBef>
                <a:spcPts val="0"/>
              </a:spcBef>
              <a:spcAft>
                <a:spcPts val="0"/>
              </a:spcAft>
              <a:buSzPts val="3450"/>
              <a:buNone/>
              <a:defRPr/>
            </a:lvl8pPr>
            <a:lvl9pPr lvl="8" algn="l">
              <a:lnSpc>
                <a:spcPct val="90000"/>
              </a:lnSpc>
              <a:spcBef>
                <a:spcPts val="0"/>
              </a:spcBef>
              <a:spcAft>
                <a:spcPts val="0"/>
              </a:spcAft>
              <a:buSzPts val="3450"/>
              <a:buNone/>
              <a:defRPr/>
            </a:lvl9pPr>
          </a:lstStyle>
          <a:p/>
        </p:txBody>
      </p:sp>
      <p:sp>
        <p:nvSpPr>
          <p:cNvPr id="465" name="Google Shape;465;p83"/>
          <p:cNvSpPr txBox="1"/>
          <p:nvPr>
            <p:ph idx="1" type="body"/>
          </p:nvPr>
        </p:nvSpPr>
        <p:spPr>
          <a:xfrm>
            <a:off x="197375" y="2685650"/>
            <a:ext cx="3151800" cy="18225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Clr>
                <a:schemeClr val="dk1"/>
              </a:buClr>
              <a:buSzPts val="1000"/>
              <a:buChar char="●"/>
              <a:defRPr>
                <a:solidFill>
                  <a:schemeClr val="dk1"/>
                </a:solidFill>
              </a:defRPr>
            </a:lvl1pPr>
            <a:lvl2pPr indent="-292100" lvl="1" marL="914400" algn="l">
              <a:lnSpc>
                <a:spcPct val="100000"/>
              </a:lnSpc>
              <a:spcBef>
                <a:spcPts val="0"/>
              </a:spcBef>
              <a:spcAft>
                <a:spcPts val="0"/>
              </a:spcAft>
              <a:buClr>
                <a:schemeClr val="dk1"/>
              </a:buClr>
              <a:buSzPts val="1000"/>
              <a:buChar char="○"/>
              <a:defRPr sz="1000">
                <a:solidFill>
                  <a:schemeClr val="dk1"/>
                </a:solidFill>
              </a:defRPr>
            </a:lvl2pPr>
            <a:lvl3pPr indent="-292100" lvl="2" marL="1371600" algn="l">
              <a:lnSpc>
                <a:spcPct val="100000"/>
              </a:lnSpc>
              <a:spcBef>
                <a:spcPts val="0"/>
              </a:spcBef>
              <a:spcAft>
                <a:spcPts val="0"/>
              </a:spcAft>
              <a:buClr>
                <a:schemeClr val="dk1"/>
              </a:buClr>
              <a:buSzPts val="1000"/>
              <a:buChar char="■"/>
              <a:defRPr>
                <a:solidFill>
                  <a:schemeClr val="dk1"/>
                </a:solidFill>
              </a:defRPr>
            </a:lvl3pPr>
            <a:lvl4pPr indent="-292100" lvl="3" marL="1828800" algn="l">
              <a:lnSpc>
                <a:spcPct val="100000"/>
              </a:lnSpc>
              <a:spcBef>
                <a:spcPts val="0"/>
              </a:spcBef>
              <a:spcAft>
                <a:spcPts val="0"/>
              </a:spcAft>
              <a:buClr>
                <a:schemeClr val="dk1"/>
              </a:buClr>
              <a:buSzPts val="1000"/>
              <a:buChar char="●"/>
              <a:defRPr>
                <a:solidFill>
                  <a:schemeClr val="dk1"/>
                </a:solidFill>
              </a:defRPr>
            </a:lvl4pPr>
            <a:lvl5pPr indent="-292100" lvl="4" marL="2286000" algn="l">
              <a:lnSpc>
                <a:spcPct val="100000"/>
              </a:lnSpc>
              <a:spcBef>
                <a:spcPts val="0"/>
              </a:spcBef>
              <a:spcAft>
                <a:spcPts val="0"/>
              </a:spcAft>
              <a:buClr>
                <a:schemeClr val="dk1"/>
              </a:buClr>
              <a:buSzPts val="1000"/>
              <a:buChar char="○"/>
              <a:defRPr>
                <a:solidFill>
                  <a:schemeClr val="dk1"/>
                </a:solidFill>
              </a:defRPr>
            </a:lvl5pPr>
            <a:lvl6pPr indent="-292100" lvl="5" marL="2743200" algn="l">
              <a:lnSpc>
                <a:spcPct val="100000"/>
              </a:lnSpc>
              <a:spcBef>
                <a:spcPts val="0"/>
              </a:spcBef>
              <a:spcAft>
                <a:spcPts val="0"/>
              </a:spcAft>
              <a:buClr>
                <a:schemeClr val="dk1"/>
              </a:buClr>
              <a:buSzPts val="1000"/>
              <a:buChar char="■"/>
              <a:defRPr>
                <a:solidFill>
                  <a:schemeClr val="dk1"/>
                </a:solidFill>
              </a:defRPr>
            </a:lvl6pPr>
            <a:lvl7pPr indent="-292100" lvl="6" marL="3200400" algn="l">
              <a:lnSpc>
                <a:spcPct val="100000"/>
              </a:lnSpc>
              <a:spcBef>
                <a:spcPts val="0"/>
              </a:spcBef>
              <a:spcAft>
                <a:spcPts val="0"/>
              </a:spcAft>
              <a:buClr>
                <a:schemeClr val="dk1"/>
              </a:buClr>
              <a:buSzPts val="1000"/>
              <a:buChar char="●"/>
              <a:defRPr>
                <a:solidFill>
                  <a:schemeClr val="dk1"/>
                </a:solidFill>
              </a:defRPr>
            </a:lvl7pPr>
            <a:lvl8pPr indent="-292100" lvl="7" marL="3657600" algn="l">
              <a:lnSpc>
                <a:spcPct val="100000"/>
              </a:lnSpc>
              <a:spcBef>
                <a:spcPts val="0"/>
              </a:spcBef>
              <a:spcAft>
                <a:spcPts val="0"/>
              </a:spcAft>
              <a:buClr>
                <a:schemeClr val="dk1"/>
              </a:buClr>
              <a:buSzPts val="1000"/>
              <a:buChar char="○"/>
              <a:defRPr>
                <a:solidFill>
                  <a:schemeClr val="dk1"/>
                </a:solidFill>
              </a:defRPr>
            </a:lvl8pPr>
            <a:lvl9pPr indent="-292100" lvl="8" marL="4114800" algn="l">
              <a:lnSpc>
                <a:spcPct val="100000"/>
              </a:lnSpc>
              <a:spcBef>
                <a:spcPts val="0"/>
              </a:spcBef>
              <a:spcAft>
                <a:spcPts val="0"/>
              </a:spcAft>
              <a:buClr>
                <a:schemeClr val="dk1"/>
              </a:buClr>
              <a:buSzPts val="1000"/>
              <a:buChar char="■"/>
              <a:defRPr>
                <a:solidFill>
                  <a:schemeClr val="dk1"/>
                </a:solidFill>
              </a:defRPr>
            </a:lvl9pPr>
          </a:lstStyle>
          <a:p/>
        </p:txBody>
      </p:sp>
      <p:sp>
        <p:nvSpPr>
          <p:cNvPr id="466" name="Google Shape;466;p8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467" name="Google Shape;467;p83"/>
          <p:cNvSpPr/>
          <p:nvPr>
            <p:ph idx="2" type="pic"/>
          </p:nvPr>
        </p:nvSpPr>
        <p:spPr>
          <a:xfrm>
            <a:off x="3726325" y="669925"/>
            <a:ext cx="5220900" cy="4276800"/>
          </a:xfrm>
          <a:prstGeom prst="round2DiagRect">
            <a:avLst>
              <a:gd fmla="val 16667" name="adj1"/>
              <a:gd fmla="val 0" name="adj2"/>
            </a:avLst>
          </a:prstGeom>
          <a:noFill/>
          <a:ln>
            <a:noFill/>
          </a:ln>
        </p:spPr>
      </p:sp>
      <p:sp>
        <p:nvSpPr>
          <p:cNvPr id="468" name="Google Shape;468;p83"/>
          <p:cNvSpPr txBox="1"/>
          <p:nvPr>
            <p:ph idx="3" type="body"/>
          </p:nvPr>
        </p:nvSpPr>
        <p:spPr>
          <a:xfrm>
            <a:off x="196951" y="196725"/>
            <a:ext cx="1860600" cy="209100"/>
          </a:xfrm>
          <a:prstGeom prst="rect">
            <a:avLst/>
          </a:prstGeom>
          <a:noFill/>
          <a:ln>
            <a:noFill/>
          </a:ln>
        </p:spPr>
        <p:txBody>
          <a:bodyPr anchorCtr="0" anchor="ctr" bIns="91425" lIns="91425" spcFirstLastPara="1" rIns="91425" wrap="square" tIns="91425">
            <a:noAutofit/>
          </a:bodyPr>
          <a:lstStyle>
            <a:lvl1pPr indent="-279400" lvl="0" marL="457200" algn="l">
              <a:lnSpc>
                <a:spcPct val="115000"/>
              </a:lnSpc>
              <a:spcBef>
                <a:spcPts val="0"/>
              </a:spcBef>
              <a:spcAft>
                <a:spcPts val="0"/>
              </a:spcAft>
              <a:buClr>
                <a:schemeClr val="dk1"/>
              </a:buClr>
              <a:buSzPts val="800"/>
              <a:buChar char="●"/>
              <a:defRPr sz="800">
                <a:solidFill>
                  <a:schemeClr val="dk1"/>
                </a:solidFill>
              </a:defRPr>
            </a:lvl1pPr>
            <a:lvl2pPr indent="-279400" lvl="1" marL="914400" algn="l">
              <a:lnSpc>
                <a:spcPct val="115000"/>
              </a:lnSpc>
              <a:spcBef>
                <a:spcPts val="0"/>
              </a:spcBef>
              <a:spcAft>
                <a:spcPts val="0"/>
              </a:spcAft>
              <a:buClr>
                <a:schemeClr val="dk1"/>
              </a:buClr>
              <a:buSzPts val="800"/>
              <a:buChar char="○"/>
              <a:defRPr>
                <a:solidFill>
                  <a:schemeClr val="dk1"/>
                </a:solidFill>
              </a:defRPr>
            </a:lvl2pPr>
            <a:lvl3pPr indent="-279400" lvl="2" marL="1371600" algn="l">
              <a:lnSpc>
                <a:spcPct val="115000"/>
              </a:lnSpc>
              <a:spcBef>
                <a:spcPts val="0"/>
              </a:spcBef>
              <a:spcAft>
                <a:spcPts val="0"/>
              </a:spcAft>
              <a:buClr>
                <a:schemeClr val="dk1"/>
              </a:buClr>
              <a:buSzPts val="800"/>
              <a:buChar char="■"/>
              <a:defRPr sz="800">
                <a:solidFill>
                  <a:schemeClr val="dk1"/>
                </a:solidFill>
              </a:defRPr>
            </a:lvl3pPr>
            <a:lvl4pPr indent="-279400" lvl="3" marL="1828800" algn="l">
              <a:lnSpc>
                <a:spcPct val="115000"/>
              </a:lnSpc>
              <a:spcBef>
                <a:spcPts val="0"/>
              </a:spcBef>
              <a:spcAft>
                <a:spcPts val="0"/>
              </a:spcAft>
              <a:buClr>
                <a:schemeClr val="dk1"/>
              </a:buClr>
              <a:buSzPts val="800"/>
              <a:buChar char="●"/>
              <a:defRPr sz="800">
                <a:solidFill>
                  <a:schemeClr val="dk1"/>
                </a:solidFill>
              </a:defRPr>
            </a:lvl4pPr>
            <a:lvl5pPr indent="-279400" lvl="4" marL="2286000" algn="l">
              <a:lnSpc>
                <a:spcPct val="115000"/>
              </a:lnSpc>
              <a:spcBef>
                <a:spcPts val="0"/>
              </a:spcBef>
              <a:spcAft>
                <a:spcPts val="0"/>
              </a:spcAft>
              <a:buClr>
                <a:schemeClr val="dk1"/>
              </a:buClr>
              <a:buSzPts val="800"/>
              <a:buChar char="○"/>
              <a:defRPr sz="800">
                <a:solidFill>
                  <a:schemeClr val="dk1"/>
                </a:solidFill>
              </a:defRPr>
            </a:lvl5pPr>
            <a:lvl6pPr indent="-279400" lvl="5" marL="2743200" algn="l">
              <a:lnSpc>
                <a:spcPct val="115000"/>
              </a:lnSpc>
              <a:spcBef>
                <a:spcPts val="0"/>
              </a:spcBef>
              <a:spcAft>
                <a:spcPts val="0"/>
              </a:spcAft>
              <a:buClr>
                <a:schemeClr val="dk1"/>
              </a:buClr>
              <a:buSzPts val="800"/>
              <a:buChar char="■"/>
              <a:defRPr sz="800">
                <a:solidFill>
                  <a:schemeClr val="dk1"/>
                </a:solidFill>
              </a:defRPr>
            </a:lvl6pPr>
            <a:lvl7pPr indent="-279400" lvl="6" marL="3200400" algn="l">
              <a:lnSpc>
                <a:spcPct val="115000"/>
              </a:lnSpc>
              <a:spcBef>
                <a:spcPts val="0"/>
              </a:spcBef>
              <a:spcAft>
                <a:spcPts val="0"/>
              </a:spcAft>
              <a:buClr>
                <a:schemeClr val="dk1"/>
              </a:buClr>
              <a:buSzPts val="800"/>
              <a:buChar char="●"/>
              <a:defRPr sz="800">
                <a:solidFill>
                  <a:schemeClr val="dk1"/>
                </a:solidFill>
              </a:defRPr>
            </a:lvl7pPr>
            <a:lvl8pPr indent="-279400" lvl="7" marL="3657600" algn="l">
              <a:lnSpc>
                <a:spcPct val="115000"/>
              </a:lnSpc>
              <a:spcBef>
                <a:spcPts val="0"/>
              </a:spcBef>
              <a:spcAft>
                <a:spcPts val="0"/>
              </a:spcAft>
              <a:buClr>
                <a:schemeClr val="dk1"/>
              </a:buClr>
              <a:buSzPts val="800"/>
              <a:buChar char="○"/>
              <a:defRPr sz="800">
                <a:solidFill>
                  <a:schemeClr val="dk1"/>
                </a:solidFill>
              </a:defRPr>
            </a:lvl8pPr>
            <a:lvl9pPr indent="-279400" lvl="8" marL="4114800" algn="l">
              <a:lnSpc>
                <a:spcPct val="115000"/>
              </a:lnSpc>
              <a:spcBef>
                <a:spcPts val="0"/>
              </a:spcBef>
              <a:spcAft>
                <a:spcPts val="0"/>
              </a:spcAft>
              <a:buClr>
                <a:schemeClr val="dk1"/>
              </a:buClr>
              <a:buSzPts val="800"/>
              <a:buChar char="■"/>
              <a:defRPr sz="800">
                <a:solidFill>
                  <a:schemeClr val="dk1"/>
                </a:solidFill>
              </a:defRPr>
            </a:lvl9pPr>
          </a:lstStyle>
          <a:p/>
        </p:txBody>
      </p:sp>
      <p:sp>
        <p:nvSpPr>
          <p:cNvPr id="469" name="Google Shape;469;p83"/>
          <p:cNvSpPr txBox="1"/>
          <p:nvPr>
            <p:ph idx="4" type="body"/>
          </p:nvPr>
        </p:nvSpPr>
        <p:spPr>
          <a:xfrm>
            <a:off x="7087526" y="196725"/>
            <a:ext cx="1933500" cy="209100"/>
          </a:xfrm>
          <a:prstGeom prst="rect">
            <a:avLst/>
          </a:prstGeom>
          <a:noFill/>
          <a:ln>
            <a:noFill/>
          </a:ln>
        </p:spPr>
        <p:txBody>
          <a:bodyPr anchorCtr="0" anchor="ctr" bIns="91425" lIns="91425" spcFirstLastPara="1" rIns="91425" wrap="square" tIns="91425">
            <a:noAutofit/>
          </a:bodyPr>
          <a:lstStyle>
            <a:lvl1pPr indent="-279400" lvl="0" marL="457200" algn="r">
              <a:lnSpc>
                <a:spcPct val="115000"/>
              </a:lnSpc>
              <a:spcBef>
                <a:spcPts val="0"/>
              </a:spcBef>
              <a:spcAft>
                <a:spcPts val="0"/>
              </a:spcAft>
              <a:buClr>
                <a:schemeClr val="dk1"/>
              </a:buClr>
              <a:buSzPts val="800"/>
              <a:buChar char="●"/>
              <a:defRPr sz="800">
                <a:solidFill>
                  <a:schemeClr val="dk1"/>
                </a:solidFill>
              </a:defRPr>
            </a:lvl1pPr>
            <a:lvl2pPr indent="-279400" lvl="1" marL="914400" algn="r">
              <a:lnSpc>
                <a:spcPct val="115000"/>
              </a:lnSpc>
              <a:spcBef>
                <a:spcPts val="0"/>
              </a:spcBef>
              <a:spcAft>
                <a:spcPts val="0"/>
              </a:spcAft>
              <a:buClr>
                <a:schemeClr val="dk1"/>
              </a:buClr>
              <a:buSzPts val="800"/>
              <a:buChar char="○"/>
              <a:defRPr>
                <a:solidFill>
                  <a:schemeClr val="dk1"/>
                </a:solidFill>
              </a:defRPr>
            </a:lvl2pPr>
            <a:lvl3pPr indent="-279400" lvl="2" marL="1371600" algn="r">
              <a:lnSpc>
                <a:spcPct val="115000"/>
              </a:lnSpc>
              <a:spcBef>
                <a:spcPts val="0"/>
              </a:spcBef>
              <a:spcAft>
                <a:spcPts val="0"/>
              </a:spcAft>
              <a:buClr>
                <a:schemeClr val="dk1"/>
              </a:buClr>
              <a:buSzPts val="800"/>
              <a:buChar char="■"/>
              <a:defRPr sz="800">
                <a:solidFill>
                  <a:schemeClr val="dk1"/>
                </a:solidFill>
              </a:defRPr>
            </a:lvl3pPr>
            <a:lvl4pPr indent="-279400" lvl="3" marL="1828800" algn="r">
              <a:lnSpc>
                <a:spcPct val="115000"/>
              </a:lnSpc>
              <a:spcBef>
                <a:spcPts val="0"/>
              </a:spcBef>
              <a:spcAft>
                <a:spcPts val="0"/>
              </a:spcAft>
              <a:buClr>
                <a:schemeClr val="dk1"/>
              </a:buClr>
              <a:buSzPts val="800"/>
              <a:buChar char="●"/>
              <a:defRPr sz="800">
                <a:solidFill>
                  <a:schemeClr val="dk1"/>
                </a:solidFill>
              </a:defRPr>
            </a:lvl4pPr>
            <a:lvl5pPr indent="-279400" lvl="4" marL="2286000" algn="r">
              <a:lnSpc>
                <a:spcPct val="115000"/>
              </a:lnSpc>
              <a:spcBef>
                <a:spcPts val="0"/>
              </a:spcBef>
              <a:spcAft>
                <a:spcPts val="0"/>
              </a:spcAft>
              <a:buClr>
                <a:schemeClr val="dk1"/>
              </a:buClr>
              <a:buSzPts val="800"/>
              <a:buChar char="○"/>
              <a:defRPr sz="800">
                <a:solidFill>
                  <a:schemeClr val="dk1"/>
                </a:solidFill>
              </a:defRPr>
            </a:lvl5pPr>
            <a:lvl6pPr indent="-279400" lvl="5" marL="2743200" algn="r">
              <a:lnSpc>
                <a:spcPct val="115000"/>
              </a:lnSpc>
              <a:spcBef>
                <a:spcPts val="0"/>
              </a:spcBef>
              <a:spcAft>
                <a:spcPts val="0"/>
              </a:spcAft>
              <a:buClr>
                <a:schemeClr val="dk1"/>
              </a:buClr>
              <a:buSzPts val="800"/>
              <a:buChar char="■"/>
              <a:defRPr sz="800">
                <a:solidFill>
                  <a:schemeClr val="dk1"/>
                </a:solidFill>
              </a:defRPr>
            </a:lvl6pPr>
            <a:lvl7pPr indent="-279400" lvl="6" marL="3200400" algn="r">
              <a:lnSpc>
                <a:spcPct val="115000"/>
              </a:lnSpc>
              <a:spcBef>
                <a:spcPts val="0"/>
              </a:spcBef>
              <a:spcAft>
                <a:spcPts val="0"/>
              </a:spcAft>
              <a:buClr>
                <a:schemeClr val="dk1"/>
              </a:buClr>
              <a:buSzPts val="800"/>
              <a:buChar char="●"/>
              <a:defRPr sz="800">
                <a:solidFill>
                  <a:schemeClr val="dk1"/>
                </a:solidFill>
              </a:defRPr>
            </a:lvl7pPr>
            <a:lvl8pPr indent="-279400" lvl="7" marL="3657600" algn="r">
              <a:lnSpc>
                <a:spcPct val="115000"/>
              </a:lnSpc>
              <a:spcBef>
                <a:spcPts val="0"/>
              </a:spcBef>
              <a:spcAft>
                <a:spcPts val="0"/>
              </a:spcAft>
              <a:buClr>
                <a:schemeClr val="dk1"/>
              </a:buClr>
              <a:buSzPts val="800"/>
              <a:buChar char="○"/>
              <a:defRPr sz="800">
                <a:solidFill>
                  <a:schemeClr val="dk1"/>
                </a:solidFill>
              </a:defRPr>
            </a:lvl8pPr>
            <a:lvl9pPr indent="-279400" lvl="8" marL="4114800" algn="r">
              <a:lnSpc>
                <a:spcPct val="115000"/>
              </a:lnSpc>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2">
  <p:cSld name="TITLE_AND_TWO_COLUMNS_1">
    <p:bg>
      <p:bgPr>
        <a:solidFill>
          <a:schemeClr val="dk1"/>
        </a:solidFill>
      </p:bgPr>
    </p:bg>
    <p:spTree>
      <p:nvGrpSpPr>
        <p:cNvPr id="470" name="Shape 470"/>
        <p:cNvGrpSpPr/>
        <p:nvPr/>
      </p:nvGrpSpPr>
      <p:grpSpPr>
        <a:xfrm>
          <a:off x="0" y="0"/>
          <a:ext cx="0" cy="0"/>
          <a:chOff x="0" y="0"/>
          <a:chExt cx="0" cy="0"/>
        </a:xfrm>
      </p:grpSpPr>
      <p:sp>
        <p:nvSpPr>
          <p:cNvPr id="471" name="Google Shape;471;p84"/>
          <p:cNvSpPr txBox="1"/>
          <p:nvPr>
            <p:ph type="title"/>
          </p:nvPr>
        </p:nvSpPr>
        <p:spPr>
          <a:xfrm>
            <a:off x="197375" y="1052750"/>
            <a:ext cx="3151800" cy="1632900"/>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Clr>
                <a:schemeClr val="lt1"/>
              </a:buClr>
              <a:buSzPts val="3450"/>
              <a:buNone/>
              <a:defRPr>
                <a:solidFill>
                  <a:schemeClr val="lt1"/>
                </a:solidFill>
              </a:defRPr>
            </a:lvl1pPr>
            <a:lvl2pPr lvl="1" algn="l">
              <a:lnSpc>
                <a:spcPct val="90000"/>
              </a:lnSpc>
              <a:spcBef>
                <a:spcPts val="0"/>
              </a:spcBef>
              <a:spcAft>
                <a:spcPts val="0"/>
              </a:spcAft>
              <a:buClr>
                <a:schemeClr val="lt1"/>
              </a:buClr>
              <a:buSzPts val="3450"/>
              <a:buNone/>
              <a:defRPr>
                <a:solidFill>
                  <a:schemeClr val="lt1"/>
                </a:solidFill>
              </a:defRPr>
            </a:lvl2pPr>
            <a:lvl3pPr lvl="2" algn="l">
              <a:lnSpc>
                <a:spcPct val="90000"/>
              </a:lnSpc>
              <a:spcBef>
                <a:spcPts val="0"/>
              </a:spcBef>
              <a:spcAft>
                <a:spcPts val="0"/>
              </a:spcAft>
              <a:buClr>
                <a:schemeClr val="lt1"/>
              </a:buClr>
              <a:buSzPts val="3450"/>
              <a:buNone/>
              <a:defRPr>
                <a:solidFill>
                  <a:schemeClr val="lt1"/>
                </a:solidFill>
              </a:defRPr>
            </a:lvl3pPr>
            <a:lvl4pPr lvl="3" algn="l">
              <a:lnSpc>
                <a:spcPct val="90000"/>
              </a:lnSpc>
              <a:spcBef>
                <a:spcPts val="0"/>
              </a:spcBef>
              <a:spcAft>
                <a:spcPts val="0"/>
              </a:spcAft>
              <a:buClr>
                <a:schemeClr val="lt1"/>
              </a:buClr>
              <a:buSzPts val="3450"/>
              <a:buNone/>
              <a:defRPr>
                <a:solidFill>
                  <a:schemeClr val="lt1"/>
                </a:solidFill>
              </a:defRPr>
            </a:lvl4pPr>
            <a:lvl5pPr lvl="4" algn="l">
              <a:lnSpc>
                <a:spcPct val="90000"/>
              </a:lnSpc>
              <a:spcBef>
                <a:spcPts val="0"/>
              </a:spcBef>
              <a:spcAft>
                <a:spcPts val="0"/>
              </a:spcAft>
              <a:buClr>
                <a:schemeClr val="lt1"/>
              </a:buClr>
              <a:buSzPts val="3450"/>
              <a:buNone/>
              <a:defRPr>
                <a:solidFill>
                  <a:schemeClr val="lt1"/>
                </a:solidFill>
              </a:defRPr>
            </a:lvl5pPr>
            <a:lvl6pPr lvl="5" algn="l">
              <a:lnSpc>
                <a:spcPct val="90000"/>
              </a:lnSpc>
              <a:spcBef>
                <a:spcPts val="0"/>
              </a:spcBef>
              <a:spcAft>
                <a:spcPts val="0"/>
              </a:spcAft>
              <a:buClr>
                <a:schemeClr val="lt1"/>
              </a:buClr>
              <a:buSzPts val="3450"/>
              <a:buNone/>
              <a:defRPr>
                <a:solidFill>
                  <a:schemeClr val="lt1"/>
                </a:solidFill>
              </a:defRPr>
            </a:lvl6pPr>
            <a:lvl7pPr lvl="6" algn="l">
              <a:lnSpc>
                <a:spcPct val="90000"/>
              </a:lnSpc>
              <a:spcBef>
                <a:spcPts val="0"/>
              </a:spcBef>
              <a:spcAft>
                <a:spcPts val="0"/>
              </a:spcAft>
              <a:buClr>
                <a:schemeClr val="lt1"/>
              </a:buClr>
              <a:buSzPts val="3450"/>
              <a:buNone/>
              <a:defRPr>
                <a:solidFill>
                  <a:schemeClr val="lt1"/>
                </a:solidFill>
              </a:defRPr>
            </a:lvl7pPr>
            <a:lvl8pPr lvl="7" algn="l">
              <a:lnSpc>
                <a:spcPct val="90000"/>
              </a:lnSpc>
              <a:spcBef>
                <a:spcPts val="0"/>
              </a:spcBef>
              <a:spcAft>
                <a:spcPts val="0"/>
              </a:spcAft>
              <a:buClr>
                <a:schemeClr val="lt1"/>
              </a:buClr>
              <a:buSzPts val="3450"/>
              <a:buNone/>
              <a:defRPr>
                <a:solidFill>
                  <a:schemeClr val="lt1"/>
                </a:solidFill>
              </a:defRPr>
            </a:lvl8pPr>
            <a:lvl9pPr lvl="8" algn="l">
              <a:lnSpc>
                <a:spcPct val="90000"/>
              </a:lnSpc>
              <a:spcBef>
                <a:spcPts val="0"/>
              </a:spcBef>
              <a:spcAft>
                <a:spcPts val="0"/>
              </a:spcAft>
              <a:buClr>
                <a:schemeClr val="lt1"/>
              </a:buClr>
              <a:buSzPts val="3450"/>
              <a:buNone/>
              <a:defRPr>
                <a:solidFill>
                  <a:schemeClr val="lt1"/>
                </a:solidFill>
              </a:defRPr>
            </a:lvl9pPr>
          </a:lstStyle>
          <a:p/>
        </p:txBody>
      </p:sp>
      <p:sp>
        <p:nvSpPr>
          <p:cNvPr id="472" name="Google Shape;472;p84"/>
          <p:cNvSpPr txBox="1"/>
          <p:nvPr>
            <p:ph idx="1" type="body"/>
          </p:nvPr>
        </p:nvSpPr>
        <p:spPr>
          <a:xfrm>
            <a:off x="197375" y="2685650"/>
            <a:ext cx="3151800" cy="18225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Clr>
                <a:schemeClr val="lt1"/>
              </a:buClr>
              <a:buSzPts val="1000"/>
              <a:buChar char="●"/>
              <a:defRPr>
                <a:solidFill>
                  <a:schemeClr val="lt1"/>
                </a:solidFill>
              </a:defRPr>
            </a:lvl1pPr>
            <a:lvl2pPr indent="-292100" lvl="1" marL="914400" algn="l">
              <a:lnSpc>
                <a:spcPct val="100000"/>
              </a:lnSpc>
              <a:spcBef>
                <a:spcPts val="0"/>
              </a:spcBef>
              <a:spcAft>
                <a:spcPts val="0"/>
              </a:spcAft>
              <a:buClr>
                <a:schemeClr val="lt1"/>
              </a:buClr>
              <a:buSzPts val="1000"/>
              <a:buChar char="○"/>
              <a:defRPr sz="1000">
                <a:solidFill>
                  <a:schemeClr val="lt1"/>
                </a:solidFill>
              </a:defRPr>
            </a:lvl2pPr>
            <a:lvl3pPr indent="-292100" lvl="2" marL="1371600" algn="l">
              <a:lnSpc>
                <a:spcPct val="100000"/>
              </a:lnSpc>
              <a:spcBef>
                <a:spcPts val="0"/>
              </a:spcBef>
              <a:spcAft>
                <a:spcPts val="0"/>
              </a:spcAft>
              <a:buClr>
                <a:schemeClr val="lt1"/>
              </a:buClr>
              <a:buSzPts val="1000"/>
              <a:buChar char="■"/>
              <a:defRPr>
                <a:solidFill>
                  <a:schemeClr val="lt1"/>
                </a:solidFill>
              </a:defRPr>
            </a:lvl3pPr>
            <a:lvl4pPr indent="-292100" lvl="3" marL="1828800" algn="l">
              <a:lnSpc>
                <a:spcPct val="100000"/>
              </a:lnSpc>
              <a:spcBef>
                <a:spcPts val="0"/>
              </a:spcBef>
              <a:spcAft>
                <a:spcPts val="0"/>
              </a:spcAft>
              <a:buClr>
                <a:schemeClr val="lt1"/>
              </a:buClr>
              <a:buSzPts val="1000"/>
              <a:buChar char="●"/>
              <a:defRPr>
                <a:solidFill>
                  <a:schemeClr val="lt1"/>
                </a:solidFill>
              </a:defRPr>
            </a:lvl4pPr>
            <a:lvl5pPr indent="-292100" lvl="4" marL="2286000" algn="l">
              <a:lnSpc>
                <a:spcPct val="100000"/>
              </a:lnSpc>
              <a:spcBef>
                <a:spcPts val="0"/>
              </a:spcBef>
              <a:spcAft>
                <a:spcPts val="0"/>
              </a:spcAft>
              <a:buClr>
                <a:schemeClr val="lt1"/>
              </a:buClr>
              <a:buSzPts val="1000"/>
              <a:buChar char="○"/>
              <a:defRPr>
                <a:solidFill>
                  <a:schemeClr val="lt1"/>
                </a:solidFill>
              </a:defRPr>
            </a:lvl5pPr>
            <a:lvl6pPr indent="-292100" lvl="5" marL="2743200" algn="l">
              <a:lnSpc>
                <a:spcPct val="100000"/>
              </a:lnSpc>
              <a:spcBef>
                <a:spcPts val="0"/>
              </a:spcBef>
              <a:spcAft>
                <a:spcPts val="0"/>
              </a:spcAft>
              <a:buClr>
                <a:schemeClr val="lt1"/>
              </a:buClr>
              <a:buSzPts val="1000"/>
              <a:buChar char="■"/>
              <a:defRPr>
                <a:solidFill>
                  <a:schemeClr val="lt1"/>
                </a:solidFill>
              </a:defRPr>
            </a:lvl6pPr>
            <a:lvl7pPr indent="-292100" lvl="6" marL="3200400" algn="l">
              <a:lnSpc>
                <a:spcPct val="100000"/>
              </a:lnSpc>
              <a:spcBef>
                <a:spcPts val="0"/>
              </a:spcBef>
              <a:spcAft>
                <a:spcPts val="0"/>
              </a:spcAft>
              <a:buClr>
                <a:schemeClr val="lt1"/>
              </a:buClr>
              <a:buSzPts val="1000"/>
              <a:buChar char="●"/>
              <a:defRPr>
                <a:solidFill>
                  <a:schemeClr val="lt1"/>
                </a:solidFill>
              </a:defRPr>
            </a:lvl7pPr>
            <a:lvl8pPr indent="-292100" lvl="7" marL="3657600" algn="l">
              <a:lnSpc>
                <a:spcPct val="100000"/>
              </a:lnSpc>
              <a:spcBef>
                <a:spcPts val="0"/>
              </a:spcBef>
              <a:spcAft>
                <a:spcPts val="0"/>
              </a:spcAft>
              <a:buClr>
                <a:schemeClr val="lt1"/>
              </a:buClr>
              <a:buSzPts val="1000"/>
              <a:buChar char="○"/>
              <a:defRPr>
                <a:solidFill>
                  <a:schemeClr val="lt1"/>
                </a:solidFill>
              </a:defRPr>
            </a:lvl8pPr>
            <a:lvl9pPr indent="-292100" lvl="8" marL="4114800" algn="l">
              <a:lnSpc>
                <a:spcPct val="100000"/>
              </a:lnSpc>
              <a:spcBef>
                <a:spcPts val="0"/>
              </a:spcBef>
              <a:spcAft>
                <a:spcPts val="0"/>
              </a:spcAft>
              <a:buClr>
                <a:schemeClr val="lt1"/>
              </a:buClr>
              <a:buSzPts val="1000"/>
              <a:buChar char="■"/>
              <a:defRPr>
                <a:solidFill>
                  <a:schemeClr val="lt1"/>
                </a:solidFill>
              </a:defRPr>
            </a:lvl9pPr>
          </a:lstStyle>
          <a:p/>
        </p:txBody>
      </p:sp>
      <p:sp>
        <p:nvSpPr>
          <p:cNvPr id="473" name="Google Shape;473;p8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474" name="Google Shape;474;p84"/>
          <p:cNvSpPr/>
          <p:nvPr>
            <p:ph idx="2" type="pic"/>
          </p:nvPr>
        </p:nvSpPr>
        <p:spPr>
          <a:xfrm>
            <a:off x="3726325" y="669925"/>
            <a:ext cx="5220900" cy="4276800"/>
          </a:xfrm>
          <a:prstGeom prst="round2DiagRect">
            <a:avLst>
              <a:gd fmla="val 16667" name="adj1"/>
              <a:gd fmla="val 0" name="adj2"/>
            </a:avLst>
          </a:prstGeom>
          <a:noFill/>
          <a:ln>
            <a:noFill/>
          </a:ln>
        </p:spPr>
      </p:sp>
      <p:sp>
        <p:nvSpPr>
          <p:cNvPr id="475" name="Google Shape;475;p84"/>
          <p:cNvSpPr txBox="1"/>
          <p:nvPr>
            <p:ph idx="3" type="body"/>
          </p:nvPr>
        </p:nvSpPr>
        <p:spPr>
          <a:xfrm>
            <a:off x="196951" y="196725"/>
            <a:ext cx="1860300" cy="209100"/>
          </a:xfrm>
          <a:prstGeom prst="rect">
            <a:avLst/>
          </a:prstGeom>
          <a:noFill/>
          <a:ln>
            <a:noFill/>
          </a:ln>
        </p:spPr>
        <p:txBody>
          <a:bodyPr anchorCtr="0" anchor="ctr" bIns="91425" lIns="91425" spcFirstLastPara="1" rIns="91425" wrap="square" tIns="91425">
            <a:noAutofit/>
          </a:bodyPr>
          <a:lstStyle>
            <a:lvl1pPr indent="-279400" lvl="0" marL="457200" algn="l">
              <a:lnSpc>
                <a:spcPct val="115000"/>
              </a:lnSpc>
              <a:spcBef>
                <a:spcPts val="0"/>
              </a:spcBef>
              <a:spcAft>
                <a:spcPts val="0"/>
              </a:spcAft>
              <a:buClr>
                <a:schemeClr val="lt1"/>
              </a:buClr>
              <a:buSzPts val="800"/>
              <a:buChar char="●"/>
              <a:defRPr sz="800">
                <a:solidFill>
                  <a:schemeClr val="lt1"/>
                </a:solidFill>
              </a:defRPr>
            </a:lvl1pPr>
            <a:lvl2pPr indent="-279400" lvl="1" marL="914400" algn="l">
              <a:lnSpc>
                <a:spcPct val="115000"/>
              </a:lnSpc>
              <a:spcBef>
                <a:spcPts val="0"/>
              </a:spcBef>
              <a:spcAft>
                <a:spcPts val="0"/>
              </a:spcAft>
              <a:buClr>
                <a:schemeClr val="lt1"/>
              </a:buClr>
              <a:buSzPts val="800"/>
              <a:buChar char="○"/>
              <a:defRPr>
                <a:solidFill>
                  <a:schemeClr val="lt1"/>
                </a:solidFill>
              </a:defRPr>
            </a:lvl2pPr>
            <a:lvl3pPr indent="-279400" lvl="2" marL="1371600" algn="l">
              <a:lnSpc>
                <a:spcPct val="115000"/>
              </a:lnSpc>
              <a:spcBef>
                <a:spcPts val="0"/>
              </a:spcBef>
              <a:spcAft>
                <a:spcPts val="0"/>
              </a:spcAft>
              <a:buClr>
                <a:schemeClr val="lt1"/>
              </a:buClr>
              <a:buSzPts val="800"/>
              <a:buChar char="■"/>
              <a:defRPr sz="800">
                <a:solidFill>
                  <a:schemeClr val="lt1"/>
                </a:solidFill>
              </a:defRPr>
            </a:lvl3pPr>
            <a:lvl4pPr indent="-279400" lvl="3" marL="1828800" algn="l">
              <a:lnSpc>
                <a:spcPct val="115000"/>
              </a:lnSpc>
              <a:spcBef>
                <a:spcPts val="0"/>
              </a:spcBef>
              <a:spcAft>
                <a:spcPts val="0"/>
              </a:spcAft>
              <a:buClr>
                <a:schemeClr val="lt1"/>
              </a:buClr>
              <a:buSzPts val="800"/>
              <a:buChar char="●"/>
              <a:defRPr sz="800">
                <a:solidFill>
                  <a:schemeClr val="lt1"/>
                </a:solidFill>
              </a:defRPr>
            </a:lvl4pPr>
            <a:lvl5pPr indent="-279400" lvl="4" marL="2286000" algn="l">
              <a:lnSpc>
                <a:spcPct val="115000"/>
              </a:lnSpc>
              <a:spcBef>
                <a:spcPts val="0"/>
              </a:spcBef>
              <a:spcAft>
                <a:spcPts val="0"/>
              </a:spcAft>
              <a:buClr>
                <a:schemeClr val="lt1"/>
              </a:buClr>
              <a:buSzPts val="800"/>
              <a:buChar char="○"/>
              <a:defRPr sz="800">
                <a:solidFill>
                  <a:schemeClr val="lt1"/>
                </a:solidFill>
              </a:defRPr>
            </a:lvl5pPr>
            <a:lvl6pPr indent="-279400" lvl="5" marL="2743200" algn="l">
              <a:lnSpc>
                <a:spcPct val="115000"/>
              </a:lnSpc>
              <a:spcBef>
                <a:spcPts val="0"/>
              </a:spcBef>
              <a:spcAft>
                <a:spcPts val="0"/>
              </a:spcAft>
              <a:buClr>
                <a:schemeClr val="lt1"/>
              </a:buClr>
              <a:buSzPts val="800"/>
              <a:buChar char="■"/>
              <a:defRPr sz="800">
                <a:solidFill>
                  <a:schemeClr val="lt1"/>
                </a:solidFill>
              </a:defRPr>
            </a:lvl6pPr>
            <a:lvl7pPr indent="-279400" lvl="6" marL="3200400" algn="l">
              <a:lnSpc>
                <a:spcPct val="115000"/>
              </a:lnSpc>
              <a:spcBef>
                <a:spcPts val="0"/>
              </a:spcBef>
              <a:spcAft>
                <a:spcPts val="0"/>
              </a:spcAft>
              <a:buClr>
                <a:schemeClr val="lt1"/>
              </a:buClr>
              <a:buSzPts val="800"/>
              <a:buChar char="●"/>
              <a:defRPr sz="800">
                <a:solidFill>
                  <a:schemeClr val="lt1"/>
                </a:solidFill>
              </a:defRPr>
            </a:lvl7pPr>
            <a:lvl8pPr indent="-279400" lvl="7" marL="3657600" algn="l">
              <a:lnSpc>
                <a:spcPct val="115000"/>
              </a:lnSpc>
              <a:spcBef>
                <a:spcPts val="0"/>
              </a:spcBef>
              <a:spcAft>
                <a:spcPts val="0"/>
              </a:spcAft>
              <a:buClr>
                <a:schemeClr val="lt1"/>
              </a:buClr>
              <a:buSzPts val="800"/>
              <a:buChar char="○"/>
              <a:defRPr sz="800">
                <a:solidFill>
                  <a:schemeClr val="lt1"/>
                </a:solidFill>
              </a:defRPr>
            </a:lvl8pPr>
            <a:lvl9pPr indent="-279400" lvl="8" marL="4114800" algn="l">
              <a:lnSpc>
                <a:spcPct val="115000"/>
              </a:lnSpc>
              <a:spcBef>
                <a:spcPts val="0"/>
              </a:spcBef>
              <a:spcAft>
                <a:spcPts val="0"/>
              </a:spcAft>
              <a:buClr>
                <a:schemeClr val="lt1"/>
              </a:buClr>
              <a:buSzPts val="800"/>
              <a:buChar char="■"/>
              <a:defRPr sz="800">
                <a:solidFill>
                  <a:schemeClr val="lt1"/>
                </a:solidFill>
              </a:defRPr>
            </a:lvl9pPr>
          </a:lstStyle>
          <a:p/>
        </p:txBody>
      </p:sp>
      <p:sp>
        <p:nvSpPr>
          <p:cNvPr id="476" name="Google Shape;476;p84"/>
          <p:cNvSpPr txBox="1"/>
          <p:nvPr>
            <p:ph idx="4" type="body"/>
          </p:nvPr>
        </p:nvSpPr>
        <p:spPr>
          <a:xfrm>
            <a:off x="7087526" y="196725"/>
            <a:ext cx="1933500" cy="209100"/>
          </a:xfrm>
          <a:prstGeom prst="rect">
            <a:avLst/>
          </a:prstGeom>
          <a:noFill/>
          <a:ln>
            <a:noFill/>
          </a:ln>
        </p:spPr>
        <p:txBody>
          <a:bodyPr anchorCtr="0" anchor="ctr" bIns="91425" lIns="91425" spcFirstLastPara="1" rIns="91425" wrap="square" tIns="91425">
            <a:noAutofit/>
          </a:bodyPr>
          <a:lstStyle>
            <a:lvl1pPr indent="-279400" lvl="0" marL="457200" algn="r">
              <a:lnSpc>
                <a:spcPct val="115000"/>
              </a:lnSpc>
              <a:spcBef>
                <a:spcPts val="0"/>
              </a:spcBef>
              <a:spcAft>
                <a:spcPts val="0"/>
              </a:spcAft>
              <a:buClr>
                <a:schemeClr val="lt1"/>
              </a:buClr>
              <a:buSzPts val="800"/>
              <a:buChar char="●"/>
              <a:defRPr sz="800">
                <a:solidFill>
                  <a:schemeClr val="lt1"/>
                </a:solidFill>
              </a:defRPr>
            </a:lvl1pPr>
            <a:lvl2pPr indent="-279400" lvl="1" marL="914400" algn="r">
              <a:lnSpc>
                <a:spcPct val="115000"/>
              </a:lnSpc>
              <a:spcBef>
                <a:spcPts val="0"/>
              </a:spcBef>
              <a:spcAft>
                <a:spcPts val="0"/>
              </a:spcAft>
              <a:buClr>
                <a:schemeClr val="lt1"/>
              </a:buClr>
              <a:buSzPts val="800"/>
              <a:buChar char="○"/>
              <a:defRPr>
                <a:solidFill>
                  <a:schemeClr val="lt1"/>
                </a:solidFill>
              </a:defRPr>
            </a:lvl2pPr>
            <a:lvl3pPr indent="-279400" lvl="2" marL="1371600" algn="r">
              <a:lnSpc>
                <a:spcPct val="115000"/>
              </a:lnSpc>
              <a:spcBef>
                <a:spcPts val="0"/>
              </a:spcBef>
              <a:spcAft>
                <a:spcPts val="0"/>
              </a:spcAft>
              <a:buClr>
                <a:schemeClr val="lt1"/>
              </a:buClr>
              <a:buSzPts val="800"/>
              <a:buChar char="■"/>
              <a:defRPr sz="800">
                <a:solidFill>
                  <a:schemeClr val="lt1"/>
                </a:solidFill>
              </a:defRPr>
            </a:lvl3pPr>
            <a:lvl4pPr indent="-279400" lvl="3" marL="1828800" algn="r">
              <a:lnSpc>
                <a:spcPct val="115000"/>
              </a:lnSpc>
              <a:spcBef>
                <a:spcPts val="0"/>
              </a:spcBef>
              <a:spcAft>
                <a:spcPts val="0"/>
              </a:spcAft>
              <a:buClr>
                <a:schemeClr val="lt1"/>
              </a:buClr>
              <a:buSzPts val="800"/>
              <a:buChar char="●"/>
              <a:defRPr sz="800">
                <a:solidFill>
                  <a:schemeClr val="lt1"/>
                </a:solidFill>
              </a:defRPr>
            </a:lvl4pPr>
            <a:lvl5pPr indent="-279400" lvl="4" marL="2286000" algn="r">
              <a:lnSpc>
                <a:spcPct val="115000"/>
              </a:lnSpc>
              <a:spcBef>
                <a:spcPts val="0"/>
              </a:spcBef>
              <a:spcAft>
                <a:spcPts val="0"/>
              </a:spcAft>
              <a:buClr>
                <a:schemeClr val="lt1"/>
              </a:buClr>
              <a:buSzPts val="800"/>
              <a:buChar char="○"/>
              <a:defRPr sz="800">
                <a:solidFill>
                  <a:schemeClr val="lt1"/>
                </a:solidFill>
              </a:defRPr>
            </a:lvl5pPr>
            <a:lvl6pPr indent="-279400" lvl="5" marL="2743200" algn="r">
              <a:lnSpc>
                <a:spcPct val="115000"/>
              </a:lnSpc>
              <a:spcBef>
                <a:spcPts val="0"/>
              </a:spcBef>
              <a:spcAft>
                <a:spcPts val="0"/>
              </a:spcAft>
              <a:buClr>
                <a:schemeClr val="lt1"/>
              </a:buClr>
              <a:buSzPts val="800"/>
              <a:buChar char="■"/>
              <a:defRPr sz="800">
                <a:solidFill>
                  <a:schemeClr val="lt1"/>
                </a:solidFill>
              </a:defRPr>
            </a:lvl6pPr>
            <a:lvl7pPr indent="-279400" lvl="6" marL="3200400" algn="r">
              <a:lnSpc>
                <a:spcPct val="115000"/>
              </a:lnSpc>
              <a:spcBef>
                <a:spcPts val="0"/>
              </a:spcBef>
              <a:spcAft>
                <a:spcPts val="0"/>
              </a:spcAft>
              <a:buClr>
                <a:schemeClr val="lt1"/>
              </a:buClr>
              <a:buSzPts val="800"/>
              <a:buChar char="●"/>
              <a:defRPr sz="800">
                <a:solidFill>
                  <a:schemeClr val="lt1"/>
                </a:solidFill>
              </a:defRPr>
            </a:lvl7pPr>
            <a:lvl8pPr indent="-279400" lvl="7" marL="3657600" algn="r">
              <a:lnSpc>
                <a:spcPct val="115000"/>
              </a:lnSpc>
              <a:spcBef>
                <a:spcPts val="0"/>
              </a:spcBef>
              <a:spcAft>
                <a:spcPts val="0"/>
              </a:spcAft>
              <a:buClr>
                <a:schemeClr val="lt1"/>
              </a:buClr>
              <a:buSzPts val="800"/>
              <a:buChar char="○"/>
              <a:defRPr sz="800">
                <a:solidFill>
                  <a:schemeClr val="lt1"/>
                </a:solidFill>
              </a:defRPr>
            </a:lvl8pPr>
            <a:lvl9pPr indent="-279400" lvl="8" marL="4114800" algn="r">
              <a:lnSpc>
                <a:spcPct val="115000"/>
              </a:lnSpc>
              <a:spcBef>
                <a:spcPts val="0"/>
              </a:spcBef>
              <a:spcAft>
                <a:spcPts val="0"/>
              </a:spcAft>
              <a:buClr>
                <a:schemeClr val="lt1"/>
              </a:buClr>
              <a:buSzPts val="800"/>
              <a:buChar char="■"/>
              <a:defRPr sz="800">
                <a:solidFill>
                  <a:schemeClr val="lt1"/>
                </a:solidFill>
              </a:defRPr>
            </a:lvl9pPr>
          </a:lstStyle>
          <a:p/>
        </p:txBody>
      </p:sp>
      <p:sp>
        <p:nvSpPr>
          <p:cNvPr id="477" name="Google Shape;477;p84"/>
          <p:cNvSpPr txBox="1"/>
          <p:nvPr>
            <p:ph idx="5"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DM Sans"/>
                <a:ea typeface="DM Sans"/>
                <a:cs typeface="DM Sans"/>
                <a:sym typeface="DM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DM Sans"/>
                <a:ea typeface="DM Sans"/>
                <a:cs typeface="DM Sans"/>
                <a:sym typeface="DM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DM Sans"/>
                <a:ea typeface="DM Sans"/>
                <a:cs typeface="DM Sans"/>
                <a:sym typeface="DM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DM Sans"/>
                <a:ea typeface="DM Sans"/>
                <a:cs typeface="DM Sans"/>
                <a:sym typeface="DM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DM Sans"/>
                <a:ea typeface="DM Sans"/>
                <a:cs typeface="DM Sans"/>
                <a:sym typeface="DM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DM Sans"/>
                <a:ea typeface="DM Sans"/>
                <a:cs typeface="DM Sans"/>
                <a:sym typeface="DM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DM Sans"/>
                <a:ea typeface="DM Sans"/>
                <a:cs typeface="DM Sans"/>
                <a:sym typeface="DM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DM Sans"/>
                <a:ea typeface="DM Sans"/>
                <a:cs typeface="DM Sans"/>
                <a:sym typeface="DM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pendix">
  <p:cSld name="CAPTION_ONLY">
    <p:bg>
      <p:bgPr>
        <a:solidFill>
          <a:schemeClr val="lt2"/>
        </a:solidFill>
      </p:bgPr>
    </p:bg>
    <p:spTree>
      <p:nvGrpSpPr>
        <p:cNvPr id="478" name="Shape 478"/>
        <p:cNvGrpSpPr/>
        <p:nvPr/>
      </p:nvGrpSpPr>
      <p:grpSpPr>
        <a:xfrm>
          <a:off x="0" y="0"/>
          <a:ext cx="0" cy="0"/>
          <a:chOff x="0" y="0"/>
          <a:chExt cx="0" cy="0"/>
        </a:xfrm>
      </p:grpSpPr>
      <p:sp>
        <p:nvSpPr>
          <p:cNvPr id="479" name="Google Shape;479;p8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DM Sans"/>
                <a:ea typeface="DM Sans"/>
                <a:cs typeface="DM Sans"/>
                <a:sym typeface="DM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DM Sans"/>
                <a:ea typeface="DM Sans"/>
                <a:cs typeface="DM Sans"/>
                <a:sym typeface="DM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DM Sans"/>
                <a:ea typeface="DM Sans"/>
                <a:cs typeface="DM Sans"/>
                <a:sym typeface="DM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DM Sans"/>
                <a:ea typeface="DM Sans"/>
                <a:cs typeface="DM Sans"/>
                <a:sym typeface="DM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DM Sans"/>
                <a:ea typeface="DM Sans"/>
                <a:cs typeface="DM Sans"/>
                <a:sym typeface="DM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DM Sans"/>
                <a:ea typeface="DM Sans"/>
                <a:cs typeface="DM Sans"/>
                <a:sym typeface="DM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DM Sans"/>
                <a:ea typeface="DM Sans"/>
                <a:cs typeface="DM Sans"/>
                <a:sym typeface="DM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DM Sans"/>
                <a:ea typeface="DM Sans"/>
                <a:cs typeface="DM Sans"/>
                <a:sym typeface="DM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480" name="Google Shape;480;p85"/>
          <p:cNvSpPr txBox="1"/>
          <p:nvPr>
            <p:ph idx="1" type="body"/>
          </p:nvPr>
        </p:nvSpPr>
        <p:spPr>
          <a:xfrm>
            <a:off x="203000" y="891450"/>
            <a:ext cx="2644800" cy="429000"/>
          </a:xfrm>
          <a:prstGeom prst="rect">
            <a:avLst/>
          </a:prstGeom>
          <a:noFill/>
          <a:ln>
            <a:noFill/>
          </a:ln>
        </p:spPr>
        <p:txBody>
          <a:bodyPr anchorCtr="0" anchor="ctr" bIns="91425" lIns="91425" spcFirstLastPara="1" rIns="91425" wrap="square" tIns="91425">
            <a:noAutofit/>
          </a:bodyPr>
          <a:lstStyle>
            <a:lvl1pPr indent="-342900" lvl="0" marL="457200" algn="l">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stStyle>
          <a:p/>
        </p:txBody>
      </p:sp>
      <p:sp>
        <p:nvSpPr>
          <p:cNvPr id="481" name="Google Shape;481;p85"/>
          <p:cNvSpPr txBox="1"/>
          <p:nvPr>
            <p:ph idx="2" type="body"/>
          </p:nvPr>
        </p:nvSpPr>
        <p:spPr>
          <a:xfrm>
            <a:off x="203000" y="1320450"/>
            <a:ext cx="2644800" cy="268200"/>
          </a:xfrm>
          <a:prstGeom prst="rect">
            <a:avLst/>
          </a:prstGeom>
          <a:noFill/>
          <a:ln>
            <a:noFill/>
          </a:ln>
        </p:spPr>
        <p:txBody>
          <a:bodyPr anchorCtr="0" anchor="t" bIns="91425" lIns="91425" spcFirstLastPara="1" rIns="91425" wrap="square" tIns="91425">
            <a:normAutofit/>
          </a:bodyPr>
          <a:lstStyle>
            <a:lvl1pPr indent="-292100" lvl="0" marL="457200" algn="l">
              <a:lnSpc>
                <a:spcPct val="100000"/>
              </a:lnSpc>
              <a:spcBef>
                <a:spcPts val="0"/>
              </a:spcBef>
              <a:spcAft>
                <a:spcPts val="0"/>
              </a:spcAft>
              <a:buSzPts val="1000"/>
              <a:buChar char="●"/>
              <a:defRPr/>
            </a:lvl1pPr>
          </a:lstStyle>
          <a:p/>
        </p:txBody>
      </p:sp>
      <p:sp>
        <p:nvSpPr>
          <p:cNvPr id="482" name="Google Shape;482;p85"/>
          <p:cNvSpPr txBox="1"/>
          <p:nvPr>
            <p:ph idx="3" type="body"/>
          </p:nvPr>
        </p:nvSpPr>
        <p:spPr>
          <a:xfrm>
            <a:off x="203000" y="1588650"/>
            <a:ext cx="2644800" cy="268200"/>
          </a:xfrm>
          <a:prstGeom prst="rect">
            <a:avLst/>
          </a:prstGeom>
          <a:noFill/>
          <a:ln>
            <a:noFill/>
          </a:ln>
        </p:spPr>
        <p:txBody>
          <a:bodyPr anchorCtr="0" anchor="t" bIns="91425" lIns="91425" spcFirstLastPara="1" rIns="91425" wrap="square" tIns="91425">
            <a:normAutofit/>
          </a:bodyPr>
          <a:lstStyle>
            <a:lvl1pPr indent="-279400" lvl="0" marL="457200" algn="l">
              <a:lnSpc>
                <a:spcPct val="100000"/>
              </a:lnSpc>
              <a:spcBef>
                <a:spcPts val="0"/>
              </a:spcBef>
              <a:spcAft>
                <a:spcPts val="0"/>
              </a:spcAft>
              <a:buSzPts val="800"/>
              <a:buChar char="●"/>
              <a:defRPr sz="800"/>
            </a:lvl1pPr>
          </a:lstStyle>
          <a:p/>
        </p:txBody>
      </p:sp>
      <p:sp>
        <p:nvSpPr>
          <p:cNvPr id="483" name="Google Shape;483;p85"/>
          <p:cNvSpPr txBox="1"/>
          <p:nvPr>
            <p:ph idx="4" type="body"/>
          </p:nvPr>
        </p:nvSpPr>
        <p:spPr>
          <a:xfrm>
            <a:off x="203000" y="2206550"/>
            <a:ext cx="2644800" cy="429000"/>
          </a:xfrm>
          <a:prstGeom prst="rect">
            <a:avLst/>
          </a:prstGeom>
          <a:noFill/>
          <a:ln>
            <a:noFill/>
          </a:ln>
        </p:spPr>
        <p:txBody>
          <a:bodyPr anchorCtr="0" anchor="ctr" bIns="91425" lIns="91425" spcFirstLastPara="1" rIns="91425" wrap="square" tIns="91425">
            <a:normAutofit/>
          </a:bodyPr>
          <a:lstStyle>
            <a:lvl1pPr indent="-342900" lvl="0" marL="457200" algn="l">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stStyle>
          <a:p/>
        </p:txBody>
      </p:sp>
      <p:sp>
        <p:nvSpPr>
          <p:cNvPr id="484" name="Google Shape;484;p85"/>
          <p:cNvSpPr txBox="1"/>
          <p:nvPr>
            <p:ph idx="5" type="body"/>
          </p:nvPr>
        </p:nvSpPr>
        <p:spPr>
          <a:xfrm>
            <a:off x="203000" y="2635550"/>
            <a:ext cx="2644800" cy="268200"/>
          </a:xfrm>
          <a:prstGeom prst="rect">
            <a:avLst/>
          </a:prstGeom>
          <a:noFill/>
          <a:ln>
            <a:noFill/>
          </a:ln>
        </p:spPr>
        <p:txBody>
          <a:bodyPr anchorCtr="0" anchor="t" bIns="91425" lIns="91425" spcFirstLastPara="1" rIns="91425" wrap="square" tIns="91425">
            <a:normAutofit/>
          </a:bodyPr>
          <a:lstStyle>
            <a:lvl1pPr indent="-292100" lvl="0" marL="457200" algn="l">
              <a:lnSpc>
                <a:spcPct val="100000"/>
              </a:lnSpc>
              <a:spcBef>
                <a:spcPts val="0"/>
              </a:spcBef>
              <a:spcAft>
                <a:spcPts val="0"/>
              </a:spcAft>
              <a:buSzPts val="1000"/>
              <a:buChar char="●"/>
              <a:defRPr/>
            </a:lvl1pPr>
          </a:lstStyle>
          <a:p/>
        </p:txBody>
      </p:sp>
      <p:sp>
        <p:nvSpPr>
          <p:cNvPr id="485" name="Google Shape;485;p85"/>
          <p:cNvSpPr txBox="1"/>
          <p:nvPr>
            <p:ph idx="6" type="body"/>
          </p:nvPr>
        </p:nvSpPr>
        <p:spPr>
          <a:xfrm>
            <a:off x="203000" y="2903750"/>
            <a:ext cx="2644800" cy="268200"/>
          </a:xfrm>
          <a:prstGeom prst="rect">
            <a:avLst/>
          </a:prstGeom>
          <a:noFill/>
          <a:ln>
            <a:noFill/>
          </a:ln>
        </p:spPr>
        <p:txBody>
          <a:bodyPr anchorCtr="0" anchor="t" bIns="91425" lIns="91425" spcFirstLastPara="1" rIns="91425" wrap="square" tIns="91425">
            <a:normAutofit/>
          </a:bodyPr>
          <a:lstStyle>
            <a:lvl1pPr indent="-279400" lvl="0" marL="457200" algn="l">
              <a:lnSpc>
                <a:spcPct val="100000"/>
              </a:lnSpc>
              <a:spcBef>
                <a:spcPts val="0"/>
              </a:spcBef>
              <a:spcAft>
                <a:spcPts val="0"/>
              </a:spcAft>
              <a:buSzPts val="800"/>
              <a:buChar char="●"/>
              <a:defRPr sz="800"/>
            </a:lvl1pPr>
          </a:lstStyle>
          <a:p/>
        </p:txBody>
      </p:sp>
      <p:sp>
        <p:nvSpPr>
          <p:cNvPr id="486" name="Google Shape;486;p85"/>
          <p:cNvSpPr txBox="1"/>
          <p:nvPr>
            <p:ph idx="7" type="body"/>
          </p:nvPr>
        </p:nvSpPr>
        <p:spPr>
          <a:xfrm>
            <a:off x="203000" y="3433400"/>
            <a:ext cx="2644800" cy="429000"/>
          </a:xfrm>
          <a:prstGeom prst="rect">
            <a:avLst/>
          </a:prstGeom>
          <a:noFill/>
          <a:ln>
            <a:noFill/>
          </a:ln>
        </p:spPr>
        <p:txBody>
          <a:bodyPr anchorCtr="0" anchor="ctr" bIns="91425" lIns="91425" spcFirstLastPara="1" rIns="91425" wrap="square" tIns="91425">
            <a:noAutofit/>
          </a:bodyPr>
          <a:lstStyle>
            <a:lvl1pPr indent="-342900" lvl="0" marL="457200" algn="l">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stStyle>
          <a:p/>
        </p:txBody>
      </p:sp>
      <p:sp>
        <p:nvSpPr>
          <p:cNvPr id="487" name="Google Shape;487;p85"/>
          <p:cNvSpPr txBox="1"/>
          <p:nvPr>
            <p:ph idx="8" type="body"/>
          </p:nvPr>
        </p:nvSpPr>
        <p:spPr>
          <a:xfrm>
            <a:off x="203000" y="3862400"/>
            <a:ext cx="2644800" cy="268200"/>
          </a:xfrm>
          <a:prstGeom prst="rect">
            <a:avLst/>
          </a:prstGeom>
          <a:noFill/>
          <a:ln>
            <a:noFill/>
          </a:ln>
        </p:spPr>
        <p:txBody>
          <a:bodyPr anchorCtr="0" anchor="t" bIns="91425" lIns="91425" spcFirstLastPara="1" rIns="91425" wrap="square" tIns="91425">
            <a:normAutofit/>
          </a:bodyPr>
          <a:lstStyle>
            <a:lvl1pPr indent="-292100" lvl="0" marL="457200" algn="l">
              <a:lnSpc>
                <a:spcPct val="100000"/>
              </a:lnSpc>
              <a:spcBef>
                <a:spcPts val="0"/>
              </a:spcBef>
              <a:spcAft>
                <a:spcPts val="0"/>
              </a:spcAft>
              <a:buSzPts val="1000"/>
              <a:buChar char="●"/>
              <a:defRPr/>
            </a:lvl1pPr>
          </a:lstStyle>
          <a:p/>
        </p:txBody>
      </p:sp>
      <p:sp>
        <p:nvSpPr>
          <p:cNvPr id="488" name="Google Shape;488;p85"/>
          <p:cNvSpPr txBox="1"/>
          <p:nvPr>
            <p:ph idx="9" type="body"/>
          </p:nvPr>
        </p:nvSpPr>
        <p:spPr>
          <a:xfrm>
            <a:off x="203000" y="4130600"/>
            <a:ext cx="2644800" cy="268200"/>
          </a:xfrm>
          <a:prstGeom prst="rect">
            <a:avLst/>
          </a:prstGeom>
          <a:noFill/>
          <a:ln>
            <a:noFill/>
          </a:ln>
        </p:spPr>
        <p:txBody>
          <a:bodyPr anchorCtr="0" anchor="t" bIns="91425" lIns="91425" spcFirstLastPara="1" rIns="91425" wrap="square" tIns="91425">
            <a:normAutofit/>
          </a:bodyPr>
          <a:lstStyle>
            <a:lvl1pPr indent="-279400" lvl="0" marL="457200" algn="l">
              <a:lnSpc>
                <a:spcPct val="100000"/>
              </a:lnSpc>
              <a:spcBef>
                <a:spcPts val="0"/>
              </a:spcBef>
              <a:spcAft>
                <a:spcPts val="0"/>
              </a:spcAft>
              <a:buSzPts val="800"/>
              <a:buChar char="●"/>
              <a:defRPr sz="800"/>
            </a:lvl1pPr>
          </a:lstStyle>
          <a:p/>
        </p:txBody>
      </p:sp>
      <p:sp>
        <p:nvSpPr>
          <p:cNvPr id="489" name="Google Shape;489;p85"/>
          <p:cNvSpPr txBox="1"/>
          <p:nvPr>
            <p:ph idx="13" type="body"/>
          </p:nvPr>
        </p:nvSpPr>
        <p:spPr>
          <a:xfrm>
            <a:off x="3249600" y="891450"/>
            <a:ext cx="2644800" cy="429000"/>
          </a:xfrm>
          <a:prstGeom prst="rect">
            <a:avLst/>
          </a:prstGeom>
          <a:noFill/>
          <a:ln>
            <a:noFill/>
          </a:ln>
        </p:spPr>
        <p:txBody>
          <a:bodyPr anchorCtr="0" anchor="ctr" bIns="91425" lIns="91425" spcFirstLastPara="1" rIns="91425" wrap="square" tIns="91425">
            <a:normAutofit/>
          </a:bodyPr>
          <a:lstStyle>
            <a:lvl1pPr indent="-342900" lvl="0" marL="457200" algn="l">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stStyle>
          <a:p/>
        </p:txBody>
      </p:sp>
      <p:sp>
        <p:nvSpPr>
          <p:cNvPr id="490" name="Google Shape;490;p85"/>
          <p:cNvSpPr txBox="1"/>
          <p:nvPr>
            <p:ph idx="14" type="body"/>
          </p:nvPr>
        </p:nvSpPr>
        <p:spPr>
          <a:xfrm>
            <a:off x="3249600" y="1320450"/>
            <a:ext cx="2644800" cy="268200"/>
          </a:xfrm>
          <a:prstGeom prst="rect">
            <a:avLst/>
          </a:prstGeom>
          <a:noFill/>
          <a:ln>
            <a:noFill/>
          </a:ln>
        </p:spPr>
        <p:txBody>
          <a:bodyPr anchorCtr="0" anchor="t" bIns="91425" lIns="91425" spcFirstLastPara="1" rIns="91425" wrap="square" tIns="91425">
            <a:normAutofit/>
          </a:bodyPr>
          <a:lstStyle>
            <a:lvl1pPr indent="-292100" lvl="0" marL="457200" algn="l">
              <a:lnSpc>
                <a:spcPct val="100000"/>
              </a:lnSpc>
              <a:spcBef>
                <a:spcPts val="0"/>
              </a:spcBef>
              <a:spcAft>
                <a:spcPts val="0"/>
              </a:spcAft>
              <a:buSzPts val="1000"/>
              <a:buChar char="●"/>
              <a:defRPr/>
            </a:lvl1pPr>
          </a:lstStyle>
          <a:p/>
        </p:txBody>
      </p:sp>
      <p:sp>
        <p:nvSpPr>
          <p:cNvPr id="491" name="Google Shape;491;p85"/>
          <p:cNvSpPr txBox="1"/>
          <p:nvPr>
            <p:ph idx="15" type="body"/>
          </p:nvPr>
        </p:nvSpPr>
        <p:spPr>
          <a:xfrm>
            <a:off x="3249600" y="1588650"/>
            <a:ext cx="2644800" cy="268200"/>
          </a:xfrm>
          <a:prstGeom prst="rect">
            <a:avLst/>
          </a:prstGeom>
          <a:noFill/>
          <a:ln>
            <a:noFill/>
          </a:ln>
        </p:spPr>
        <p:txBody>
          <a:bodyPr anchorCtr="0" anchor="t" bIns="91425" lIns="91425" spcFirstLastPara="1" rIns="91425" wrap="square" tIns="91425">
            <a:normAutofit/>
          </a:bodyPr>
          <a:lstStyle>
            <a:lvl1pPr indent="-279400" lvl="0" marL="457200" algn="l">
              <a:lnSpc>
                <a:spcPct val="100000"/>
              </a:lnSpc>
              <a:spcBef>
                <a:spcPts val="0"/>
              </a:spcBef>
              <a:spcAft>
                <a:spcPts val="0"/>
              </a:spcAft>
              <a:buSzPts val="800"/>
              <a:buChar char="●"/>
              <a:defRPr sz="800"/>
            </a:lvl1pPr>
          </a:lstStyle>
          <a:p/>
        </p:txBody>
      </p:sp>
      <p:sp>
        <p:nvSpPr>
          <p:cNvPr id="492" name="Google Shape;492;p85"/>
          <p:cNvSpPr txBox="1"/>
          <p:nvPr>
            <p:ph idx="16" type="body"/>
          </p:nvPr>
        </p:nvSpPr>
        <p:spPr>
          <a:xfrm>
            <a:off x="3249600" y="2206550"/>
            <a:ext cx="2644800" cy="429000"/>
          </a:xfrm>
          <a:prstGeom prst="rect">
            <a:avLst/>
          </a:prstGeom>
          <a:noFill/>
          <a:ln>
            <a:noFill/>
          </a:ln>
        </p:spPr>
        <p:txBody>
          <a:bodyPr anchorCtr="0" anchor="ctr" bIns="91425" lIns="91425" spcFirstLastPara="1" rIns="91425" wrap="square" tIns="91425">
            <a:normAutofit/>
          </a:bodyPr>
          <a:lstStyle>
            <a:lvl1pPr indent="-342900" lvl="0" marL="457200" algn="l">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stStyle>
          <a:p/>
        </p:txBody>
      </p:sp>
      <p:sp>
        <p:nvSpPr>
          <p:cNvPr id="493" name="Google Shape;493;p85"/>
          <p:cNvSpPr txBox="1"/>
          <p:nvPr>
            <p:ph idx="17" type="body"/>
          </p:nvPr>
        </p:nvSpPr>
        <p:spPr>
          <a:xfrm>
            <a:off x="3249600" y="2635550"/>
            <a:ext cx="2644800" cy="268200"/>
          </a:xfrm>
          <a:prstGeom prst="rect">
            <a:avLst/>
          </a:prstGeom>
          <a:noFill/>
          <a:ln>
            <a:noFill/>
          </a:ln>
        </p:spPr>
        <p:txBody>
          <a:bodyPr anchorCtr="0" anchor="t" bIns="91425" lIns="91425" spcFirstLastPara="1" rIns="91425" wrap="square" tIns="91425">
            <a:normAutofit/>
          </a:bodyPr>
          <a:lstStyle>
            <a:lvl1pPr indent="-292100" lvl="0" marL="457200" algn="l">
              <a:lnSpc>
                <a:spcPct val="100000"/>
              </a:lnSpc>
              <a:spcBef>
                <a:spcPts val="0"/>
              </a:spcBef>
              <a:spcAft>
                <a:spcPts val="0"/>
              </a:spcAft>
              <a:buSzPts val="1000"/>
              <a:buChar char="●"/>
              <a:defRPr/>
            </a:lvl1pPr>
          </a:lstStyle>
          <a:p/>
        </p:txBody>
      </p:sp>
      <p:sp>
        <p:nvSpPr>
          <p:cNvPr id="494" name="Google Shape;494;p85"/>
          <p:cNvSpPr txBox="1"/>
          <p:nvPr>
            <p:ph idx="18" type="body"/>
          </p:nvPr>
        </p:nvSpPr>
        <p:spPr>
          <a:xfrm>
            <a:off x="3249600" y="2903750"/>
            <a:ext cx="2644800" cy="268200"/>
          </a:xfrm>
          <a:prstGeom prst="rect">
            <a:avLst/>
          </a:prstGeom>
          <a:noFill/>
          <a:ln>
            <a:noFill/>
          </a:ln>
        </p:spPr>
        <p:txBody>
          <a:bodyPr anchorCtr="0" anchor="t" bIns="91425" lIns="91425" spcFirstLastPara="1" rIns="91425" wrap="square" tIns="91425">
            <a:normAutofit/>
          </a:bodyPr>
          <a:lstStyle>
            <a:lvl1pPr indent="-279400" lvl="0" marL="457200" algn="l">
              <a:lnSpc>
                <a:spcPct val="100000"/>
              </a:lnSpc>
              <a:spcBef>
                <a:spcPts val="0"/>
              </a:spcBef>
              <a:spcAft>
                <a:spcPts val="0"/>
              </a:spcAft>
              <a:buSzPts val="800"/>
              <a:buChar char="●"/>
              <a:defRPr sz="800"/>
            </a:lvl1pPr>
          </a:lstStyle>
          <a:p/>
        </p:txBody>
      </p:sp>
      <p:sp>
        <p:nvSpPr>
          <p:cNvPr id="495" name="Google Shape;495;p85"/>
          <p:cNvSpPr txBox="1"/>
          <p:nvPr>
            <p:ph idx="19" type="body"/>
          </p:nvPr>
        </p:nvSpPr>
        <p:spPr>
          <a:xfrm>
            <a:off x="3249600" y="3433400"/>
            <a:ext cx="2644800" cy="429000"/>
          </a:xfrm>
          <a:prstGeom prst="rect">
            <a:avLst/>
          </a:prstGeom>
          <a:noFill/>
          <a:ln>
            <a:noFill/>
          </a:ln>
        </p:spPr>
        <p:txBody>
          <a:bodyPr anchorCtr="0" anchor="ctr" bIns="91425" lIns="91425" spcFirstLastPara="1" rIns="91425" wrap="square" tIns="91425">
            <a:noAutofit/>
          </a:bodyPr>
          <a:lstStyle>
            <a:lvl1pPr indent="-342900" lvl="0" marL="457200" algn="l">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stStyle>
          <a:p/>
        </p:txBody>
      </p:sp>
      <p:sp>
        <p:nvSpPr>
          <p:cNvPr id="496" name="Google Shape;496;p85"/>
          <p:cNvSpPr txBox="1"/>
          <p:nvPr>
            <p:ph idx="20" type="body"/>
          </p:nvPr>
        </p:nvSpPr>
        <p:spPr>
          <a:xfrm>
            <a:off x="3249600" y="3862400"/>
            <a:ext cx="2644800" cy="2682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stStyle>
          <a:p/>
        </p:txBody>
      </p:sp>
      <p:sp>
        <p:nvSpPr>
          <p:cNvPr id="497" name="Google Shape;497;p85"/>
          <p:cNvSpPr txBox="1"/>
          <p:nvPr>
            <p:ph idx="21" type="body"/>
          </p:nvPr>
        </p:nvSpPr>
        <p:spPr>
          <a:xfrm>
            <a:off x="3249600" y="4130600"/>
            <a:ext cx="2644800" cy="268200"/>
          </a:xfrm>
          <a:prstGeom prst="rect">
            <a:avLst/>
          </a:prstGeom>
          <a:noFill/>
          <a:ln>
            <a:noFill/>
          </a:ln>
        </p:spPr>
        <p:txBody>
          <a:bodyPr anchorCtr="0" anchor="t" bIns="91425" lIns="91425" spcFirstLastPara="1" rIns="91425" wrap="square" tIns="91425">
            <a:normAutofit/>
          </a:bodyPr>
          <a:lstStyle>
            <a:lvl1pPr indent="-279400" lvl="0" marL="457200" algn="l">
              <a:lnSpc>
                <a:spcPct val="100000"/>
              </a:lnSpc>
              <a:spcBef>
                <a:spcPts val="0"/>
              </a:spcBef>
              <a:spcAft>
                <a:spcPts val="0"/>
              </a:spcAft>
              <a:buSzPts val="800"/>
              <a:buChar char="●"/>
              <a:defRPr sz="800"/>
            </a:lvl1pPr>
          </a:lstStyle>
          <a:p/>
        </p:txBody>
      </p:sp>
      <p:sp>
        <p:nvSpPr>
          <p:cNvPr id="498" name="Google Shape;498;p85"/>
          <p:cNvSpPr txBox="1"/>
          <p:nvPr>
            <p:ph idx="22" type="body"/>
          </p:nvPr>
        </p:nvSpPr>
        <p:spPr>
          <a:xfrm>
            <a:off x="6296200" y="891450"/>
            <a:ext cx="2644800" cy="429000"/>
          </a:xfrm>
          <a:prstGeom prst="rect">
            <a:avLst/>
          </a:prstGeom>
          <a:noFill/>
          <a:ln>
            <a:noFill/>
          </a:ln>
        </p:spPr>
        <p:txBody>
          <a:bodyPr anchorCtr="0" anchor="ctr" bIns="91425" lIns="91425" spcFirstLastPara="1" rIns="91425" wrap="square" tIns="91425">
            <a:normAutofit/>
          </a:bodyPr>
          <a:lstStyle>
            <a:lvl1pPr indent="-342900" lvl="0" marL="457200" algn="l">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stStyle>
          <a:p/>
        </p:txBody>
      </p:sp>
      <p:sp>
        <p:nvSpPr>
          <p:cNvPr id="499" name="Google Shape;499;p85"/>
          <p:cNvSpPr txBox="1"/>
          <p:nvPr>
            <p:ph idx="23" type="body"/>
          </p:nvPr>
        </p:nvSpPr>
        <p:spPr>
          <a:xfrm>
            <a:off x="6296200" y="1320450"/>
            <a:ext cx="2644800" cy="268200"/>
          </a:xfrm>
          <a:prstGeom prst="rect">
            <a:avLst/>
          </a:prstGeom>
          <a:noFill/>
          <a:ln>
            <a:noFill/>
          </a:ln>
        </p:spPr>
        <p:txBody>
          <a:bodyPr anchorCtr="0" anchor="t" bIns="91425" lIns="91425" spcFirstLastPara="1" rIns="91425" wrap="square" tIns="91425">
            <a:normAutofit/>
          </a:bodyPr>
          <a:lstStyle>
            <a:lvl1pPr indent="-292100" lvl="0" marL="457200" algn="l">
              <a:lnSpc>
                <a:spcPct val="100000"/>
              </a:lnSpc>
              <a:spcBef>
                <a:spcPts val="0"/>
              </a:spcBef>
              <a:spcAft>
                <a:spcPts val="0"/>
              </a:spcAft>
              <a:buSzPts val="1000"/>
              <a:buChar char="●"/>
              <a:defRPr/>
            </a:lvl1pPr>
          </a:lstStyle>
          <a:p/>
        </p:txBody>
      </p:sp>
      <p:sp>
        <p:nvSpPr>
          <p:cNvPr id="500" name="Google Shape;500;p85"/>
          <p:cNvSpPr txBox="1"/>
          <p:nvPr>
            <p:ph idx="24" type="body"/>
          </p:nvPr>
        </p:nvSpPr>
        <p:spPr>
          <a:xfrm>
            <a:off x="6296200" y="1588650"/>
            <a:ext cx="2644800" cy="268200"/>
          </a:xfrm>
          <a:prstGeom prst="rect">
            <a:avLst/>
          </a:prstGeom>
          <a:noFill/>
          <a:ln>
            <a:noFill/>
          </a:ln>
        </p:spPr>
        <p:txBody>
          <a:bodyPr anchorCtr="0" anchor="t" bIns="91425" lIns="91425" spcFirstLastPara="1" rIns="91425" wrap="square" tIns="91425">
            <a:normAutofit/>
          </a:bodyPr>
          <a:lstStyle>
            <a:lvl1pPr indent="-279400" lvl="0" marL="457200" algn="l">
              <a:lnSpc>
                <a:spcPct val="100000"/>
              </a:lnSpc>
              <a:spcBef>
                <a:spcPts val="0"/>
              </a:spcBef>
              <a:spcAft>
                <a:spcPts val="0"/>
              </a:spcAft>
              <a:buSzPts val="800"/>
              <a:buChar char="●"/>
              <a:defRPr sz="800"/>
            </a:lvl1pPr>
          </a:lstStyle>
          <a:p/>
        </p:txBody>
      </p:sp>
      <p:sp>
        <p:nvSpPr>
          <p:cNvPr id="501" name="Google Shape;501;p85"/>
          <p:cNvSpPr txBox="1"/>
          <p:nvPr>
            <p:ph idx="25" type="body"/>
          </p:nvPr>
        </p:nvSpPr>
        <p:spPr>
          <a:xfrm>
            <a:off x="6296200" y="2206550"/>
            <a:ext cx="2644800" cy="429000"/>
          </a:xfrm>
          <a:prstGeom prst="rect">
            <a:avLst/>
          </a:prstGeom>
          <a:noFill/>
          <a:ln>
            <a:noFill/>
          </a:ln>
        </p:spPr>
        <p:txBody>
          <a:bodyPr anchorCtr="0" anchor="ctr" bIns="91425" lIns="91425" spcFirstLastPara="1" rIns="91425" wrap="square" tIns="91425">
            <a:normAutofit/>
          </a:bodyPr>
          <a:lstStyle>
            <a:lvl1pPr indent="-342900" lvl="0" marL="457200" algn="l">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stStyle>
          <a:p/>
        </p:txBody>
      </p:sp>
      <p:sp>
        <p:nvSpPr>
          <p:cNvPr id="502" name="Google Shape;502;p85"/>
          <p:cNvSpPr txBox="1"/>
          <p:nvPr>
            <p:ph idx="26" type="body"/>
          </p:nvPr>
        </p:nvSpPr>
        <p:spPr>
          <a:xfrm>
            <a:off x="6296200" y="2635550"/>
            <a:ext cx="2644800" cy="268200"/>
          </a:xfrm>
          <a:prstGeom prst="rect">
            <a:avLst/>
          </a:prstGeom>
          <a:noFill/>
          <a:ln>
            <a:noFill/>
          </a:ln>
        </p:spPr>
        <p:txBody>
          <a:bodyPr anchorCtr="0" anchor="t" bIns="91425" lIns="91425" spcFirstLastPara="1" rIns="91425" wrap="square" tIns="91425">
            <a:normAutofit/>
          </a:bodyPr>
          <a:lstStyle>
            <a:lvl1pPr indent="-292100" lvl="0" marL="457200" algn="l">
              <a:lnSpc>
                <a:spcPct val="100000"/>
              </a:lnSpc>
              <a:spcBef>
                <a:spcPts val="0"/>
              </a:spcBef>
              <a:spcAft>
                <a:spcPts val="0"/>
              </a:spcAft>
              <a:buSzPts val="1000"/>
              <a:buChar char="●"/>
              <a:defRPr/>
            </a:lvl1pPr>
          </a:lstStyle>
          <a:p/>
        </p:txBody>
      </p:sp>
      <p:sp>
        <p:nvSpPr>
          <p:cNvPr id="503" name="Google Shape;503;p85"/>
          <p:cNvSpPr txBox="1"/>
          <p:nvPr>
            <p:ph idx="27" type="body"/>
          </p:nvPr>
        </p:nvSpPr>
        <p:spPr>
          <a:xfrm>
            <a:off x="6296200" y="2903750"/>
            <a:ext cx="2644800" cy="268200"/>
          </a:xfrm>
          <a:prstGeom prst="rect">
            <a:avLst/>
          </a:prstGeom>
          <a:noFill/>
          <a:ln>
            <a:noFill/>
          </a:ln>
        </p:spPr>
        <p:txBody>
          <a:bodyPr anchorCtr="0" anchor="t" bIns="91425" lIns="91425" spcFirstLastPara="1" rIns="91425" wrap="square" tIns="91425">
            <a:normAutofit/>
          </a:bodyPr>
          <a:lstStyle>
            <a:lvl1pPr indent="-279400" lvl="0" marL="457200" algn="l">
              <a:lnSpc>
                <a:spcPct val="100000"/>
              </a:lnSpc>
              <a:spcBef>
                <a:spcPts val="0"/>
              </a:spcBef>
              <a:spcAft>
                <a:spcPts val="0"/>
              </a:spcAft>
              <a:buSzPts val="800"/>
              <a:buChar char="●"/>
              <a:defRPr sz="800"/>
            </a:lvl1pPr>
          </a:lstStyle>
          <a:p/>
        </p:txBody>
      </p:sp>
      <p:sp>
        <p:nvSpPr>
          <p:cNvPr id="504" name="Google Shape;504;p85"/>
          <p:cNvSpPr txBox="1"/>
          <p:nvPr>
            <p:ph idx="28" type="body"/>
          </p:nvPr>
        </p:nvSpPr>
        <p:spPr>
          <a:xfrm>
            <a:off x="6296200" y="3433400"/>
            <a:ext cx="2644800" cy="429000"/>
          </a:xfrm>
          <a:prstGeom prst="rect">
            <a:avLst/>
          </a:prstGeom>
          <a:noFill/>
          <a:ln>
            <a:noFill/>
          </a:ln>
        </p:spPr>
        <p:txBody>
          <a:bodyPr anchorCtr="0" anchor="ctr" bIns="91425" lIns="91425" spcFirstLastPara="1" rIns="91425" wrap="square" tIns="91425">
            <a:noAutofit/>
          </a:bodyPr>
          <a:lstStyle>
            <a:lvl1pPr indent="-342900" lvl="0" marL="457200" algn="l">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stStyle>
          <a:p/>
        </p:txBody>
      </p:sp>
      <p:sp>
        <p:nvSpPr>
          <p:cNvPr id="505" name="Google Shape;505;p85"/>
          <p:cNvSpPr txBox="1"/>
          <p:nvPr>
            <p:ph idx="29" type="body"/>
          </p:nvPr>
        </p:nvSpPr>
        <p:spPr>
          <a:xfrm>
            <a:off x="6296200" y="3862400"/>
            <a:ext cx="2644800" cy="2682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stStyle>
          <a:p/>
        </p:txBody>
      </p:sp>
      <p:sp>
        <p:nvSpPr>
          <p:cNvPr id="506" name="Google Shape;506;p85"/>
          <p:cNvSpPr txBox="1"/>
          <p:nvPr>
            <p:ph idx="30" type="body"/>
          </p:nvPr>
        </p:nvSpPr>
        <p:spPr>
          <a:xfrm>
            <a:off x="6296200" y="4130600"/>
            <a:ext cx="2644800" cy="268200"/>
          </a:xfrm>
          <a:prstGeom prst="rect">
            <a:avLst/>
          </a:prstGeom>
          <a:noFill/>
          <a:ln>
            <a:noFill/>
          </a:ln>
        </p:spPr>
        <p:txBody>
          <a:bodyPr anchorCtr="0" anchor="t" bIns="91425" lIns="91425" spcFirstLastPara="1" rIns="91425" wrap="square" tIns="91425">
            <a:noAutofit/>
          </a:bodyPr>
          <a:lstStyle>
            <a:lvl1pPr indent="-279400" lvl="0" marL="457200" algn="l">
              <a:lnSpc>
                <a:spcPct val="100000"/>
              </a:lnSpc>
              <a:spcBef>
                <a:spcPts val="0"/>
              </a:spcBef>
              <a:spcAft>
                <a:spcPts val="0"/>
              </a:spcAft>
              <a:buSzPts val="800"/>
              <a:buChar char="●"/>
              <a:defRPr sz="800"/>
            </a:lvl1pPr>
          </a:lstStyle>
          <a:p/>
        </p:txBody>
      </p:sp>
      <p:sp>
        <p:nvSpPr>
          <p:cNvPr id="507" name="Google Shape;507;p85"/>
          <p:cNvSpPr txBox="1"/>
          <p:nvPr>
            <p:ph idx="31" type="body"/>
          </p:nvPr>
        </p:nvSpPr>
        <p:spPr>
          <a:xfrm>
            <a:off x="196951" y="196725"/>
            <a:ext cx="1860600" cy="209100"/>
          </a:xfrm>
          <a:prstGeom prst="rect">
            <a:avLst/>
          </a:prstGeom>
          <a:noFill/>
          <a:ln>
            <a:noFill/>
          </a:ln>
        </p:spPr>
        <p:txBody>
          <a:bodyPr anchorCtr="0" anchor="ctr" bIns="91425" lIns="91425" spcFirstLastPara="1" rIns="91425" wrap="square" tIns="91425">
            <a:noAutofit/>
          </a:bodyPr>
          <a:lstStyle>
            <a:lvl1pPr indent="-279400" lvl="0" marL="457200" algn="l">
              <a:lnSpc>
                <a:spcPct val="115000"/>
              </a:lnSpc>
              <a:spcBef>
                <a:spcPts val="0"/>
              </a:spcBef>
              <a:spcAft>
                <a:spcPts val="0"/>
              </a:spcAft>
              <a:buSzPts val="800"/>
              <a:buChar char="●"/>
              <a:defRPr sz="800"/>
            </a:lvl1pPr>
          </a:lstStyle>
          <a:p/>
        </p:txBody>
      </p:sp>
      <p:sp>
        <p:nvSpPr>
          <p:cNvPr id="508" name="Google Shape;508;p85"/>
          <p:cNvSpPr txBox="1"/>
          <p:nvPr>
            <p:ph idx="32" type="body"/>
          </p:nvPr>
        </p:nvSpPr>
        <p:spPr>
          <a:xfrm>
            <a:off x="7087526" y="196725"/>
            <a:ext cx="1933500" cy="209100"/>
          </a:xfrm>
          <a:prstGeom prst="rect">
            <a:avLst/>
          </a:prstGeom>
          <a:noFill/>
          <a:ln>
            <a:noFill/>
          </a:ln>
        </p:spPr>
        <p:txBody>
          <a:bodyPr anchorCtr="0" anchor="ctr" bIns="91425" lIns="91425" spcFirstLastPara="1" rIns="91425" wrap="square" tIns="91425">
            <a:noAutofit/>
          </a:bodyPr>
          <a:lstStyle>
            <a:lvl1pPr indent="-279400" lvl="0" marL="457200" algn="r">
              <a:lnSpc>
                <a:spcPct val="115000"/>
              </a:lnSpc>
              <a:spcBef>
                <a:spcPts val="0"/>
              </a:spcBef>
              <a:spcAft>
                <a:spcPts val="0"/>
              </a:spcAft>
              <a:buSzPts val="800"/>
              <a:buChar char="●"/>
              <a:defRPr sz="800"/>
            </a:lvl1pPr>
          </a:lstStyle>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blank">
  <p:cSld name="CUSTOM">
    <p:spTree>
      <p:nvGrpSpPr>
        <p:cNvPr id="509" name="Shape 509"/>
        <p:cNvGrpSpPr/>
        <p:nvPr/>
      </p:nvGrpSpPr>
      <p:grpSpPr>
        <a:xfrm>
          <a:off x="0" y="0"/>
          <a:ext cx="0" cy="0"/>
          <a:chOff x="0" y="0"/>
          <a:chExt cx="0" cy="0"/>
        </a:xfrm>
      </p:grpSpPr>
      <p:sp>
        <p:nvSpPr>
          <p:cNvPr id="510" name="Google Shape;510;p8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511" name="Google Shape;511;p86"/>
          <p:cNvSpPr txBox="1"/>
          <p:nvPr>
            <p:ph idx="1" type="body"/>
          </p:nvPr>
        </p:nvSpPr>
        <p:spPr>
          <a:xfrm>
            <a:off x="196951" y="196725"/>
            <a:ext cx="1860300" cy="209100"/>
          </a:xfrm>
          <a:prstGeom prst="rect">
            <a:avLst/>
          </a:prstGeom>
          <a:noFill/>
          <a:ln>
            <a:noFill/>
          </a:ln>
        </p:spPr>
        <p:txBody>
          <a:bodyPr anchorCtr="0" anchor="ctr" bIns="91425" lIns="91425" spcFirstLastPara="1" rIns="91425" wrap="square" tIns="91425">
            <a:noAutofit/>
          </a:bodyPr>
          <a:lstStyle>
            <a:lvl1pPr indent="-279400" lvl="0" marL="457200" algn="l">
              <a:lnSpc>
                <a:spcPct val="115000"/>
              </a:lnSpc>
              <a:spcBef>
                <a:spcPts val="0"/>
              </a:spcBef>
              <a:spcAft>
                <a:spcPts val="0"/>
              </a:spcAft>
              <a:buClr>
                <a:schemeClr val="dk1"/>
              </a:buClr>
              <a:buSzPts val="800"/>
              <a:buChar char="●"/>
              <a:defRPr sz="800">
                <a:solidFill>
                  <a:schemeClr val="dk1"/>
                </a:solidFill>
              </a:defRPr>
            </a:lvl1pPr>
            <a:lvl2pPr indent="-279400" lvl="1" marL="914400" algn="l">
              <a:lnSpc>
                <a:spcPct val="115000"/>
              </a:lnSpc>
              <a:spcBef>
                <a:spcPts val="0"/>
              </a:spcBef>
              <a:spcAft>
                <a:spcPts val="0"/>
              </a:spcAft>
              <a:buClr>
                <a:schemeClr val="dk1"/>
              </a:buClr>
              <a:buSzPts val="800"/>
              <a:buChar char="○"/>
              <a:defRPr>
                <a:solidFill>
                  <a:schemeClr val="dk1"/>
                </a:solidFill>
              </a:defRPr>
            </a:lvl2pPr>
            <a:lvl3pPr indent="-279400" lvl="2" marL="1371600" algn="l">
              <a:lnSpc>
                <a:spcPct val="115000"/>
              </a:lnSpc>
              <a:spcBef>
                <a:spcPts val="0"/>
              </a:spcBef>
              <a:spcAft>
                <a:spcPts val="0"/>
              </a:spcAft>
              <a:buClr>
                <a:schemeClr val="dk1"/>
              </a:buClr>
              <a:buSzPts val="800"/>
              <a:buChar char="■"/>
              <a:defRPr sz="800">
                <a:solidFill>
                  <a:schemeClr val="dk1"/>
                </a:solidFill>
              </a:defRPr>
            </a:lvl3pPr>
            <a:lvl4pPr indent="-279400" lvl="3" marL="1828800" algn="l">
              <a:lnSpc>
                <a:spcPct val="115000"/>
              </a:lnSpc>
              <a:spcBef>
                <a:spcPts val="0"/>
              </a:spcBef>
              <a:spcAft>
                <a:spcPts val="0"/>
              </a:spcAft>
              <a:buClr>
                <a:schemeClr val="dk1"/>
              </a:buClr>
              <a:buSzPts val="800"/>
              <a:buChar char="●"/>
              <a:defRPr sz="800">
                <a:solidFill>
                  <a:schemeClr val="dk1"/>
                </a:solidFill>
              </a:defRPr>
            </a:lvl4pPr>
            <a:lvl5pPr indent="-279400" lvl="4" marL="2286000" algn="l">
              <a:lnSpc>
                <a:spcPct val="115000"/>
              </a:lnSpc>
              <a:spcBef>
                <a:spcPts val="0"/>
              </a:spcBef>
              <a:spcAft>
                <a:spcPts val="0"/>
              </a:spcAft>
              <a:buClr>
                <a:schemeClr val="dk1"/>
              </a:buClr>
              <a:buSzPts val="800"/>
              <a:buChar char="○"/>
              <a:defRPr sz="800">
                <a:solidFill>
                  <a:schemeClr val="dk1"/>
                </a:solidFill>
              </a:defRPr>
            </a:lvl5pPr>
            <a:lvl6pPr indent="-279400" lvl="5" marL="2743200" algn="l">
              <a:lnSpc>
                <a:spcPct val="115000"/>
              </a:lnSpc>
              <a:spcBef>
                <a:spcPts val="0"/>
              </a:spcBef>
              <a:spcAft>
                <a:spcPts val="0"/>
              </a:spcAft>
              <a:buClr>
                <a:schemeClr val="dk1"/>
              </a:buClr>
              <a:buSzPts val="800"/>
              <a:buChar char="■"/>
              <a:defRPr sz="800">
                <a:solidFill>
                  <a:schemeClr val="dk1"/>
                </a:solidFill>
              </a:defRPr>
            </a:lvl6pPr>
            <a:lvl7pPr indent="-279400" lvl="6" marL="3200400" algn="l">
              <a:lnSpc>
                <a:spcPct val="115000"/>
              </a:lnSpc>
              <a:spcBef>
                <a:spcPts val="0"/>
              </a:spcBef>
              <a:spcAft>
                <a:spcPts val="0"/>
              </a:spcAft>
              <a:buClr>
                <a:schemeClr val="dk1"/>
              </a:buClr>
              <a:buSzPts val="800"/>
              <a:buChar char="●"/>
              <a:defRPr sz="800">
                <a:solidFill>
                  <a:schemeClr val="dk1"/>
                </a:solidFill>
              </a:defRPr>
            </a:lvl7pPr>
            <a:lvl8pPr indent="-279400" lvl="7" marL="3657600" algn="l">
              <a:lnSpc>
                <a:spcPct val="115000"/>
              </a:lnSpc>
              <a:spcBef>
                <a:spcPts val="0"/>
              </a:spcBef>
              <a:spcAft>
                <a:spcPts val="0"/>
              </a:spcAft>
              <a:buClr>
                <a:schemeClr val="dk1"/>
              </a:buClr>
              <a:buSzPts val="800"/>
              <a:buChar char="○"/>
              <a:defRPr sz="800">
                <a:solidFill>
                  <a:schemeClr val="dk1"/>
                </a:solidFill>
              </a:defRPr>
            </a:lvl8pPr>
            <a:lvl9pPr indent="-279400" lvl="8" marL="4114800" algn="l">
              <a:lnSpc>
                <a:spcPct val="115000"/>
              </a:lnSpc>
              <a:spcBef>
                <a:spcPts val="0"/>
              </a:spcBef>
              <a:spcAft>
                <a:spcPts val="0"/>
              </a:spcAft>
              <a:buClr>
                <a:schemeClr val="dk1"/>
              </a:buClr>
              <a:buSzPts val="800"/>
              <a:buChar char="■"/>
              <a:defRPr sz="800">
                <a:solidFill>
                  <a:schemeClr val="dk1"/>
                </a:solidFill>
              </a:defRPr>
            </a:lvl9pPr>
          </a:lstStyle>
          <a:p/>
        </p:txBody>
      </p:sp>
      <p:sp>
        <p:nvSpPr>
          <p:cNvPr id="512" name="Google Shape;512;p86"/>
          <p:cNvSpPr txBox="1"/>
          <p:nvPr>
            <p:ph idx="2" type="body"/>
          </p:nvPr>
        </p:nvSpPr>
        <p:spPr>
          <a:xfrm>
            <a:off x="7087526" y="196725"/>
            <a:ext cx="1933500" cy="209100"/>
          </a:xfrm>
          <a:prstGeom prst="rect">
            <a:avLst/>
          </a:prstGeom>
          <a:noFill/>
          <a:ln>
            <a:noFill/>
          </a:ln>
        </p:spPr>
        <p:txBody>
          <a:bodyPr anchorCtr="0" anchor="ctr" bIns="91425" lIns="91425" spcFirstLastPara="1" rIns="91425" wrap="square" tIns="91425">
            <a:noAutofit/>
          </a:bodyPr>
          <a:lstStyle>
            <a:lvl1pPr indent="-279400" lvl="0" marL="457200" algn="r">
              <a:lnSpc>
                <a:spcPct val="115000"/>
              </a:lnSpc>
              <a:spcBef>
                <a:spcPts val="0"/>
              </a:spcBef>
              <a:spcAft>
                <a:spcPts val="0"/>
              </a:spcAft>
              <a:buClr>
                <a:schemeClr val="dk1"/>
              </a:buClr>
              <a:buSzPts val="800"/>
              <a:buChar char="●"/>
              <a:defRPr sz="800">
                <a:solidFill>
                  <a:schemeClr val="dk1"/>
                </a:solidFill>
              </a:defRPr>
            </a:lvl1pPr>
            <a:lvl2pPr indent="-279400" lvl="1" marL="914400" algn="r">
              <a:lnSpc>
                <a:spcPct val="115000"/>
              </a:lnSpc>
              <a:spcBef>
                <a:spcPts val="0"/>
              </a:spcBef>
              <a:spcAft>
                <a:spcPts val="0"/>
              </a:spcAft>
              <a:buClr>
                <a:schemeClr val="dk1"/>
              </a:buClr>
              <a:buSzPts val="800"/>
              <a:buChar char="○"/>
              <a:defRPr>
                <a:solidFill>
                  <a:schemeClr val="dk1"/>
                </a:solidFill>
              </a:defRPr>
            </a:lvl2pPr>
            <a:lvl3pPr indent="-279400" lvl="2" marL="1371600" algn="r">
              <a:lnSpc>
                <a:spcPct val="115000"/>
              </a:lnSpc>
              <a:spcBef>
                <a:spcPts val="0"/>
              </a:spcBef>
              <a:spcAft>
                <a:spcPts val="0"/>
              </a:spcAft>
              <a:buClr>
                <a:schemeClr val="dk1"/>
              </a:buClr>
              <a:buSzPts val="800"/>
              <a:buChar char="■"/>
              <a:defRPr sz="800">
                <a:solidFill>
                  <a:schemeClr val="dk1"/>
                </a:solidFill>
              </a:defRPr>
            </a:lvl3pPr>
            <a:lvl4pPr indent="-279400" lvl="3" marL="1828800" algn="r">
              <a:lnSpc>
                <a:spcPct val="115000"/>
              </a:lnSpc>
              <a:spcBef>
                <a:spcPts val="0"/>
              </a:spcBef>
              <a:spcAft>
                <a:spcPts val="0"/>
              </a:spcAft>
              <a:buClr>
                <a:schemeClr val="dk1"/>
              </a:buClr>
              <a:buSzPts val="800"/>
              <a:buChar char="●"/>
              <a:defRPr sz="800">
                <a:solidFill>
                  <a:schemeClr val="dk1"/>
                </a:solidFill>
              </a:defRPr>
            </a:lvl4pPr>
            <a:lvl5pPr indent="-279400" lvl="4" marL="2286000" algn="r">
              <a:lnSpc>
                <a:spcPct val="115000"/>
              </a:lnSpc>
              <a:spcBef>
                <a:spcPts val="0"/>
              </a:spcBef>
              <a:spcAft>
                <a:spcPts val="0"/>
              </a:spcAft>
              <a:buClr>
                <a:schemeClr val="dk1"/>
              </a:buClr>
              <a:buSzPts val="800"/>
              <a:buChar char="○"/>
              <a:defRPr sz="800">
                <a:solidFill>
                  <a:schemeClr val="dk1"/>
                </a:solidFill>
              </a:defRPr>
            </a:lvl5pPr>
            <a:lvl6pPr indent="-279400" lvl="5" marL="2743200" algn="r">
              <a:lnSpc>
                <a:spcPct val="115000"/>
              </a:lnSpc>
              <a:spcBef>
                <a:spcPts val="0"/>
              </a:spcBef>
              <a:spcAft>
                <a:spcPts val="0"/>
              </a:spcAft>
              <a:buClr>
                <a:schemeClr val="dk1"/>
              </a:buClr>
              <a:buSzPts val="800"/>
              <a:buChar char="■"/>
              <a:defRPr sz="800">
                <a:solidFill>
                  <a:schemeClr val="dk1"/>
                </a:solidFill>
              </a:defRPr>
            </a:lvl6pPr>
            <a:lvl7pPr indent="-279400" lvl="6" marL="3200400" algn="r">
              <a:lnSpc>
                <a:spcPct val="115000"/>
              </a:lnSpc>
              <a:spcBef>
                <a:spcPts val="0"/>
              </a:spcBef>
              <a:spcAft>
                <a:spcPts val="0"/>
              </a:spcAft>
              <a:buClr>
                <a:schemeClr val="dk1"/>
              </a:buClr>
              <a:buSzPts val="800"/>
              <a:buChar char="●"/>
              <a:defRPr sz="800">
                <a:solidFill>
                  <a:schemeClr val="dk1"/>
                </a:solidFill>
              </a:defRPr>
            </a:lvl7pPr>
            <a:lvl8pPr indent="-279400" lvl="7" marL="3657600" algn="r">
              <a:lnSpc>
                <a:spcPct val="115000"/>
              </a:lnSpc>
              <a:spcBef>
                <a:spcPts val="0"/>
              </a:spcBef>
              <a:spcAft>
                <a:spcPts val="0"/>
              </a:spcAft>
              <a:buClr>
                <a:schemeClr val="dk1"/>
              </a:buClr>
              <a:buSzPts val="800"/>
              <a:buChar char="○"/>
              <a:defRPr sz="800">
                <a:solidFill>
                  <a:schemeClr val="dk1"/>
                </a:solidFill>
              </a:defRPr>
            </a:lvl8pPr>
            <a:lvl9pPr indent="-279400" lvl="8" marL="4114800" algn="r">
              <a:lnSpc>
                <a:spcPct val="115000"/>
              </a:lnSpc>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theme" Target="../theme/theme1.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slideLayout" Target="../slideLayouts/slideLayout43.xml"/><Relationship Id="rId3" Type="http://schemas.openxmlformats.org/officeDocument/2006/relationships/slideLayout" Target="../slideLayouts/slideLayout44.xml"/><Relationship Id="rId4" Type="http://schemas.openxmlformats.org/officeDocument/2006/relationships/slideLayout" Target="../slideLayouts/slideLayout45.xml"/><Relationship Id="rId9" Type="http://schemas.openxmlformats.org/officeDocument/2006/relationships/slideLayout" Target="../slideLayouts/slideLayout50.xml"/><Relationship Id="rId5" Type="http://schemas.openxmlformats.org/officeDocument/2006/relationships/slideLayout" Target="../slideLayouts/slideLayout46.xml"/><Relationship Id="rId6" Type="http://schemas.openxmlformats.org/officeDocument/2006/relationships/slideLayout" Target="../slideLayouts/slideLayout47.xml"/><Relationship Id="rId7" Type="http://schemas.openxmlformats.org/officeDocument/2006/relationships/slideLayout" Target="../slideLayouts/slideLayout48.xml"/><Relationship Id="rId8" Type="http://schemas.openxmlformats.org/officeDocument/2006/relationships/slideLayout" Target="../slideLayouts/slideLayout49.xml"/><Relationship Id="rId11" Type="http://schemas.openxmlformats.org/officeDocument/2006/relationships/slideLayout" Target="../slideLayouts/slideLayout52.xml"/><Relationship Id="rId10" Type="http://schemas.openxmlformats.org/officeDocument/2006/relationships/slideLayout" Target="../slideLayouts/slideLayout51.xml"/><Relationship Id="rId12" Type="http://schemas.openxmlformats.org/officeDocument/2006/relationships/theme" Target="../theme/theme5.xml"/></Relationships>
</file>

<file path=ppt/slideMasters/_rels/slideMaster4.xml.rels><?xml version="1.0" encoding="UTF-8" standalone="yes"?><Relationships xmlns="http://schemas.openxmlformats.org/package/2006/relationships"><Relationship Id="rId20" Type="http://schemas.openxmlformats.org/officeDocument/2006/relationships/slideLayout" Target="../slideLayouts/slideLayout72.xml"/><Relationship Id="rId22" Type="http://schemas.openxmlformats.org/officeDocument/2006/relationships/slideLayout" Target="../slideLayouts/slideLayout74.xml"/><Relationship Id="rId21" Type="http://schemas.openxmlformats.org/officeDocument/2006/relationships/slideLayout" Target="../slideLayouts/slideLayout73.xml"/><Relationship Id="rId24" Type="http://schemas.openxmlformats.org/officeDocument/2006/relationships/slideLayout" Target="../slideLayouts/slideLayout76.xml"/><Relationship Id="rId23" Type="http://schemas.openxmlformats.org/officeDocument/2006/relationships/slideLayout" Target="../slideLayouts/slideLayout75.xml"/><Relationship Id="rId1" Type="http://schemas.openxmlformats.org/officeDocument/2006/relationships/slideLayout" Target="../slideLayouts/slideLayout53.xml"/><Relationship Id="rId2" Type="http://schemas.openxmlformats.org/officeDocument/2006/relationships/slideLayout" Target="../slideLayouts/slideLayout54.xml"/><Relationship Id="rId3" Type="http://schemas.openxmlformats.org/officeDocument/2006/relationships/slideLayout" Target="../slideLayouts/slideLayout55.xml"/><Relationship Id="rId4" Type="http://schemas.openxmlformats.org/officeDocument/2006/relationships/slideLayout" Target="../slideLayouts/slideLayout56.xml"/><Relationship Id="rId9" Type="http://schemas.openxmlformats.org/officeDocument/2006/relationships/slideLayout" Target="../slideLayouts/slideLayout61.xml"/><Relationship Id="rId26" Type="http://schemas.openxmlformats.org/officeDocument/2006/relationships/slideLayout" Target="../slideLayouts/slideLayout78.xml"/><Relationship Id="rId25" Type="http://schemas.openxmlformats.org/officeDocument/2006/relationships/slideLayout" Target="../slideLayouts/slideLayout77.xml"/><Relationship Id="rId28" Type="http://schemas.openxmlformats.org/officeDocument/2006/relationships/slideLayout" Target="../slideLayouts/slideLayout80.xml"/><Relationship Id="rId27" Type="http://schemas.openxmlformats.org/officeDocument/2006/relationships/slideLayout" Target="../slideLayouts/slideLayout79.xml"/><Relationship Id="rId5" Type="http://schemas.openxmlformats.org/officeDocument/2006/relationships/slideLayout" Target="../slideLayouts/slideLayout57.xml"/><Relationship Id="rId6" Type="http://schemas.openxmlformats.org/officeDocument/2006/relationships/slideLayout" Target="../slideLayouts/slideLayout58.xml"/><Relationship Id="rId29" Type="http://schemas.openxmlformats.org/officeDocument/2006/relationships/slideLayout" Target="../slideLayouts/slideLayout81.xml"/><Relationship Id="rId7" Type="http://schemas.openxmlformats.org/officeDocument/2006/relationships/slideLayout" Target="../slideLayouts/slideLayout59.xml"/><Relationship Id="rId8" Type="http://schemas.openxmlformats.org/officeDocument/2006/relationships/slideLayout" Target="../slideLayouts/slideLayout60.xml"/><Relationship Id="rId31" Type="http://schemas.openxmlformats.org/officeDocument/2006/relationships/theme" Target="../theme/theme2.xml"/><Relationship Id="rId30" Type="http://schemas.openxmlformats.org/officeDocument/2006/relationships/slideLayout" Target="../slideLayouts/slideLayout82.xml"/><Relationship Id="rId11" Type="http://schemas.openxmlformats.org/officeDocument/2006/relationships/slideLayout" Target="../slideLayouts/slideLayout63.xml"/><Relationship Id="rId10" Type="http://schemas.openxmlformats.org/officeDocument/2006/relationships/slideLayout" Target="../slideLayouts/slideLayout62.xml"/><Relationship Id="rId13" Type="http://schemas.openxmlformats.org/officeDocument/2006/relationships/slideLayout" Target="../slideLayouts/slideLayout65.xml"/><Relationship Id="rId12" Type="http://schemas.openxmlformats.org/officeDocument/2006/relationships/slideLayout" Target="../slideLayouts/slideLayout64.xml"/><Relationship Id="rId15" Type="http://schemas.openxmlformats.org/officeDocument/2006/relationships/slideLayout" Target="../slideLayouts/slideLayout67.xml"/><Relationship Id="rId14" Type="http://schemas.openxmlformats.org/officeDocument/2006/relationships/slideLayout" Target="../slideLayouts/slideLayout66.xml"/><Relationship Id="rId17" Type="http://schemas.openxmlformats.org/officeDocument/2006/relationships/slideLayout" Target="../slideLayouts/slideLayout69.xml"/><Relationship Id="rId16" Type="http://schemas.openxmlformats.org/officeDocument/2006/relationships/slideLayout" Target="../slideLayouts/slideLayout68.xml"/><Relationship Id="rId19" Type="http://schemas.openxmlformats.org/officeDocument/2006/relationships/slideLayout" Target="../slideLayouts/slideLayout71.xml"/><Relationship Id="rId18"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1pPr>
            <a:lvl2pPr lvl="1">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2pPr>
            <a:lvl3pPr lvl="2">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3pPr>
            <a:lvl4pPr lvl="3">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4pPr>
            <a:lvl5pPr lvl="4">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5pPr>
            <a:lvl6pPr lvl="5">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6pPr>
            <a:lvl7pPr lvl="6">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7pPr>
            <a:lvl8pPr lvl="7">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8pPr>
            <a:lvl9pPr lvl="8">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9pPr>
          </a:lstStyle>
          <a:p/>
        </p:txBody>
      </p:sp>
      <p:sp>
        <p:nvSpPr>
          <p:cNvPr id="52" name="Google Shape;52;p13"/>
          <p:cNvSpPr txBox="1"/>
          <p:nvPr>
            <p:ph idx="1" type="body"/>
          </p:nvPr>
        </p:nvSpPr>
        <p:spPr>
          <a:xfrm>
            <a:off x="311700" y="1152475"/>
            <a:ext cx="8520600" cy="1760100"/>
          </a:xfrm>
          <a:prstGeom prst="rect">
            <a:avLst/>
          </a:prstGeom>
          <a:noFill/>
          <a:ln>
            <a:noFill/>
          </a:ln>
        </p:spPr>
        <p:txBody>
          <a:bodyPr anchorCtr="0" anchor="t" bIns="91425" lIns="91425" spcFirstLastPara="1" rIns="91425" wrap="square" tIns="91425">
            <a:normAutofit/>
          </a:bodyPr>
          <a:lstStyle>
            <a:lvl1pPr indent="-292100" lvl="0" marL="4572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1pPr>
            <a:lvl2pPr indent="-279400" lvl="1" marL="914400">
              <a:lnSpc>
                <a:spcPct val="115000"/>
              </a:lnSpc>
              <a:spcBef>
                <a:spcPts val="0"/>
              </a:spcBef>
              <a:spcAft>
                <a:spcPts val="0"/>
              </a:spcAft>
              <a:buClr>
                <a:schemeClr val="dk2"/>
              </a:buClr>
              <a:buSzPts val="800"/>
              <a:buFont typeface="DM Sans"/>
              <a:buChar char="○"/>
              <a:defRPr sz="800">
                <a:solidFill>
                  <a:schemeClr val="dk2"/>
                </a:solidFill>
                <a:latin typeface="DM Sans"/>
                <a:ea typeface="DM Sans"/>
                <a:cs typeface="DM Sans"/>
                <a:sym typeface="DM Sans"/>
              </a:defRPr>
            </a:lvl2pPr>
            <a:lvl3pPr indent="-292100" lvl="2" marL="13716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3pPr>
            <a:lvl4pPr indent="-292100" lvl="3" marL="18288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4pPr>
            <a:lvl5pPr indent="-292100" lvl="4" marL="22860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5pPr>
            <a:lvl6pPr indent="-292100" lvl="5" marL="27432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6pPr>
            <a:lvl7pPr indent="-292100" lvl="6" marL="32004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7pPr>
            <a:lvl8pPr indent="-292100" lvl="7" marL="36576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8pPr>
            <a:lvl9pPr indent="-292100" lvl="8" marL="41148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800">
                <a:solidFill>
                  <a:schemeClr val="dk1"/>
                </a:solidFill>
                <a:latin typeface="DM Sans"/>
                <a:ea typeface="DM Sans"/>
                <a:cs typeface="DM Sans"/>
                <a:sym typeface="DM Sans"/>
              </a:defRPr>
            </a:lvl1pPr>
            <a:lvl2pPr lvl="1" algn="r">
              <a:buNone/>
              <a:defRPr sz="800">
                <a:solidFill>
                  <a:schemeClr val="dk1"/>
                </a:solidFill>
                <a:latin typeface="DM Sans"/>
                <a:ea typeface="DM Sans"/>
                <a:cs typeface="DM Sans"/>
                <a:sym typeface="DM Sans"/>
              </a:defRPr>
            </a:lvl2pPr>
            <a:lvl3pPr lvl="2" algn="r">
              <a:buNone/>
              <a:defRPr sz="800">
                <a:solidFill>
                  <a:schemeClr val="dk1"/>
                </a:solidFill>
                <a:latin typeface="DM Sans"/>
                <a:ea typeface="DM Sans"/>
                <a:cs typeface="DM Sans"/>
                <a:sym typeface="DM Sans"/>
              </a:defRPr>
            </a:lvl3pPr>
            <a:lvl4pPr lvl="3" algn="r">
              <a:buNone/>
              <a:defRPr sz="800">
                <a:solidFill>
                  <a:schemeClr val="dk1"/>
                </a:solidFill>
                <a:latin typeface="DM Sans"/>
                <a:ea typeface="DM Sans"/>
                <a:cs typeface="DM Sans"/>
                <a:sym typeface="DM Sans"/>
              </a:defRPr>
            </a:lvl4pPr>
            <a:lvl5pPr lvl="4" algn="r">
              <a:buNone/>
              <a:defRPr sz="800">
                <a:solidFill>
                  <a:schemeClr val="dk1"/>
                </a:solidFill>
                <a:latin typeface="DM Sans"/>
                <a:ea typeface="DM Sans"/>
                <a:cs typeface="DM Sans"/>
                <a:sym typeface="DM Sans"/>
              </a:defRPr>
            </a:lvl5pPr>
            <a:lvl6pPr lvl="5" algn="r">
              <a:buNone/>
              <a:defRPr sz="800">
                <a:solidFill>
                  <a:schemeClr val="dk1"/>
                </a:solidFill>
                <a:latin typeface="DM Sans"/>
                <a:ea typeface="DM Sans"/>
                <a:cs typeface="DM Sans"/>
                <a:sym typeface="DM Sans"/>
              </a:defRPr>
            </a:lvl6pPr>
            <a:lvl7pPr lvl="6" algn="r">
              <a:buNone/>
              <a:defRPr sz="800">
                <a:solidFill>
                  <a:schemeClr val="dk1"/>
                </a:solidFill>
                <a:latin typeface="DM Sans"/>
                <a:ea typeface="DM Sans"/>
                <a:cs typeface="DM Sans"/>
                <a:sym typeface="DM Sans"/>
              </a:defRPr>
            </a:lvl7pPr>
            <a:lvl8pPr lvl="7" algn="r">
              <a:buNone/>
              <a:defRPr sz="800">
                <a:solidFill>
                  <a:schemeClr val="dk1"/>
                </a:solidFill>
                <a:latin typeface="DM Sans"/>
                <a:ea typeface="DM Sans"/>
                <a:cs typeface="DM Sans"/>
                <a:sym typeface="DM Sans"/>
              </a:defRPr>
            </a:lvl8pPr>
            <a:lvl9pPr lvl="8" algn="r">
              <a:buNone/>
              <a:defRPr sz="8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24">
          <p15:clr>
            <a:srgbClr val="E46962"/>
          </p15:clr>
        </p15:guide>
        <p15:guide id="2" orient="horz" pos="124">
          <p15:clr>
            <a:srgbClr val="E46962"/>
          </p15:clr>
        </p15:guide>
        <p15:guide id="3" pos="5636">
          <p15:clr>
            <a:srgbClr val="E46962"/>
          </p15:clr>
        </p15:guide>
        <p15:guide id="4" orient="horz" pos="3116">
          <p15:clr>
            <a:srgbClr val="E46962"/>
          </p15:clr>
        </p15:guide>
        <p15:guide id="5" pos="1296">
          <p15:clr>
            <a:srgbClr val="E46962"/>
          </p15:clr>
        </p15:guide>
        <p15:guide id="6" pos="4465">
          <p15:clr>
            <a:srgbClr val="E46962"/>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258" name="Shape 258"/>
        <p:cNvGrpSpPr/>
        <p:nvPr/>
      </p:nvGrpSpPr>
      <p:grpSpPr>
        <a:xfrm>
          <a:off x="0" y="0"/>
          <a:ext cx="0" cy="0"/>
          <a:chOff x="0" y="0"/>
          <a:chExt cx="0" cy="0"/>
        </a:xfrm>
      </p:grpSpPr>
      <p:sp>
        <p:nvSpPr>
          <p:cNvPr id="259" name="Google Shape;259;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1pPr>
            <a:lvl2pPr lvl="1"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2pPr>
            <a:lvl3pPr lvl="2"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3pPr>
            <a:lvl4pPr lvl="3"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4pPr>
            <a:lvl5pPr lvl="4"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5pPr>
            <a:lvl6pPr lvl="5"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6pPr>
            <a:lvl7pPr lvl="6"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7pPr>
            <a:lvl8pPr lvl="7"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8pPr>
            <a:lvl9pPr lvl="8"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9pPr>
          </a:lstStyle>
          <a:p/>
        </p:txBody>
      </p:sp>
      <p:sp>
        <p:nvSpPr>
          <p:cNvPr id="260" name="Google Shape;260;p4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Proxima Nova"/>
              <a:buChar char="●"/>
              <a:defRPr b="0" i="0" sz="1800" u="none" cap="none" strike="noStrike">
                <a:solidFill>
                  <a:schemeClr val="dk2"/>
                </a:solidFill>
                <a:latin typeface="Proxima Nova"/>
                <a:ea typeface="Proxima Nova"/>
                <a:cs typeface="Proxima Nova"/>
                <a:sym typeface="Proxima Nova"/>
              </a:defRPr>
            </a:lvl1pPr>
            <a:lvl2pPr indent="-317500" lvl="1" marL="9144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2pPr>
            <a:lvl3pPr indent="-317500" lvl="2" marL="13716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261" name="Google Shape;261;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305" name="Shape 305"/>
        <p:cNvGrpSpPr/>
        <p:nvPr/>
      </p:nvGrpSpPr>
      <p:grpSpPr>
        <a:xfrm>
          <a:off x="0" y="0"/>
          <a:ext cx="0" cy="0"/>
          <a:chOff x="0" y="0"/>
          <a:chExt cx="0" cy="0"/>
        </a:xfrm>
      </p:grpSpPr>
      <p:sp>
        <p:nvSpPr>
          <p:cNvPr id="306" name="Google Shape;306;p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90000"/>
              </a:lnSpc>
              <a:spcBef>
                <a:spcPts val="0"/>
              </a:spcBef>
              <a:spcAft>
                <a:spcPts val="0"/>
              </a:spcAft>
              <a:buClr>
                <a:schemeClr val="dk1"/>
              </a:buClr>
              <a:buSzPts val="3450"/>
              <a:buFont typeface="Merriweather"/>
              <a:buNone/>
              <a:defRPr b="1" i="0" sz="3450" u="none" cap="none" strike="noStrike">
                <a:solidFill>
                  <a:schemeClr val="dk1"/>
                </a:solidFill>
                <a:latin typeface="Merriweather"/>
                <a:ea typeface="Merriweather"/>
                <a:cs typeface="Merriweather"/>
                <a:sym typeface="Merriweather"/>
              </a:defRPr>
            </a:lvl1pPr>
            <a:lvl2pPr lvl="1" marR="0" rtl="0" algn="l">
              <a:lnSpc>
                <a:spcPct val="90000"/>
              </a:lnSpc>
              <a:spcBef>
                <a:spcPts val="0"/>
              </a:spcBef>
              <a:spcAft>
                <a:spcPts val="0"/>
              </a:spcAft>
              <a:buClr>
                <a:schemeClr val="dk1"/>
              </a:buClr>
              <a:buSzPts val="3450"/>
              <a:buFont typeface="Merriweather"/>
              <a:buNone/>
              <a:defRPr b="1" i="0" sz="3450" u="none" cap="none" strike="noStrike">
                <a:solidFill>
                  <a:schemeClr val="dk1"/>
                </a:solidFill>
                <a:latin typeface="Merriweather"/>
                <a:ea typeface="Merriweather"/>
                <a:cs typeface="Merriweather"/>
                <a:sym typeface="Merriweather"/>
              </a:defRPr>
            </a:lvl2pPr>
            <a:lvl3pPr lvl="2" marR="0" rtl="0" algn="l">
              <a:lnSpc>
                <a:spcPct val="90000"/>
              </a:lnSpc>
              <a:spcBef>
                <a:spcPts val="0"/>
              </a:spcBef>
              <a:spcAft>
                <a:spcPts val="0"/>
              </a:spcAft>
              <a:buClr>
                <a:schemeClr val="dk1"/>
              </a:buClr>
              <a:buSzPts val="3450"/>
              <a:buFont typeface="Merriweather"/>
              <a:buNone/>
              <a:defRPr b="1" i="0" sz="3450" u="none" cap="none" strike="noStrike">
                <a:solidFill>
                  <a:schemeClr val="dk1"/>
                </a:solidFill>
                <a:latin typeface="Merriweather"/>
                <a:ea typeface="Merriweather"/>
                <a:cs typeface="Merriweather"/>
                <a:sym typeface="Merriweather"/>
              </a:defRPr>
            </a:lvl3pPr>
            <a:lvl4pPr lvl="3" marR="0" rtl="0" algn="l">
              <a:lnSpc>
                <a:spcPct val="90000"/>
              </a:lnSpc>
              <a:spcBef>
                <a:spcPts val="0"/>
              </a:spcBef>
              <a:spcAft>
                <a:spcPts val="0"/>
              </a:spcAft>
              <a:buClr>
                <a:schemeClr val="dk1"/>
              </a:buClr>
              <a:buSzPts val="3450"/>
              <a:buFont typeface="Merriweather"/>
              <a:buNone/>
              <a:defRPr b="1" i="0" sz="3450" u="none" cap="none" strike="noStrike">
                <a:solidFill>
                  <a:schemeClr val="dk1"/>
                </a:solidFill>
                <a:latin typeface="Merriweather"/>
                <a:ea typeface="Merriweather"/>
                <a:cs typeface="Merriweather"/>
                <a:sym typeface="Merriweather"/>
              </a:defRPr>
            </a:lvl4pPr>
            <a:lvl5pPr lvl="4" marR="0" rtl="0" algn="l">
              <a:lnSpc>
                <a:spcPct val="90000"/>
              </a:lnSpc>
              <a:spcBef>
                <a:spcPts val="0"/>
              </a:spcBef>
              <a:spcAft>
                <a:spcPts val="0"/>
              </a:spcAft>
              <a:buClr>
                <a:schemeClr val="dk1"/>
              </a:buClr>
              <a:buSzPts val="3450"/>
              <a:buFont typeface="Merriweather"/>
              <a:buNone/>
              <a:defRPr b="1" i="0" sz="3450" u="none" cap="none" strike="noStrike">
                <a:solidFill>
                  <a:schemeClr val="dk1"/>
                </a:solidFill>
                <a:latin typeface="Merriweather"/>
                <a:ea typeface="Merriweather"/>
                <a:cs typeface="Merriweather"/>
                <a:sym typeface="Merriweather"/>
              </a:defRPr>
            </a:lvl5pPr>
            <a:lvl6pPr lvl="5" marR="0" rtl="0" algn="l">
              <a:lnSpc>
                <a:spcPct val="90000"/>
              </a:lnSpc>
              <a:spcBef>
                <a:spcPts val="0"/>
              </a:spcBef>
              <a:spcAft>
                <a:spcPts val="0"/>
              </a:spcAft>
              <a:buClr>
                <a:schemeClr val="dk1"/>
              </a:buClr>
              <a:buSzPts val="3450"/>
              <a:buFont typeface="Merriweather"/>
              <a:buNone/>
              <a:defRPr b="1" i="0" sz="3450" u="none" cap="none" strike="noStrike">
                <a:solidFill>
                  <a:schemeClr val="dk1"/>
                </a:solidFill>
                <a:latin typeface="Merriweather"/>
                <a:ea typeface="Merriweather"/>
                <a:cs typeface="Merriweather"/>
                <a:sym typeface="Merriweather"/>
              </a:defRPr>
            </a:lvl6pPr>
            <a:lvl7pPr lvl="6" marR="0" rtl="0" algn="l">
              <a:lnSpc>
                <a:spcPct val="90000"/>
              </a:lnSpc>
              <a:spcBef>
                <a:spcPts val="0"/>
              </a:spcBef>
              <a:spcAft>
                <a:spcPts val="0"/>
              </a:spcAft>
              <a:buClr>
                <a:schemeClr val="dk1"/>
              </a:buClr>
              <a:buSzPts val="3450"/>
              <a:buFont typeface="Merriweather"/>
              <a:buNone/>
              <a:defRPr b="1" i="0" sz="3450" u="none" cap="none" strike="noStrike">
                <a:solidFill>
                  <a:schemeClr val="dk1"/>
                </a:solidFill>
                <a:latin typeface="Merriweather"/>
                <a:ea typeface="Merriweather"/>
                <a:cs typeface="Merriweather"/>
                <a:sym typeface="Merriweather"/>
              </a:defRPr>
            </a:lvl7pPr>
            <a:lvl8pPr lvl="7" marR="0" rtl="0" algn="l">
              <a:lnSpc>
                <a:spcPct val="90000"/>
              </a:lnSpc>
              <a:spcBef>
                <a:spcPts val="0"/>
              </a:spcBef>
              <a:spcAft>
                <a:spcPts val="0"/>
              </a:spcAft>
              <a:buClr>
                <a:schemeClr val="dk1"/>
              </a:buClr>
              <a:buSzPts val="3450"/>
              <a:buFont typeface="Merriweather"/>
              <a:buNone/>
              <a:defRPr b="1" i="0" sz="3450" u="none" cap="none" strike="noStrike">
                <a:solidFill>
                  <a:schemeClr val="dk1"/>
                </a:solidFill>
                <a:latin typeface="Merriweather"/>
                <a:ea typeface="Merriweather"/>
                <a:cs typeface="Merriweather"/>
                <a:sym typeface="Merriweather"/>
              </a:defRPr>
            </a:lvl8pPr>
            <a:lvl9pPr lvl="8" marR="0" rtl="0" algn="l">
              <a:lnSpc>
                <a:spcPct val="90000"/>
              </a:lnSpc>
              <a:spcBef>
                <a:spcPts val="0"/>
              </a:spcBef>
              <a:spcAft>
                <a:spcPts val="0"/>
              </a:spcAft>
              <a:buClr>
                <a:schemeClr val="dk1"/>
              </a:buClr>
              <a:buSzPts val="3450"/>
              <a:buFont typeface="Merriweather"/>
              <a:buNone/>
              <a:defRPr b="1" i="0" sz="3450" u="none" cap="none" strike="noStrike">
                <a:solidFill>
                  <a:schemeClr val="dk1"/>
                </a:solidFill>
                <a:latin typeface="Merriweather"/>
                <a:ea typeface="Merriweather"/>
                <a:cs typeface="Merriweather"/>
                <a:sym typeface="Merriweather"/>
              </a:defRPr>
            </a:lvl9pPr>
          </a:lstStyle>
          <a:p/>
        </p:txBody>
      </p:sp>
      <p:sp>
        <p:nvSpPr>
          <p:cNvPr id="307" name="Google Shape;307;p56"/>
          <p:cNvSpPr txBox="1"/>
          <p:nvPr>
            <p:ph idx="1" type="body"/>
          </p:nvPr>
        </p:nvSpPr>
        <p:spPr>
          <a:xfrm>
            <a:off x="311700" y="1152475"/>
            <a:ext cx="8520600" cy="1760100"/>
          </a:xfrm>
          <a:prstGeom prst="rect">
            <a:avLst/>
          </a:prstGeom>
          <a:noFill/>
          <a:ln>
            <a:noFill/>
          </a:ln>
        </p:spPr>
        <p:txBody>
          <a:bodyPr anchorCtr="0" anchor="t" bIns="91425" lIns="91425" spcFirstLastPara="1" rIns="91425" wrap="square" tIns="91425">
            <a:normAutofit/>
          </a:bodyPr>
          <a:lstStyle>
            <a:lvl1pPr indent="-292100" lvl="0" marL="457200" marR="0" rtl="0" algn="l">
              <a:lnSpc>
                <a:spcPct val="115000"/>
              </a:lnSpc>
              <a:spcBef>
                <a:spcPts val="0"/>
              </a:spcBef>
              <a:spcAft>
                <a:spcPts val="0"/>
              </a:spcAft>
              <a:buClr>
                <a:schemeClr val="dk2"/>
              </a:buClr>
              <a:buSzPts val="1000"/>
              <a:buFont typeface="DM Sans"/>
              <a:buChar char="●"/>
              <a:defRPr b="0" i="0" sz="1000" u="none" cap="none" strike="noStrike">
                <a:solidFill>
                  <a:schemeClr val="dk2"/>
                </a:solidFill>
                <a:latin typeface="DM Sans"/>
                <a:ea typeface="DM Sans"/>
                <a:cs typeface="DM Sans"/>
                <a:sym typeface="DM Sans"/>
              </a:defRPr>
            </a:lvl1pPr>
            <a:lvl2pPr indent="-279400" lvl="1" marL="914400" marR="0" rtl="0" algn="l">
              <a:lnSpc>
                <a:spcPct val="115000"/>
              </a:lnSpc>
              <a:spcBef>
                <a:spcPts val="0"/>
              </a:spcBef>
              <a:spcAft>
                <a:spcPts val="0"/>
              </a:spcAft>
              <a:buClr>
                <a:schemeClr val="dk2"/>
              </a:buClr>
              <a:buSzPts val="800"/>
              <a:buFont typeface="DM Sans"/>
              <a:buChar char="○"/>
              <a:defRPr b="0" i="0" sz="800" u="none" cap="none" strike="noStrike">
                <a:solidFill>
                  <a:schemeClr val="dk2"/>
                </a:solidFill>
                <a:latin typeface="DM Sans"/>
                <a:ea typeface="DM Sans"/>
                <a:cs typeface="DM Sans"/>
                <a:sym typeface="DM Sans"/>
              </a:defRPr>
            </a:lvl2pPr>
            <a:lvl3pPr indent="-292100" lvl="2" marL="1371600" marR="0" rtl="0" algn="l">
              <a:lnSpc>
                <a:spcPct val="115000"/>
              </a:lnSpc>
              <a:spcBef>
                <a:spcPts val="0"/>
              </a:spcBef>
              <a:spcAft>
                <a:spcPts val="0"/>
              </a:spcAft>
              <a:buClr>
                <a:schemeClr val="dk2"/>
              </a:buClr>
              <a:buSzPts val="1000"/>
              <a:buFont typeface="DM Sans"/>
              <a:buChar char="■"/>
              <a:defRPr b="0" i="0" sz="1000" u="none" cap="none" strike="noStrike">
                <a:solidFill>
                  <a:schemeClr val="dk2"/>
                </a:solidFill>
                <a:latin typeface="DM Sans"/>
                <a:ea typeface="DM Sans"/>
                <a:cs typeface="DM Sans"/>
                <a:sym typeface="DM Sans"/>
              </a:defRPr>
            </a:lvl3pPr>
            <a:lvl4pPr indent="-292100" lvl="3" marL="1828800" marR="0" rtl="0" algn="l">
              <a:lnSpc>
                <a:spcPct val="115000"/>
              </a:lnSpc>
              <a:spcBef>
                <a:spcPts val="0"/>
              </a:spcBef>
              <a:spcAft>
                <a:spcPts val="0"/>
              </a:spcAft>
              <a:buClr>
                <a:schemeClr val="dk2"/>
              </a:buClr>
              <a:buSzPts val="1000"/>
              <a:buFont typeface="DM Sans"/>
              <a:buChar char="●"/>
              <a:defRPr b="0" i="0" sz="1000" u="none" cap="none" strike="noStrike">
                <a:solidFill>
                  <a:schemeClr val="dk2"/>
                </a:solidFill>
                <a:latin typeface="DM Sans"/>
                <a:ea typeface="DM Sans"/>
                <a:cs typeface="DM Sans"/>
                <a:sym typeface="DM Sans"/>
              </a:defRPr>
            </a:lvl4pPr>
            <a:lvl5pPr indent="-292100" lvl="4" marL="2286000" marR="0" rtl="0" algn="l">
              <a:lnSpc>
                <a:spcPct val="115000"/>
              </a:lnSpc>
              <a:spcBef>
                <a:spcPts val="0"/>
              </a:spcBef>
              <a:spcAft>
                <a:spcPts val="0"/>
              </a:spcAft>
              <a:buClr>
                <a:schemeClr val="dk2"/>
              </a:buClr>
              <a:buSzPts val="1000"/>
              <a:buFont typeface="DM Sans"/>
              <a:buChar char="○"/>
              <a:defRPr b="0" i="0" sz="1000" u="none" cap="none" strike="noStrike">
                <a:solidFill>
                  <a:schemeClr val="dk2"/>
                </a:solidFill>
                <a:latin typeface="DM Sans"/>
                <a:ea typeface="DM Sans"/>
                <a:cs typeface="DM Sans"/>
                <a:sym typeface="DM Sans"/>
              </a:defRPr>
            </a:lvl5pPr>
            <a:lvl6pPr indent="-292100" lvl="5" marL="2743200" marR="0" rtl="0" algn="l">
              <a:lnSpc>
                <a:spcPct val="115000"/>
              </a:lnSpc>
              <a:spcBef>
                <a:spcPts val="0"/>
              </a:spcBef>
              <a:spcAft>
                <a:spcPts val="0"/>
              </a:spcAft>
              <a:buClr>
                <a:schemeClr val="dk2"/>
              </a:buClr>
              <a:buSzPts val="1000"/>
              <a:buFont typeface="DM Sans"/>
              <a:buChar char="■"/>
              <a:defRPr b="0" i="0" sz="1000" u="none" cap="none" strike="noStrike">
                <a:solidFill>
                  <a:schemeClr val="dk2"/>
                </a:solidFill>
                <a:latin typeface="DM Sans"/>
                <a:ea typeface="DM Sans"/>
                <a:cs typeface="DM Sans"/>
                <a:sym typeface="DM Sans"/>
              </a:defRPr>
            </a:lvl6pPr>
            <a:lvl7pPr indent="-292100" lvl="6" marL="3200400" marR="0" rtl="0" algn="l">
              <a:lnSpc>
                <a:spcPct val="115000"/>
              </a:lnSpc>
              <a:spcBef>
                <a:spcPts val="0"/>
              </a:spcBef>
              <a:spcAft>
                <a:spcPts val="0"/>
              </a:spcAft>
              <a:buClr>
                <a:schemeClr val="dk2"/>
              </a:buClr>
              <a:buSzPts val="1000"/>
              <a:buFont typeface="DM Sans"/>
              <a:buChar char="●"/>
              <a:defRPr b="0" i="0" sz="1000" u="none" cap="none" strike="noStrike">
                <a:solidFill>
                  <a:schemeClr val="dk2"/>
                </a:solidFill>
                <a:latin typeface="DM Sans"/>
                <a:ea typeface="DM Sans"/>
                <a:cs typeface="DM Sans"/>
                <a:sym typeface="DM Sans"/>
              </a:defRPr>
            </a:lvl7pPr>
            <a:lvl8pPr indent="-292100" lvl="7" marL="3657600" marR="0" rtl="0" algn="l">
              <a:lnSpc>
                <a:spcPct val="115000"/>
              </a:lnSpc>
              <a:spcBef>
                <a:spcPts val="0"/>
              </a:spcBef>
              <a:spcAft>
                <a:spcPts val="0"/>
              </a:spcAft>
              <a:buClr>
                <a:schemeClr val="dk2"/>
              </a:buClr>
              <a:buSzPts val="1000"/>
              <a:buFont typeface="DM Sans"/>
              <a:buChar char="○"/>
              <a:defRPr b="0" i="0" sz="1000" u="none" cap="none" strike="noStrike">
                <a:solidFill>
                  <a:schemeClr val="dk2"/>
                </a:solidFill>
                <a:latin typeface="DM Sans"/>
                <a:ea typeface="DM Sans"/>
                <a:cs typeface="DM Sans"/>
                <a:sym typeface="DM Sans"/>
              </a:defRPr>
            </a:lvl8pPr>
            <a:lvl9pPr indent="-292100" lvl="8" marL="4114800" marR="0" rtl="0" algn="l">
              <a:lnSpc>
                <a:spcPct val="115000"/>
              </a:lnSpc>
              <a:spcBef>
                <a:spcPts val="0"/>
              </a:spcBef>
              <a:spcAft>
                <a:spcPts val="0"/>
              </a:spcAft>
              <a:buClr>
                <a:schemeClr val="dk2"/>
              </a:buClr>
              <a:buSzPts val="1000"/>
              <a:buFont typeface="DM Sans"/>
              <a:buChar char="■"/>
              <a:defRPr b="0" i="0" sz="1000" u="none" cap="none" strike="noStrike">
                <a:solidFill>
                  <a:schemeClr val="dk2"/>
                </a:solidFill>
                <a:latin typeface="DM Sans"/>
                <a:ea typeface="DM Sans"/>
                <a:cs typeface="DM Sans"/>
                <a:sym typeface="DM Sans"/>
              </a:defRPr>
            </a:lvl9pPr>
          </a:lstStyle>
          <a:p/>
        </p:txBody>
      </p:sp>
      <p:sp>
        <p:nvSpPr>
          <p:cNvPr id="308" name="Google Shape;308;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24">
          <p15:clr>
            <a:srgbClr val="E46962"/>
          </p15:clr>
        </p15:guide>
        <p15:guide id="2" orient="horz" pos="124">
          <p15:clr>
            <a:srgbClr val="E46962"/>
          </p15:clr>
        </p15:guide>
        <p15:guide id="3" pos="5636">
          <p15:clr>
            <a:srgbClr val="E46962"/>
          </p15:clr>
        </p15:guide>
        <p15:guide id="4" orient="horz" pos="3116">
          <p15:clr>
            <a:srgbClr val="E46962"/>
          </p15:clr>
        </p15:guide>
        <p15:guide id="5" pos="1296">
          <p15:clr>
            <a:srgbClr val="E46962"/>
          </p15:clr>
        </p15:guide>
        <p15:guide id="6" pos="4465">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87"/>
          <p:cNvSpPr txBox="1"/>
          <p:nvPr>
            <p:ph type="ctrTitle"/>
          </p:nvPr>
        </p:nvSpPr>
        <p:spPr>
          <a:xfrm>
            <a:off x="196950" y="223825"/>
            <a:ext cx="8011800" cy="187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TSP Exact</a:t>
            </a:r>
            <a:endParaRPr/>
          </a:p>
        </p:txBody>
      </p:sp>
      <p:sp>
        <p:nvSpPr>
          <p:cNvPr id="518" name="Google Shape;518;p87"/>
          <p:cNvSpPr txBox="1"/>
          <p:nvPr>
            <p:ph idx="2" type="subTitle"/>
          </p:nvPr>
        </p:nvSpPr>
        <p:spPr>
          <a:xfrm>
            <a:off x="196950" y="2171250"/>
            <a:ext cx="3986700" cy="5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Tanner Karol</a:t>
            </a:r>
            <a:endParaRPr/>
          </a:p>
        </p:txBody>
      </p:sp>
      <p:pic>
        <p:nvPicPr>
          <p:cNvPr id="519" name="Google Shape;519;p87"/>
          <p:cNvPicPr preferRelativeResize="0"/>
          <p:nvPr/>
        </p:nvPicPr>
        <p:blipFill>
          <a:blip r:embed="rId3">
            <a:alphaModFix/>
          </a:blip>
          <a:stretch>
            <a:fillRect/>
          </a:stretch>
        </p:blipFill>
        <p:spPr>
          <a:xfrm>
            <a:off x="4017900" y="1832775"/>
            <a:ext cx="4556375" cy="2608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9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chemeClr val="accent4"/>
                </a:solidFill>
                <a:latin typeface="Proxima Nova"/>
                <a:ea typeface="Proxima Nova"/>
                <a:cs typeface="Proxima Nova"/>
                <a:sym typeface="Proxima Nova"/>
              </a:rPr>
              <a:t>Analytical Runtime Analysis</a:t>
            </a:r>
            <a:endParaRPr b="1">
              <a:solidFill>
                <a:schemeClr val="accent4"/>
              </a:solidFill>
              <a:latin typeface="Proxima Nova"/>
              <a:ea typeface="Proxima Nova"/>
              <a:cs typeface="Proxima Nova"/>
              <a:sym typeface="Proxima Nova"/>
            </a:endParaRPr>
          </a:p>
        </p:txBody>
      </p:sp>
      <p:sp>
        <p:nvSpPr>
          <p:cNvPr id="586" name="Google Shape;586;p9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The analytical runtime of my approximate TSP solution is </a:t>
            </a:r>
            <a:r>
              <a:rPr b="1" lang="en">
                <a:latin typeface="Times New Roman"/>
                <a:ea typeface="Times New Roman"/>
                <a:cs typeface="Times New Roman"/>
                <a:sym typeface="Times New Roman"/>
              </a:rPr>
              <a:t>Ο(𝑘 •  V²)</a:t>
            </a:r>
            <a:endParaRPr b="1">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rPr lang="en"/>
              <a:t>The function one_tsp(graph) has a runtime of </a:t>
            </a:r>
            <a:r>
              <a:rPr b="1" lang="en">
                <a:latin typeface="Times New Roman"/>
                <a:ea typeface="Times New Roman"/>
                <a:cs typeface="Times New Roman"/>
                <a:sym typeface="Times New Roman"/>
              </a:rPr>
              <a:t>Ο(V²)</a:t>
            </a:r>
            <a:endParaRPr b="1">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t/>
            </a:r>
            <a:endParaRPr b="1">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lang="en"/>
              <a:t>The function tsp_approx(graph) makes a call to one_tsp(graph), </a:t>
            </a:r>
            <a:r>
              <a:rPr b="1" lang="en">
                <a:latin typeface="Times New Roman"/>
                <a:ea typeface="Times New Roman"/>
                <a:cs typeface="Times New Roman"/>
                <a:sym typeface="Times New Roman"/>
              </a:rPr>
              <a:t>𝑘 </a:t>
            </a:r>
            <a:r>
              <a:rPr lang="en"/>
              <a:t>times, where </a:t>
            </a:r>
            <a:r>
              <a:rPr b="1" lang="en">
                <a:latin typeface="Times New Roman"/>
                <a:ea typeface="Times New Roman"/>
                <a:cs typeface="Times New Roman"/>
                <a:sym typeface="Times New Roman"/>
              </a:rPr>
              <a:t>𝑘 </a:t>
            </a:r>
            <a:r>
              <a:rPr lang="en"/>
              <a:t>is the total number of runs that fit into a given timeout</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97"/>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chemeClr val="accent4"/>
                </a:solidFill>
                <a:latin typeface="Proxima Nova"/>
                <a:ea typeface="Proxima Nova"/>
                <a:cs typeface="Proxima Nova"/>
                <a:sym typeface="Proxima Nova"/>
              </a:rPr>
              <a:t>Performance Comparison</a:t>
            </a:r>
            <a:endParaRPr b="1">
              <a:solidFill>
                <a:schemeClr val="accent4"/>
              </a:solidFill>
              <a:latin typeface="Proxima Nova"/>
              <a:ea typeface="Proxima Nova"/>
              <a:cs typeface="Proxima Nova"/>
              <a:sym typeface="Proxima Nova"/>
            </a:endParaRPr>
          </a:p>
        </p:txBody>
      </p:sp>
      <p:pic>
        <p:nvPicPr>
          <p:cNvPr id="592" name="Google Shape;592;p97"/>
          <p:cNvPicPr preferRelativeResize="0"/>
          <p:nvPr/>
        </p:nvPicPr>
        <p:blipFill rotWithShape="1">
          <a:blip r:embed="rId3">
            <a:alphaModFix/>
          </a:blip>
          <a:srcRect b="9359" l="4474" r="5855" t="6776"/>
          <a:stretch/>
        </p:blipFill>
        <p:spPr>
          <a:xfrm>
            <a:off x="1823775" y="712925"/>
            <a:ext cx="5496474" cy="3854951"/>
          </a:xfrm>
          <a:prstGeom prst="rect">
            <a:avLst/>
          </a:prstGeom>
          <a:noFill/>
          <a:ln>
            <a:noFill/>
          </a:ln>
        </p:spPr>
      </p:pic>
      <p:sp>
        <p:nvSpPr>
          <p:cNvPr id="593" name="Google Shape;593;p97"/>
          <p:cNvSpPr txBox="1"/>
          <p:nvPr/>
        </p:nvSpPr>
        <p:spPr>
          <a:xfrm>
            <a:off x="2394825" y="4437825"/>
            <a:ext cx="5017800" cy="508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rgbClr val="666666"/>
                </a:solidFill>
                <a:latin typeface="Proxima Nova"/>
                <a:ea typeface="Proxima Nova"/>
                <a:cs typeface="Proxima Nova"/>
                <a:sym typeface="Proxima Nova"/>
              </a:rPr>
              <a:t>3	 8	10	  12	  15	   18 	   20	   100      500      1000</a:t>
            </a:r>
            <a:endParaRPr b="0" i="0" sz="1200" u="none" cap="none" strike="noStrike">
              <a:solidFill>
                <a:srgbClr val="666666"/>
              </a:solidFill>
              <a:latin typeface="Proxima Nova"/>
              <a:ea typeface="Proxima Nova"/>
              <a:cs typeface="Proxima Nova"/>
              <a:sym typeface="Proxima Nova"/>
            </a:endParaRPr>
          </a:p>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rgbClr val="666666"/>
                </a:solidFill>
                <a:latin typeface="Proxima Nova"/>
                <a:ea typeface="Proxima Nova"/>
                <a:cs typeface="Proxima Nova"/>
                <a:sym typeface="Proxima Nova"/>
              </a:rPr>
              <a:t>Number of vertices in the graph </a:t>
            </a:r>
            <a:endParaRPr b="1" i="0" sz="1200" u="none" cap="none" strike="noStrike">
              <a:solidFill>
                <a:srgbClr val="666666"/>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98"/>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chemeClr val="accent4"/>
                </a:solidFill>
                <a:latin typeface="Proxima Nova"/>
                <a:ea typeface="Proxima Nova"/>
                <a:cs typeface="Proxima Nova"/>
                <a:sym typeface="Proxima Nova"/>
              </a:rPr>
              <a:t>Result Comparison</a:t>
            </a:r>
            <a:endParaRPr b="1">
              <a:solidFill>
                <a:schemeClr val="accent4"/>
              </a:solidFill>
              <a:latin typeface="Proxima Nova"/>
              <a:ea typeface="Proxima Nova"/>
              <a:cs typeface="Proxima Nova"/>
              <a:sym typeface="Proxima Nova"/>
            </a:endParaRPr>
          </a:p>
        </p:txBody>
      </p:sp>
      <p:pic>
        <p:nvPicPr>
          <p:cNvPr id="599" name="Google Shape;599;p98"/>
          <p:cNvPicPr preferRelativeResize="0"/>
          <p:nvPr/>
        </p:nvPicPr>
        <p:blipFill rotWithShape="1">
          <a:blip r:embed="rId3">
            <a:alphaModFix/>
          </a:blip>
          <a:srcRect b="9767" l="3390" r="7130" t="9095"/>
          <a:stretch/>
        </p:blipFill>
        <p:spPr>
          <a:xfrm>
            <a:off x="1721513" y="712925"/>
            <a:ext cx="5700976" cy="3877301"/>
          </a:xfrm>
          <a:prstGeom prst="rect">
            <a:avLst/>
          </a:prstGeom>
          <a:noFill/>
          <a:ln>
            <a:noFill/>
          </a:ln>
        </p:spPr>
      </p:pic>
      <p:sp>
        <p:nvSpPr>
          <p:cNvPr id="600" name="Google Shape;600;p98"/>
          <p:cNvSpPr txBox="1"/>
          <p:nvPr/>
        </p:nvSpPr>
        <p:spPr>
          <a:xfrm>
            <a:off x="2352438" y="4514025"/>
            <a:ext cx="5017800" cy="508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rgbClr val="666666"/>
                </a:solidFill>
                <a:latin typeface="Proxima Nova"/>
                <a:ea typeface="Proxima Nova"/>
                <a:cs typeface="Proxima Nova"/>
                <a:sym typeface="Proxima Nova"/>
              </a:rPr>
              <a:t> 3	  8	  10	    12	     15	     18 	      20	       100      500      1000</a:t>
            </a:r>
            <a:endParaRPr b="0" i="0" sz="1200" u="none" cap="none" strike="noStrike">
              <a:solidFill>
                <a:srgbClr val="666666"/>
              </a:solidFill>
              <a:latin typeface="Proxima Nova"/>
              <a:ea typeface="Proxima Nova"/>
              <a:cs typeface="Proxima Nova"/>
              <a:sym typeface="Proxima Nova"/>
            </a:endParaRPr>
          </a:p>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rgbClr val="666666"/>
                </a:solidFill>
                <a:latin typeface="Proxima Nova"/>
                <a:ea typeface="Proxima Nova"/>
                <a:cs typeface="Proxima Nova"/>
                <a:sym typeface="Proxima Nova"/>
              </a:rPr>
              <a:t>Number of vertices in the graph </a:t>
            </a:r>
            <a:endParaRPr b="1" i="0" sz="1200" u="none" cap="none" strike="noStrike">
              <a:solidFill>
                <a:srgbClr val="666666"/>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99"/>
          <p:cNvSpPr txBox="1"/>
          <p:nvPr>
            <p:ph idx="4" type="body"/>
          </p:nvPr>
        </p:nvSpPr>
        <p:spPr>
          <a:xfrm>
            <a:off x="8208751" y="196725"/>
            <a:ext cx="812400" cy="2091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1200"/>
              </a:spcAft>
              <a:buSzPts val="800"/>
              <a:buNone/>
            </a:pPr>
            <a:r>
              <a:rPr lang="en"/>
              <a:t>12/9/2024</a:t>
            </a:r>
            <a:endParaRPr/>
          </a:p>
        </p:txBody>
      </p:sp>
      <p:sp>
        <p:nvSpPr>
          <p:cNvPr id="606" name="Google Shape;606;p99"/>
          <p:cNvSpPr txBox="1"/>
          <p:nvPr>
            <p:ph type="ctrTitle"/>
          </p:nvPr>
        </p:nvSpPr>
        <p:spPr>
          <a:xfrm>
            <a:off x="407125" y="828500"/>
            <a:ext cx="5796600" cy="2015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6750"/>
              <a:buNone/>
            </a:pPr>
            <a:r>
              <a:rPr lang="en" sz="5350"/>
              <a:t>TSP Augmentation</a:t>
            </a:r>
            <a:endParaRPr sz="5350"/>
          </a:p>
        </p:txBody>
      </p:sp>
      <p:sp>
        <p:nvSpPr>
          <p:cNvPr id="607" name="Google Shape;607;p99"/>
          <p:cNvSpPr txBox="1"/>
          <p:nvPr>
            <p:ph idx="2" type="subTitle"/>
          </p:nvPr>
        </p:nvSpPr>
        <p:spPr>
          <a:xfrm>
            <a:off x="766250" y="2571750"/>
            <a:ext cx="3986700" cy="55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50"/>
              <a:buNone/>
            </a:pPr>
            <a:r>
              <a:rPr lang="en"/>
              <a:t>By: Luke Hennessy</a:t>
            </a:r>
            <a:endParaRPr/>
          </a:p>
        </p:txBody>
      </p:sp>
      <p:pic>
        <p:nvPicPr>
          <p:cNvPr id="608" name="Google Shape;608;p99"/>
          <p:cNvPicPr preferRelativeResize="0"/>
          <p:nvPr/>
        </p:nvPicPr>
        <p:blipFill rotWithShape="1">
          <a:blip r:embed="rId3">
            <a:alphaModFix/>
          </a:blip>
          <a:srcRect b="0" l="0" r="0" t="0"/>
          <a:stretch/>
        </p:blipFill>
        <p:spPr>
          <a:xfrm>
            <a:off x="5606800" y="828500"/>
            <a:ext cx="3241100" cy="3241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100"/>
          <p:cNvSpPr txBox="1"/>
          <p:nvPr>
            <p:ph idx="1" type="subTitle"/>
          </p:nvPr>
        </p:nvSpPr>
        <p:spPr>
          <a:xfrm>
            <a:off x="975300" y="345900"/>
            <a:ext cx="7193400" cy="592500"/>
          </a:xfrm>
          <a:prstGeom prst="rect">
            <a:avLst/>
          </a:prstGeom>
          <a:noFill/>
          <a:ln>
            <a:noFill/>
          </a:ln>
        </p:spPr>
        <p:txBody>
          <a:bodyPr anchorCtr="0" anchor="ctr" bIns="91425" lIns="91425" spcFirstLastPara="1" rIns="91425" wrap="square" tIns="91425">
            <a:spAutoFit/>
          </a:bodyPr>
          <a:lstStyle/>
          <a:p>
            <a:pPr indent="0" lvl="0" marL="0" rtl="0" algn="ctr">
              <a:lnSpc>
                <a:spcPct val="100000"/>
              </a:lnSpc>
              <a:spcBef>
                <a:spcPts val="0"/>
              </a:spcBef>
              <a:spcAft>
                <a:spcPts val="1200"/>
              </a:spcAft>
              <a:buSzPts val="2650"/>
              <a:buNone/>
            </a:pPr>
            <a:r>
              <a:rPr lang="en"/>
              <a:t>Minimum Spanning Tree (MST)</a:t>
            </a:r>
            <a:endParaRPr/>
          </a:p>
        </p:txBody>
      </p:sp>
      <p:sp>
        <p:nvSpPr>
          <p:cNvPr id="614" name="Google Shape;614;p100"/>
          <p:cNvSpPr txBox="1"/>
          <p:nvPr>
            <p:ph idx="3" type="body"/>
          </p:nvPr>
        </p:nvSpPr>
        <p:spPr>
          <a:xfrm>
            <a:off x="7087526" y="196725"/>
            <a:ext cx="1933500" cy="2091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1200"/>
              </a:spcAft>
              <a:buSzPts val="800"/>
              <a:buNone/>
            </a:pPr>
            <a:r>
              <a:rPr lang="en"/>
              <a:t>12/9/2024</a:t>
            </a:r>
            <a:endParaRPr/>
          </a:p>
        </p:txBody>
      </p:sp>
      <p:sp>
        <p:nvSpPr>
          <p:cNvPr id="615" name="Google Shape;615;p100"/>
          <p:cNvSpPr/>
          <p:nvPr/>
        </p:nvSpPr>
        <p:spPr>
          <a:xfrm>
            <a:off x="936600" y="958800"/>
            <a:ext cx="7270800" cy="32259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nvGrpSpPr>
          <p:cNvPr id="616" name="Google Shape;616;p100"/>
          <p:cNvGrpSpPr/>
          <p:nvPr/>
        </p:nvGrpSpPr>
        <p:grpSpPr>
          <a:xfrm>
            <a:off x="5413125" y="1870963"/>
            <a:ext cx="1354801" cy="1401525"/>
            <a:chOff x="5343225" y="2551913"/>
            <a:chExt cx="1354801" cy="1401525"/>
          </a:xfrm>
        </p:grpSpPr>
        <p:sp>
          <p:nvSpPr>
            <p:cNvPr id="617" name="Google Shape;617;p100"/>
            <p:cNvSpPr/>
            <p:nvPr/>
          </p:nvSpPr>
          <p:spPr>
            <a:xfrm>
              <a:off x="5343225" y="2567363"/>
              <a:ext cx="318900" cy="307800"/>
            </a:xfrm>
            <a:prstGeom prst="ellipse">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18" name="Google Shape;618;p100"/>
            <p:cNvSpPr/>
            <p:nvPr/>
          </p:nvSpPr>
          <p:spPr>
            <a:xfrm>
              <a:off x="5343225" y="3630184"/>
              <a:ext cx="318900" cy="307800"/>
            </a:xfrm>
            <a:prstGeom prst="ellipse">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19" name="Google Shape;619;p100"/>
            <p:cNvSpPr/>
            <p:nvPr/>
          </p:nvSpPr>
          <p:spPr>
            <a:xfrm>
              <a:off x="6379126" y="3078942"/>
              <a:ext cx="318900" cy="307800"/>
            </a:xfrm>
            <a:prstGeom prst="ellipse">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cxnSp>
          <p:nvCxnSpPr>
            <p:cNvPr id="620" name="Google Shape;620;p100"/>
            <p:cNvCxnSpPr>
              <a:stCxn id="617" idx="5"/>
              <a:endCxn id="619" idx="2"/>
            </p:cNvCxnSpPr>
            <p:nvPr/>
          </p:nvCxnSpPr>
          <p:spPr>
            <a:xfrm>
              <a:off x="5615423" y="2830087"/>
              <a:ext cx="763800" cy="402900"/>
            </a:xfrm>
            <a:prstGeom prst="straightConnector1">
              <a:avLst/>
            </a:prstGeom>
            <a:noFill/>
            <a:ln cap="flat" cmpd="sng" w="9525">
              <a:solidFill>
                <a:schemeClr val="dk2"/>
              </a:solidFill>
              <a:prstDash val="solid"/>
              <a:round/>
              <a:headEnd len="sm" w="sm" type="none"/>
              <a:tailEnd len="sm" w="sm" type="none"/>
            </a:ln>
          </p:spPr>
        </p:cxnSp>
        <p:cxnSp>
          <p:nvCxnSpPr>
            <p:cNvPr id="621" name="Google Shape;621;p100"/>
            <p:cNvCxnSpPr>
              <a:stCxn id="619" idx="3"/>
              <a:endCxn id="618" idx="7"/>
            </p:cNvCxnSpPr>
            <p:nvPr/>
          </p:nvCxnSpPr>
          <p:spPr>
            <a:xfrm flipH="1">
              <a:off x="5615528" y="3341666"/>
              <a:ext cx="810300" cy="333600"/>
            </a:xfrm>
            <a:prstGeom prst="straightConnector1">
              <a:avLst/>
            </a:prstGeom>
            <a:noFill/>
            <a:ln cap="flat" cmpd="sng" w="9525">
              <a:solidFill>
                <a:schemeClr val="dk2"/>
              </a:solidFill>
              <a:prstDash val="solid"/>
              <a:round/>
              <a:headEnd len="sm" w="sm" type="none"/>
              <a:tailEnd len="sm" w="sm" type="none"/>
            </a:ln>
          </p:spPr>
        </p:cxnSp>
        <p:sp>
          <p:nvSpPr>
            <p:cNvPr id="622" name="Google Shape;622;p100"/>
            <p:cNvSpPr txBox="1"/>
            <p:nvPr/>
          </p:nvSpPr>
          <p:spPr>
            <a:xfrm>
              <a:off x="5343225" y="2551913"/>
              <a:ext cx="3189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2"/>
                  </a:solidFill>
                  <a:latin typeface="DM Sans"/>
                  <a:ea typeface="DM Sans"/>
                  <a:cs typeface="DM Sans"/>
                  <a:sym typeface="DM Sans"/>
                </a:rPr>
                <a:t>1</a:t>
              </a:r>
              <a:endParaRPr b="0" i="0" sz="1000" u="none" cap="none" strike="noStrike">
                <a:solidFill>
                  <a:schemeClr val="dk2"/>
                </a:solidFill>
                <a:latin typeface="DM Sans"/>
                <a:ea typeface="DM Sans"/>
                <a:cs typeface="DM Sans"/>
                <a:sym typeface="DM Sans"/>
              </a:endParaRPr>
            </a:p>
          </p:txBody>
        </p:sp>
        <p:sp>
          <p:nvSpPr>
            <p:cNvPr id="623" name="Google Shape;623;p100"/>
            <p:cNvSpPr txBox="1"/>
            <p:nvPr/>
          </p:nvSpPr>
          <p:spPr>
            <a:xfrm>
              <a:off x="5343225" y="3614738"/>
              <a:ext cx="3189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2"/>
                  </a:solidFill>
                  <a:latin typeface="DM Sans"/>
                  <a:ea typeface="DM Sans"/>
                  <a:cs typeface="DM Sans"/>
                  <a:sym typeface="DM Sans"/>
                </a:rPr>
                <a:t>2</a:t>
              </a:r>
              <a:endParaRPr b="0" i="0" sz="1000" u="none" cap="none" strike="noStrike">
                <a:solidFill>
                  <a:schemeClr val="dk2"/>
                </a:solidFill>
                <a:latin typeface="DM Sans"/>
                <a:ea typeface="DM Sans"/>
                <a:cs typeface="DM Sans"/>
                <a:sym typeface="DM Sans"/>
              </a:endParaRPr>
            </a:p>
          </p:txBody>
        </p:sp>
        <p:sp>
          <p:nvSpPr>
            <p:cNvPr id="624" name="Google Shape;624;p100"/>
            <p:cNvSpPr txBox="1"/>
            <p:nvPr/>
          </p:nvSpPr>
          <p:spPr>
            <a:xfrm>
              <a:off x="6379125" y="3063488"/>
              <a:ext cx="3189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2"/>
                  </a:solidFill>
                  <a:latin typeface="DM Sans"/>
                  <a:ea typeface="DM Sans"/>
                  <a:cs typeface="DM Sans"/>
                  <a:sym typeface="DM Sans"/>
                </a:rPr>
                <a:t>3</a:t>
              </a:r>
              <a:endParaRPr b="0" i="0" sz="1000" u="none" cap="none" strike="noStrike">
                <a:solidFill>
                  <a:schemeClr val="dk2"/>
                </a:solidFill>
                <a:latin typeface="DM Sans"/>
                <a:ea typeface="DM Sans"/>
                <a:cs typeface="DM Sans"/>
                <a:sym typeface="DM Sans"/>
              </a:endParaRPr>
            </a:p>
          </p:txBody>
        </p:sp>
      </p:grpSp>
      <p:grpSp>
        <p:nvGrpSpPr>
          <p:cNvPr id="625" name="Google Shape;625;p100"/>
          <p:cNvGrpSpPr/>
          <p:nvPr/>
        </p:nvGrpSpPr>
        <p:grpSpPr>
          <a:xfrm>
            <a:off x="1970125" y="1870975"/>
            <a:ext cx="1354801" cy="1401525"/>
            <a:chOff x="8821450" y="2571750"/>
            <a:chExt cx="1354801" cy="1401525"/>
          </a:xfrm>
        </p:grpSpPr>
        <p:sp>
          <p:nvSpPr>
            <p:cNvPr id="626" name="Google Shape;626;p100"/>
            <p:cNvSpPr/>
            <p:nvPr/>
          </p:nvSpPr>
          <p:spPr>
            <a:xfrm>
              <a:off x="8821450" y="2587200"/>
              <a:ext cx="318900" cy="307800"/>
            </a:xfrm>
            <a:prstGeom prst="ellipse">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27" name="Google Shape;627;p100"/>
            <p:cNvSpPr/>
            <p:nvPr/>
          </p:nvSpPr>
          <p:spPr>
            <a:xfrm>
              <a:off x="8821450" y="3650022"/>
              <a:ext cx="318900" cy="307800"/>
            </a:xfrm>
            <a:prstGeom prst="ellipse">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28" name="Google Shape;628;p100"/>
            <p:cNvSpPr/>
            <p:nvPr/>
          </p:nvSpPr>
          <p:spPr>
            <a:xfrm>
              <a:off x="9857351" y="3098779"/>
              <a:ext cx="318900" cy="307800"/>
            </a:xfrm>
            <a:prstGeom prst="ellipse">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cxnSp>
          <p:nvCxnSpPr>
            <p:cNvPr id="629" name="Google Shape;629;p100"/>
            <p:cNvCxnSpPr>
              <a:stCxn id="626" idx="5"/>
              <a:endCxn id="628" idx="2"/>
            </p:cNvCxnSpPr>
            <p:nvPr/>
          </p:nvCxnSpPr>
          <p:spPr>
            <a:xfrm>
              <a:off x="9093648" y="2849924"/>
              <a:ext cx="763800" cy="402900"/>
            </a:xfrm>
            <a:prstGeom prst="straightConnector1">
              <a:avLst/>
            </a:prstGeom>
            <a:noFill/>
            <a:ln cap="flat" cmpd="sng" w="9525">
              <a:solidFill>
                <a:schemeClr val="dk2"/>
              </a:solidFill>
              <a:prstDash val="solid"/>
              <a:round/>
              <a:headEnd len="sm" w="sm" type="none"/>
              <a:tailEnd len="sm" w="sm" type="none"/>
            </a:ln>
          </p:spPr>
        </p:cxnSp>
        <p:cxnSp>
          <p:nvCxnSpPr>
            <p:cNvPr id="630" name="Google Shape;630;p100"/>
            <p:cNvCxnSpPr>
              <a:stCxn id="628" idx="3"/>
              <a:endCxn id="627" idx="7"/>
            </p:cNvCxnSpPr>
            <p:nvPr/>
          </p:nvCxnSpPr>
          <p:spPr>
            <a:xfrm flipH="1">
              <a:off x="9093753" y="3361503"/>
              <a:ext cx="810300" cy="333600"/>
            </a:xfrm>
            <a:prstGeom prst="straightConnector1">
              <a:avLst/>
            </a:prstGeom>
            <a:noFill/>
            <a:ln cap="flat" cmpd="sng" w="9525">
              <a:solidFill>
                <a:schemeClr val="dk2"/>
              </a:solidFill>
              <a:prstDash val="solid"/>
              <a:round/>
              <a:headEnd len="sm" w="sm" type="none"/>
              <a:tailEnd len="sm" w="sm" type="none"/>
            </a:ln>
          </p:spPr>
        </p:cxnSp>
        <p:cxnSp>
          <p:nvCxnSpPr>
            <p:cNvPr id="631" name="Google Shape;631;p100"/>
            <p:cNvCxnSpPr>
              <a:stCxn id="626" idx="4"/>
              <a:endCxn id="627" idx="0"/>
            </p:cNvCxnSpPr>
            <p:nvPr/>
          </p:nvCxnSpPr>
          <p:spPr>
            <a:xfrm>
              <a:off x="8980900" y="2895000"/>
              <a:ext cx="0" cy="755100"/>
            </a:xfrm>
            <a:prstGeom prst="straightConnector1">
              <a:avLst/>
            </a:prstGeom>
            <a:noFill/>
            <a:ln cap="flat" cmpd="sng" w="9525">
              <a:solidFill>
                <a:schemeClr val="dk2"/>
              </a:solidFill>
              <a:prstDash val="solid"/>
              <a:round/>
              <a:headEnd len="sm" w="sm" type="none"/>
              <a:tailEnd len="sm" w="sm" type="none"/>
            </a:ln>
          </p:spPr>
        </p:cxnSp>
        <p:sp>
          <p:nvSpPr>
            <p:cNvPr id="632" name="Google Shape;632;p100"/>
            <p:cNvSpPr txBox="1"/>
            <p:nvPr/>
          </p:nvSpPr>
          <p:spPr>
            <a:xfrm>
              <a:off x="8821450" y="2571750"/>
              <a:ext cx="3189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2"/>
                  </a:solidFill>
                  <a:latin typeface="DM Sans"/>
                  <a:ea typeface="DM Sans"/>
                  <a:cs typeface="DM Sans"/>
                  <a:sym typeface="DM Sans"/>
                </a:rPr>
                <a:t>1</a:t>
              </a:r>
              <a:endParaRPr b="0" i="0" sz="1000" u="none" cap="none" strike="noStrike">
                <a:solidFill>
                  <a:schemeClr val="dk2"/>
                </a:solidFill>
                <a:latin typeface="DM Sans"/>
                <a:ea typeface="DM Sans"/>
                <a:cs typeface="DM Sans"/>
                <a:sym typeface="DM Sans"/>
              </a:endParaRPr>
            </a:p>
          </p:txBody>
        </p:sp>
        <p:sp>
          <p:nvSpPr>
            <p:cNvPr id="633" name="Google Shape;633;p100"/>
            <p:cNvSpPr txBox="1"/>
            <p:nvPr/>
          </p:nvSpPr>
          <p:spPr>
            <a:xfrm>
              <a:off x="8821450" y="3634575"/>
              <a:ext cx="3189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2"/>
                  </a:solidFill>
                  <a:latin typeface="DM Sans"/>
                  <a:ea typeface="DM Sans"/>
                  <a:cs typeface="DM Sans"/>
                  <a:sym typeface="DM Sans"/>
                </a:rPr>
                <a:t>2</a:t>
              </a:r>
              <a:endParaRPr b="0" i="0" sz="1000" u="none" cap="none" strike="noStrike">
                <a:solidFill>
                  <a:schemeClr val="dk2"/>
                </a:solidFill>
                <a:latin typeface="DM Sans"/>
                <a:ea typeface="DM Sans"/>
                <a:cs typeface="DM Sans"/>
                <a:sym typeface="DM Sans"/>
              </a:endParaRPr>
            </a:p>
          </p:txBody>
        </p:sp>
        <p:sp>
          <p:nvSpPr>
            <p:cNvPr id="634" name="Google Shape;634;p100"/>
            <p:cNvSpPr txBox="1"/>
            <p:nvPr/>
          </p:nvSpPr>
          <p:spPr>
            <a:xfrm>
              <a:off x="9857350" y="3083325"/>
              <a:ext cx="3189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2"/>
                  </a:solidFill>
                  <a:latin typeface="DM Sans"/>
                  <a:ea typeface="DM Sans"/>
                  <a:cs typeface="DM Sans"/>
                  <a:sym typeface="DM Sans"/>
                </a:rPr>
                <a:t>3</a:t>
              </a:r>
              <a:endParaRPr b="0" i="0" sz="1000" u="none" cap="none" strike="noStrike">
                <a:solidFill>
                  <a:schemeClr val="dk2"/>
                </a:solidFill>
                <a:latin typeface="DM Sans"/>
                <a:ea typeface="DM Sans"/>
                <a:cs typeface="DM Sans"/>
                <a:sym typeface="DM Sans"/>
              </a:endParaRPr>
            </a:p>
          </p:txBody>
        </p:sp>
      </p:grpSp>
      <p:sp>
        <p:nvSpPr>
          <p:cNvPr id="635" name="Google Shape;635;p100"/>
          <p:cNvSpPr txBox="1"/>
          <p:nvPr/>
        </p:nvSpPr>
        <p:spPr>
          <a:xfrm>
            <a:off x="2537900" y="1989700"/>
            <a:ext cx="269700" cy="249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2"/>
                </a:solidFill>
                <a:latin typeface="DM Sans"/>
                <a:ea typeface="DM Sans"/>
                <a:cs typeface="DM Sans"/>
                <a:sym typeface="DM Sans"/>
              </a:rPr>
              <a:t>2</a:t>
            </a:r>
            <a:endParaRPr b="0" i="0" sz="1000" u="none" cap="none" strike="noStrike">
              <a:solidFill>
                <a:schemeClr val="dk2"/>
              </a:solidFill>
              <a:latin typeface="DM Sans"/>
              <a:ea typeface="DM Sans"/>
              <a:cs typeface="DM Sans"/>
              <a:sym typeface="DM Sans"/>
            </a:endParaRPr>
          </a:p>
        </p:txBody>
      </p:sp>
      <p:sp>
        <p:nvSpPr>
          <p:cNvPr id="636" name="Google Shape;636;p100"/>
          <p:cNvSpPr txBox="1"/>
          <p:nvPr/>
        </p:nvSpPr>
        <p:spPr>
          <a:xfrm>
            <a:off x="2580425" y="2861175"/>
            <a:ext cx="269700" cy="249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2"/>
                </a:solidFill>
                <a:latin typeface="DM Sans"/>
                <a:ea typeface="DM Sans"/>
                <a:cs typeface="DM Sans"/>
                <a:sym typeface="DM Sans"/>
              </a:rPr>
              <a:t>3</a:t>
            </a:r>
            <a:endParaRPr b="0" i="0" sz="1000" u="none" cap="none" strike="noStrike">
              <a:solidFill>
                <a:schemeClr val="dk2"/>
              </a:solidFill>
              <a:latin typeface="DM Sans"/>
              <a:ea typeface="DM Sans"/>
              <a:cs typeface="DM Sans"/>
              <a:sym typeface="DM Sans"/>
            </a:endParaRPr>
          </a:p>
        </p:txBody>
      </p:sp>
      <p:sp>
        <p:nvSpPr>
          <p:cNvPr id="637" name="Google Shape;637;p100"/>
          <p:cNvSpPr txBox="1"/>
          <p:nvPr/>
        </p:nvSpPr>
        <p:spPr>
          <a:xfrm>
            <a:off x="1738925" y="2446950"/>
            <a:ext cx="318600" cy="249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2"/>
                </a:solidFill>
                <a:latin typeface="DM Sans"/>
                <a:ea typeface="DM Sans"/>
                <a:cs typeface="DM Sans"/>
                <a:sym typeface="DM Sans"/>
              </a:rPr>
              <a:t>10</a:t>
            </a:r>
            <a:endParaRPr b="0" i="0" sz="1000" u="none" cap="none" strike="noStrike">
              <a:solidFill>
                <a:schemeClr val="dk2"/>
              </a:solidFill>
              <a:latin typeface="DM Sans"/>
              <a:ea typeface="DM Sans"/>
              <a:cs typeface="DM Sans"/>
              <a:sym typeface="DM Sans"/>
            </a:endParaRPr>
          </a:p>
        </p:txBody>
      </p:sp>
      <p:sp>
        <p:nvSpPr>
          <p:cNvPr id="638" name="Google Shape;638;p100"/>
          <p:cNvSpPr txBox="1"/>
          <p:nvPr/>
        </p:nvSpPr>
        <p:spPr>
          <a:xfrm>
            <a:off x="6036075" y="2062200"/>
            <a:ext cx="269700" cy="249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2"/>
                </a:solidFill>
                <a:latin typeface="DM Sans"/>
                <a:ea typeface="DM Sans"/>
                <a:cs typeface="DM Sans"/>
                <a:sym typeface="DM Sans"/>
              </a:rPr>
              <a:t>2</a:t>
            </a:r>
            <a:endParaRPr b="0" i="0" sz="1000" u="none" cap="none" strike="noStrike">
              <a:solidFill>
                <a:schemeClr val="dk2"/>
              </a:solidFill>
              <a:latin typeface="DM Sans"/>
              <a:ea typeface="DM Sans"/>
              <a:cs typeface="DM Sans"/>
              <a:sym typeface="DM Sans"/>
            </a:endParaRPr>
          </a:p>
        </p:txBody>
      </p:sp>
      <p:sp>
        <p:nvSpPr>
          <p:cNvPr id="639" name="Google Shape;639;p100"/>
          <p:cNvSpPr txBox="1"/>
          <p:nvPr/>
        </p:nvSpPr>
        <p:spPr>
          <a:xfrm>
            <a:off x="6036075" y="2861175"/>
            <a:ext cx="269700" cy="249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2"/>
                </a:solidFill>
                <a:latin typeface="DM Sans"/>
                <a:ea typeface="DM Sans"/>
                <a:cs typeface="DM Sans"/>
                <a:sym typeface="DM Sans"/>
              </a:rPr>
              <a:t>3</a:t>
            </a:r>
            <a:endParaRPr b="0" i="0" sz="1000" u="none" cap="none" strike="noStrike">
              <a:solidFill>
                <a:schemeClr val="dk2"/>
              </a:solidFill>
              <a:latin typeface="DM Sans"/>
              <a:ea typeface="DM Sans"/>
              <a:cs typeface="DM Sans"/>
              <a:sym typeface="DM Sans"/>
            </a:endParaRPr>
          </a:p>
        </p:txBody>
      </p:sp>
      <p:sp>
        <p:nvSpPr>
          <p:cNvPr id="640" name="Google Shape;640;p100"/>
          <p:cNvSpPr txBox="1"/>
          <p:nvPr/>
        </p:nvSpPr>
        <p:spPr>
          <a:xfrm>
            <a:off x="1449275" y="1120800"/>
            <a:ext cx="6062400" cy="469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 sz="1300" u="none" cap="none" strike="noStrike">
                <a:solidFill>
                  <a:schemeClr val="dk2"/>
                </a:solidFill>
                <a:latin typeface="DM Sans"/>
                <a:ea typeface="DM Sans"/>
                <a:cs typeface="DM Sans"/>
                <a:sym typeface="DM Sans"/>
              </a:rPr>
              <a:t>Minimum Spanning Tree of a weighted, undirected graph</a:t>
            </a:r>
            <a:endParaRPr b="0" i="0" sz="1300" u="none" cap="none" strike="noStrike">
              <a:solidFill>
                <a:schemeClr val="dk2"/>
              </a:solidFill>
              <a:latin typeface="DM Sans"/>
              <a:ea typeface="DM Sans"/>
              <a:cs typeface="DM Sans"/>
              <a:sym typeface="DM Sans"/>
            </a:endParaRPr>
          </a:p>
        </p:txBody>
      </p:sp>
      <p:cxnSp>
        <p:nvCxnSpPr>
          <p:cNvPr id="641" name="Google Shape;641;p100"/>
          <p:cNvCxnSpPr/>
          <p:nvPr/>
        </p:nvCxnSpPr>
        <p:spPr>
          <a:xfrm>
            <a:off x="3748000" y="2571738"/>
            <a:ext cx="1328400" cy="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101"/>
          <p:cNvSpPr txBox="1"/>
          <p:nvPr>
            <p:ph idx="1" type="subTitle"/>
          </p:nvPr>
        </p:nvSpPr>
        <p:spPr>
          <a:xfrm>
            <a:off x="975300" y="345900"/>
            <a:ext cx="7193400" cy="1154400"/>
          </a:xfrm>
          <a:prstGeom prst="rect">
            <a:avLst/>
          </a:prstGeom>
          <a:noFill/>
          <a:ln>
            <a:noFill/>
          </a:ln>
        </p:spPr>
        <p:txBody>
          <a:bodyPr anchorCtr="0" anchor="ctr" bIns="91425" lIns="91425" spcFirstLastPara="1" rIns="91425" wrap="square" tIns="91425">
            <a:spAutoFit/>
          </a:bodyPr>
          <a:lstStyle/>
          <a:p>
            <a:pPr indent="0" lvl="0" marL="0" rtl="0" algn="ctr">
              <a:lnSpc>
                <a:spcPct val="100000"/>
              </a:lnSpc>
              <a:spcBef>
                <a:spcPts val="0"/>
              </a:spcBef>
              <a:spcAft>
                <a:spcPts val="0"/>
              </a:spcAft>
              <a:buClr>
                <a:schemeClr val="hlink"/>
              </a:buClr>
              <a:buSzPts val="1100"/>
              <a:buFont typeface="Arial"/>
              <a:buNone/>
            </a:pPr>
            <a:r>
              <a:rPr lang="en"/>
              <a:t>Estimating a Lower Bound</a:t>
            </a:r>
            <a:endParaRPr/>
          </a:p>
          <a:p>
            <a:pPr indent="0" lvl="0" marL="0" rtl="0" algn="ctr">
              <a:lnSpc>
                <a:spcPct val="100000"/>
              </a:lnSpc>
              <a:spcBef>
                <a:spcPts val="1200"/>
              </a:spcBef>
              <a:spcAft>
                <a:spcPts val="1200"/>
              </a:spcAft>
              <a:buSzPts val="2650"/>
              <a:buNone/>
            </a:pPr>
            <a:r>
              <a:t/>
            </a:r>
            <a:endParaRPr/>
          </a:p>
        </p:txBody>
      </p:sp>
      <p:sp>
        <p:nvSpPr>
          <p:cNvPr id="647" name="Google Shape;647;p101"/>
          <p:cNvSpPr txBox="1"/>
          <p:nvPr>
            <p:ph idx="3" type="body"/>
          </p:nvPr>
        </p:nvSpPr>
        <p:spPr>
          <a:xfrm>
            <a:off x="7087526" y="196725"/>
            <a:ext cx="1933500" cy="2091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1200"/>
              </a:spcAft>
              <a:buSzPts val="800"/>
              <a:buNone/>
            </a:pPr>
            <a:r>
              <a:rPr lang="en"/>
              <a:t>12/9/2024</a:t>
            </a:r>
            <a:endParaRPr/>
          </a:p>
        </p:txBody>
      </p:sp>
      <p:sp>
        <p:nvSpPr>
          <p:cNvPr id="648" name="Google Shape;648;p101"/>
          <p:cNvSpPr txBox="1"/>
          <p:nvPr/>
        </p:nvSpPr>
        <p:spPr>
          <a:xfrm>
            <a:off x="587100" y="1180725"/>
            <a:ext cx="7969800" cy="387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DM Sans"/>
                <a:ea typeface="DM Sans"/>
                <a:cs typeface="DM Sans"/>
                <a:sym typeface="DM Sans"/>
              </a:rPr>
              <a:t>MST as Lower Bound for TSP:</a:t>
            </a:r>
            <a:r>
              <a:rPr b="0" i="0" lang="en" sz="1800" u="none" cap="none" strike="noStrike">
                <a:solidFill>
                  <a:schemeClr val="dk1"/>
                </a:solidFill>
                <a:latin typeface="DM Sans"/>
                <a:ea typeface="DM Sans"/>
                <a:cs typeface="DM Sans"/>
                <a:sym typeface="DM Sans"/>
              </a:rPr>
              <a:t> MST connects all vertices with the minimum cost and no cycles, while the TSP requires additional constraints like visiting each vertex once and returning to the start.</a:t>
            </a:r>
            <a:endParaRPr b="0" i="0" sz="1800" u="none" cap="none" strike="noStrike">
              <a:solidFill>
                <a:schemeClr val="dk1"/>
              </a:solidFill>
              <a:latin typeface="DM Sans"/>
              <a:ea typeface="DM Sans"/>
              <a:cs typeface="DM Sans"/>
              <a:sym typeface="DM Sans"/>
            </a:endParaRPr>
          </a:p>
          <a:p>
            <a:pPr indent="0" lvl="0" marL="0" marR="0" rtl="0" algn="l">
              <a:lnSpc>
                <a:spcPct val="100000"/>
              </a:lnSpc>
              <a:spcBef>
                <a:spcPts val="0"/>
              </a:spcBef>
              <a:spcAft>
                <a:spcPts val="0"/>
              </a:spcAft>
              <a:buClr>
                <a:schemeClr val="hlink"/>
              </a:buClr>
              <a:buSzPts val="1100"/>
              <a:buFont typeface="Arial"/>
              <a:buNone/>
            </a:pPr>
            <a:r>
              <a:t/>
            </a:r>
            <a:endParaRPr b="0" i="0" sz="1800" u="none" cap="none" strike="noStrike">
              <a:solidFill>
                <a:schemeClr val="dk1"/>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DM Sans"/>
                <a:ea typeface="DM Sans"/>
                <a:cs typeface="DM Sans"/>
                <a:sym typeface="DM Sans"/>
              </a:rPr>
              <a:t>TSP Cost ≥ MST Cost:</a:t>
            </a:r>
            <a:r>
              <a:rPr b="0" i="0" lang="en" sz="1800" u="none" cap="none" strike="noStrike">
                <a:solidFill>
                  <a:schemeClr val="dk1"/>
                </a:solidFill>
                <a:latin typeface="DM Sans"/>
                <a:ea typeface="DM Sans"/>
                <a:cs typeface="DM Sans"/>
                <a:sym typeface="DM Sans"/>
              </a:rPr>
              <a:t> The TSP cost is at least as large as the MST cost because it must form a Hamiltonian cycle, which adds extra cost.</a:t>
            </a:r>
            <a:endParaRPr b="0" i="0" sz="1800" u="none" cap="none" strike="noStrike">
              <a:solidFill>
                <a:schemeClr val="dk1"/>
              </a:solidFill>
              <a:latin typeface="DM Sans"/>
              <a:ea typeface="DM Sans"/>
              <a:cs typeface="DM Sans"/>
              <a:sym typeface="DM Sans"/>
            </a:endParaRPr>
          </a:p>
          <a:p>
            <a:pPr indent="0" lvl="0" marL="0" marR="0" rtl="0" algn="l">
              <a:lnSpc>
                <a:spcPct val="100000"/>
              </a:lnSpc>
              <a:spcBef>
                <a:spcPts val="0"/>
              </a:spcBef>
              <a:spcAft>
                <a:spcPts val="0"/>
              </a:spcAft>
              <a:buClr>
                <a:schemeClr val="hlink"/>
              </a:buClr>
              <a:buSzPts val="1100"/>
              <a:buFont typeface="Arial"/>
              <a:buNone/>
            </a:pPr>
            <a:r>
              <a:t/>
            </a:r>
            <a:endParaRPr b="0" i="0" sz="1800" u="none" cap="none" strike="noStrike">
              <a:solidFill>
                <a:schemeClr val="dk1"/>
              </a:solidFill>
              <a:latin typeface="DM Sans"/>
              <a:ea typeface="DM Sans"/>
              <a:cs typeface="DM Sans"/>
              <a:sym typeface="DM Sans"/>
            </a:endParaRPr>
          </a:p>
          <a:p>
            <a:pPr indent="0" lvl="0" marL="0" marR="0" rtl="0" algn="l">
              <a:lnSpc>
                <a:spcPct val="100000"/>
              </a:lnSpc>
              <a:spcBef>
                <a:spcPts val="0"/>
              </a:spcBef>
              <a:spcAft>
                <a:spcPts val="0"/>
              </a:spcAft>
              <a:buClr>
                <a:schemeClr val="hlink"/>
              </a:buClr>
              <a:buSzPts val="1100"/>
              <a:buFont typeface="Arial"/>
              <a:buNone/>
            </a:pPr>
            <a:r>
              <a:rPr b="1" i="0" lang="en" sz="1800" u="none" cap="none" strike="noStrike">
                <a:solidFill>
                  <a:schemeClr val="dk1"/>
                </a:solidFill>
                <a:latin typeface="DM Sans"/>
                <a:ea typeface="DM Sans"/>
                <a:cs typeface="DM Sans"/>
                <a:sym typeface="DM Sans"/>
              </a:rPr>
              <a:t>Approximation of TSP Return Cost:</a:t>
            </a:r>
            <a:r>
              <a:rPr b="0" i="0" lang="en" sz="1800" u="none" cap="none" strike="noStrike">
                <a:solidFill>
                  <a:schemeClr val="dk1"/>
                </a:solidFill>
                <a:latin typeface="DM Sans"/>
                <a:ea typeface="DM Sans"/>
                <a:cs typeface="DM Sans"/>
                <a:sym typeface="DM Sans"/>
              </a:rPr>
              <a:t> Adding the least cost edge not in the MST approximates the additional cost of returning to the starting point in the TSP.</a:t>
            </a:r>
            <a:endParaRPr b="0" i="0" sz="1800" u="none" cap="none" strike="noStrike">
              <a:solidFill>
                <a:schemeClr val="dk1"/>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DM Sans"/>
              <a:ea typeface="DM Sans"/>
              <a:cs typeface="DM Sans"/>
              <a:sym typeface="DM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102"/>
          <p:cNvSpPr txBox="1"/>
          <p:nvPr>
            <p:ph idx="1" type="subTitle"/>
          </p:nvPr>
        </p:nvSpPr>
        <p:spPr>
          <a:xfrm>
            <a:off x="975300" y="345900"/>
            <a:ext cx="7193400" cy="592500"/>
          </a:xfrm>
          <a:prstGeom prst="rect">
            <a:avLst/>
          </a:prstGeom>
          <a:noFill/>
          <a:ln>
            <a:noFill/>
          </a:ln>
        </p:spPr>
        <p:txBody>
          <a:bodyPr anchorCtr="0" anchor="ctr" bIns="91425" lIns="91425" spcFirstLastPara="1" rIns="91425" wrap="square" tIns="91425">
            <a:spAutoFit/>
          </a:bodyPr>
          <a:lstStyle/>
          <a:p>
            <a:pPr indent="0" lvl="0" marL="0" rtl="0" algn="ctr">
              <a:lnSpc>
                <a:spcPct val="100000"/>
              </a:lnSpc>
              <a:spcBef>
                <a:spcPts val="0"/>
              </a:spcBef>
              <a:spcAft>
                <a:spcPts val="1200"/>
              </a:spcAft>
              <a:buSzPts val="2650"/>
              <a:buNone/>
            </a:pPr>
            <a:r>
              <a:rPr lang="en"/>
              <a:t>Augment Runtime</a:t>
            </a:r>
            <a:endParaRPr/>
          </a:p>
        </p:txBody>
      </p:sp>
      <p:sp>
        <p:nvSpPr>
          <p:cNvPr id="654" name="Google Shape;654;p102"/>
          <p:cNvSpPr txBox="1"/>
          <p:nvPr>
            <p:ph idx="3" type="body"/>
          </p:nvPr>
        </p:nvSpPr>
        <p:spPr>
          <a:xfrm>
            <a:off x="7087526" y="196725"/>
            <a:ext cx="1933500" cy="2091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1200"/>
              </a:spcAft>
              <a:buSzPts val="800"/>
              <a:buNone/>
            </a:pPr>
            <a:r>
              <a:rPr lang="en"/>
              <a:t>12/9/2024</a:t>
            </a:r>
            <a:endParaRPr/>
          </a:p>
        </p:txBody>
      </p:sp>
      <p:sp>
        <p:nvSpPr>
          <p:cNvPr id="655" name="Google Shape;655;p102"/>
          <p:cNvSpPr txBox="1"/>
          <p:nvPr/>
        </p:nvSpPr>
        <p:spPr>
          <a:xfrm>
            <a:off x="600350" y="891100"/>
            <a:ext cx="7969800" cy="3875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hlink"/>
              </a:buClr>
              <a:buSzPts val="1100"/>
              <a:buFont typeface="Arial"/>
              <a:buNone/>
            </a:pPr>
            <a:r>
              <a:rPr b="1" i="0" lang="en" sz="1400" u="none" cap="none" strike="noStrike">
                <a:solidFill>
                  <a:schemeClr val="dk1"/>
                </a:solidFill>
                <a:latin typeface="DM Sans"/>
                <a:ea typeface="DM Sans"/>
                <a:cs typeface="DM Sans"/>
                <a:sym typeface="DM Sans"/>
              </a:rPr>
              <a:t>Graph Characteristics:</a:t>
            </a:r>
            <a:endParaRPr b="1" i="0" sz="1400" u="none" cap="none" strike="noStrike">
              <a:solidFill>
                <a:schemeClr val="dk1"/>
              </a:solidFill>
              <a:latin typeface="DM Sans"/>
              <a:ea typeface="DM Sans"/>
              <a:cs typeface="DM Sans"/>
              <a:sym typeface="DM Sans"/>
            </a:endParaRPr>
          </a:p>
          <a:p>
            <a:pPr indent="-317500" lvl="0" marL="457200" marR="0" rtl="0" algn="l">
              <a:lnSpc>
                <a:spcPct val="115000"/>
              </a:lnSpc>
              <a:spcBef>
                <a:spcPts val="1200"/>
              </a:spcBef>
              <a:spcAft>
                <a:spcPts val="0"/>
              </a:spcAft>
              <a:buClr>
                <a:schemeClr val="dk1"/>
              </a:buClr>
              <a:buSzPts val="1400"/>
              <a:buFont typeface="DM Sans"/>
              <a:buChar char="●"/>
            </a:pPr>
            <a:r>
              <a:rPr b="0" i="0" lang="en" sz="1400" u="none" cap="none" strike="noStrike">
                <a:solidFill>
                  <a:schemeClr val="dk1"/>
                </a:solidFill>
                <a:latin typeface="DM Sans"/>
                <a:ea typeface="DM Sans"/>
                <a:cs typeface="DM Sans"/>
                <a:sym typeface="DM Sans"/>
              </a:rPr>
              <a:t>V: Number of vertices</a:t>
            </a:r>
            <a:endParaRPr b="0" i="0" sz="1400" u="none" cap="none" strike="noStrike">
              <a:solidFill>
                <a:schemeClr val="dk1"/>
              </a:solidFill>
              <a:latin typeface="DM Sans"/>
              <a:ea typeface="DM Sans"/>
              <a:cs typeface="DM Sans"/>
              <a:sym typeface="DM Sans"/>
            </a:endParaRPr>
          </a:p>
          <a:p>
            <a:pPr indent="-317500" lvl="0" marL="457200" marR="0" rtl="0" algn="l">
              <a:lnSpc>
                <a:spcPct val="115000"/>
              </a:lnSpc>
              <a:spcBef>
                <a:spcPts val="0"/>
              </a:spcBef>
              <a:spcAft>
                <a:spcPts val="0"/>
              </a:spcAft>
              <a:buClr>
                <a:schemeClr val="dk1"/>
              </a:buClr>
              <a:buSzPts val="1400"/>
              <a:buFont typeface="DM Sans"/>
              <a:buChar char="●"/>
            </a:pPr>
            <a:r>
              <a:rPr b="0" i="0" lang="en" sz="1400" u="none" cap="none" strike="noStrike">
                <a:solidFill>
                  <a:schemeClr val="dk1"/>
                </a:solidFill>
                <a:latin typeface="DM Sans"/>
                <a:ea typeface="DM Sans"/>
                <a:cs typeface="DM Sans"/>
                <a:sym typeface="DM Sans"/>
              </a:rPr>
              <a:t>E: Number of edges</a:t>
            </a:r>
            <a:endParaRPr b="0" i="0" sz="1400" u="none" cap="none" strike="noStrike">
              <a:solidFill>
                <a:schemeClr val="dk1"/>
              </a:solidFill>
              <a:latin typeface="DM Sans"/>
              <a:ea typeface="DM Sans"/>
              <a:cs typeface="DM Sans"/>
              <a:sym typeface="DM Sans"/>
            </a:endParaRPr>
          </a:p>
          <a:p>
            <a:pPr indent="0" lvl="0" marL="0" marR="0" rtl="0" algn="l">
              <a:lnSpc>
                <a:spcPct val="115000"/>
              </a:lnSpc>
              <a:spcBef>
                <a:spcPts val="1200"/>
              </a:spcBef>
              <a:spcAft>
                <a:spcPts val="0"/>
              </a:spcAft>
              <a:buClr>
                <a:schemeClr val="hlink"/>
              </a:buClr>
              <a:buSzPts val="1100"/>
              <a:buFont typeface="Arial"/>
              <a:buNone/>
            </a:pPr>
            <a:r>
              <a:rPr b="1" i="0" lang="en" sz="1400" u="none" cap="none" strike="noStrike">
                <a:solidFill>
                  <a:schemeClr val="dk1"/>
                </a:solidFill>
                <a:latin typeface="DM Sans"/>
                <a:ea typeface="DM Sans"/>
                <a:cs typeface="DM Sans"/>
                <a:sym typeface="DM Sans"/>
              </a:rPr>
              <a:t>Steps and Complexities:</a:t>
            </a:r>
            <a:endParaRPr b="1" i="0" sz="1400" u="none" cap="none" strike="noStrike">
              <a:solidFill>
                <a:schemeClr val="dk1"/>
              </a:solidFill>
              <a:latin typeface="DM Sans"/>
              <a:ea typeface="DM Sans"/>
              <a:cs typeface="DM Sans"/>
              <a:sym typeface="DM Sans"/>
            </a:endParaRPr>
          </a:p>
          <a:p>
            <a:pPr indent="-317500" lvl="0" marL="457200" marR="0" rtl="0" algn="l">
              <a:lnSpc>
                <a:spcPct val="115000"/>
              </a:lnSpc>
              <a:spcBef>
                <a:spcPts val="1200"/>
              </a:spcBef>
              <a:spcAft>
                <a:spcPts val="0"/>
              </a:spcAft>
              <a:buClr>
                <a:schemeClr val="dk1"/>
              </a:buClr>
              <a:buSzPts val="1400"/>
              <a:buFont typeface="Arial"/>
              <a:buChar char="●"/>
            </a:pPr>
            <a:r>
              <a:rPr b="1" i="0" lang="en" sz="1400" u="none" cap="none" strike="noStrike">
                <a:solidFill>
                  <a:schemeClr val="dk1"/>
                </a:solidFill>
                <a:latin typeface="DM Sans"/>
                <a:ea typeface="DM Sans"/>
                <a:cs typeface="DM Sans"/>
                <a:sym typeface="DM Sans"/>
              </a:rPr>
              <a:t>Calculate MST using Prim's Algorithm:</a:t>
            </a:r>
            <a:r>
              <a:rPr b="0" i="0" lang="en" sz="1400" u="none" cap="none" strike="noStrike">
                <a:solidFill>
                  <a:schemeClr val="dk1"/>
                </a:solidFill>
                <a:latin typeface="DM Sans"/>
                <a:ea typeface="DM Sans"/>
                <a:cs typeface="DM Sans"/>
                <a:sym typeface="DM Sans"/>
              </a:rPr>
              <a:t> </a:t>
            </a:r>
            <a:r>
              <a:rPr b="0" i="1" lang="en" sz="1400" u="none" cap="none" strike="noStrike">
                <a:solidFill>
                  <a:schemeClr val="dk1"/>
                </a:solidFill>
                <a:latin typeface="DM Sans"/>
                <a:ea typeface="DM Sans"/>
                <a:cs typeface="DM Sans"/>
                <a:sym typeface="DM Sans"/>
              </a:rPr>
              <a:t>O(E log ⁡V)</a:t>
            </a:r>
            <a:endParaRPr b="0" i="1" sz="1400" u="none" cap="none" strike="noStrike">
              <a:solidFill>
                <a:schemeClr val="dk1"/>
              </a:solidFill>
              <a:latin typeface="DM Sans"/>
              <a:ea typeface="DM Sans"/>
              <a:cs typeface="DM Sans"/>
              <a:sym typeface="DM Sans"/>
            </a:endParaRPr>
          </a:p>
          <a:p>
            <a:pPr indent="-317500" lvl="0" marL="457200" marR="0" rtl="0" algn="l">
              <a:lnSpc>
                <a:spcPct val="115000"/>
              </a:lnSpc>
              <a:spcBef>
                <a:spcPts val="0"/>
              </a:spcBef>
              <a:spcAft>
                <a:spcPts val="0"/>
              </a:spcAft>
              <a:buClr>
                <a:schemeClr val="dk1"/>
              </a:buClr>
              <a:buSzPts val="1400"/>
              <a:buFont typeface="Arial"/>
              <a:buChar char="●"/>
            </a:pPr>
            <a:r>
              <a:rPr b="1" i="0" lang="en" sz="1400" u="none" cap="none" strike="noStrike">
                <a:solidFill>
                  <a:schemeClr val="dk1"/>
                </a:solidFill>
                <a:latin typeface="DM Sans"/>
                <a:ea typeface="DM Sans"/>
                <a:cs typeface="DM Sans"/>
                <a:sym typeface="DM Sans"/>
              </a:rPr>
              <a:t>Extract MST edges:</a:t>
            </a:r>
            <a:r>
              <a:rPr b="0" i="0" lang="en" sz="1400" u="none" cap="none" strike="noStrike">
                <a:solidFill>
                  <a:schemeClr val="dk1"/>
                </a:solidFill>
                <a:latin typeface="DM Sans"/>
                <a:ea typeface="DM Sans"/>
                <a:cs typeface="DM Sans"/>
                <a:sym typeface="DM Sans"/>
              </a:rPr>
              <a:t> </a:t>
            </a:r>
            <a:r>
              <a:rPr b="0" i="1" lang="en" sz="1400" u="none" cap="none" strike="noStrike">
                <a:solidFill>
                  <a:schemeClr val="dk1"/>
                </a:solidFill>
                <a:latin typeface="DM Sans"/>
                <a:ea typeface="DM Sans"/>
                <a:cs typeface="DM Sans"/>
                <a:sym typeface="DM Sans"/>
              </a:rPr>
              <a:t>O(V)</a:t>
            </a:r>
            <a:endParaRPr b="0" i="1" sz="1400" u="none" cap="none" strike="noStrike">
              <a:solidFill>
                <a:schemeClr val="dk1"/>
              </a:solidFill>
              <a:latin typeface="DM Sans"/>
              <a:ea typeface="DM Sans"/>
              <a:cs typeface="DM Sans"/>
              <a:sym typeface="DM Sans"/>
            </a:endParaRPr>
          </a:p>
          <a:p>
            <a:pPr indent="-317500" lvl="0" marL="457200" marR="0" rtl="0" algn="l">
              <a:lnSpc>
                <a:spcPct val="115000"/>
              </a:lnSpc>
              <a:spcBef>
                <a:spcPts val="0"/>
              </a:spcBef>
              <a:spcAft>
                <a:spcPts val="0"/>
              </a:spcAft>
              <a:buClr>
                <a:schemeClr val="dk1"/>
              </a:buClr>
              <a:buSzPts val="1400"/>
              <a:buFont typeface="Arial"/>
              <a:buChar char="●"/>
            </a:pPr>
            <a:r>
              <a:rPr b="1" i="0" lang="en" sz="1400" u="none" cap="none" strike="noStrike">
                <a:solidFill>
                  <a:schemeClr val="dk1"/>
                </a:solidFill>
                <a:latin typeface="DM Sans"/>
                <a:ea typeface="DM Sans"/>
                <a:cs typeface="DM Sans"/>
                <a:sym typeface="DM Sans"/>
              </a:rPr>
              <a:t>Find lightest non-MST edge:</a:t>
            </a:r>
            <a:r>
              <a:rPr b="0" i="0" lang="en" sz="1400" u="none" cap="none" strike="noStrike">
                <a:solidFill>
                  <a:schemeClr val="dk1"/>
                </a:solidFill>
                <a:latin typeface="DM Sans"/>
                <a:ea typeface="DM Sans"/>
                <a:cs typeface="DM Sans"/>
                <a:sym typeface="DM Sans"/>
              </a:rPr>
              <a:t> </a:t>
            </a:r>
            <a:r>
              <a:rPr b="0" i="1" lang="en" sz="1400" u="none" cap="none" strike="noStrike">
                <a:solidFill>
                  <a:schemeClr val="dk1"/>
                </a:solidFill>
                <a:latin typeface="DM Sans"/>
                <a:ea typeface="DM Sans"/>
                <a:cs typeface="DM Sans"/>
                <a:sym typeface="DM Sans"/>
              </a:rPr>
              <a:t>O(E)</a:t>
            </a:r>
            <a:endParaRPr b="0" i="1" sz="1400" u="none" cap="none" strike="noStrike">
              <a:solidFill>
                <a:schemeClr val="dk1"/>
              </a:solidFill>
              <a:latin typeface="DM Sans"/>
              <a:ea typeface="DM Sans"/>
              <a:cs typeface="DM Sans"/>
              <a:sym typeface="DM Sans"/>
            </a:endParaRPr>
          </a:p>
          <a:p>
            <a:pPr indent="0" lvl="0" marL="0" marR="0" rtl="0" algn="l">
              <a:lnSpc>
                <a:spcPct val="115000"/>
              </a:lnSpc>
              <a:spcBef>
                <a:spcPts val="1200"/>
              </a:spcBef>
              <a:spcAft>
                <a:spcPts val="0"/>
              </a:spcAft>
              <a:buClr>
                <a:schemeClr val="hlink"/>
              </a:buClr>
              <a:buSzPts val="1100"/>
              <a:buFont typeface="Arial"/>
              <a:buNone/>
            </a:pPr>
            <a:r>
              <a:rPr b="1" i="0" lang="en" sz="1400" u="none" cap="none" strike="noStrike">
                <a:solidFill>
                  <a:schemeClr val="dk1"/>
                </a:solidFill>
                <a:latin typeface="DM Sans"/>
                <a:ea typeface="DM Sans"/>
                <a:cs typeface="DM Sans"/>
                <a:sym typeface="DM Sans"/>
              </a:rPr>
              <a:t>Key Insight:</a:t>
            </a:r>
            <a:endParaRPr b="1" i="0" sz="1400" u="none" cap="none" strike="noStrike">
              <a:solidFill>
                <a:schemeClr val="dk1"/>
              </a:solidFill>
              <a:latin typeface="DM Sans"/>
              <a:ea typeface="DM Sans"/>
              <a:cs typeface="DM Sans"/>
              <a:sym typeface="DM Sans"/>
            </a:endParaRPr>
          </a:p>
          <a:p>
            <a:pPr indent="-317500" lvl="0" marL="457200" marR="0" rtl="0" algn="l">
              <a:lnSpc>
                <a:spcPct val="115000"/>
              </a:lnSpc>
              <a:spcBef>
                <a:spcPts val="1200"/>
              </a:spcBef>
              <a:spcAft>
                <a:spcPts val="0"/>
              </a:spcAft>
              <a:buClr>
                <a:schemeClr val="dk1"/>
              </a:buClr>
              <a:buSzPts val="1400"/>
              <a:buFont typeface="Arial"/>
              <a:buChar char="●"/>
            </a:pPr>
            <a:r>
              <a:rPr b="1" i="0" lang="en" sz="1400" u="none" cap="none" strike="noStrike">
                <a:solidFill>
                  <a:schemeClr val="dk1"/>
                </a:solidFill>
                <a:latin typeface="DM Sans"/>
                <a:ea typeface="DM Sans"/>
                <a:cs typeface="DM Sans"/>
                <a:sym typeface="DM Sans"/>
              </a:rPr>
              <a:t>Prim's Algorithm dominates the runtime,</a:t>
            </a:r>
            <a:r>
              <a:rPr b="0" i="0" lang="en" sz="1400" u="none" cap="none" strike="noStrike">
                <a:solidFill>
                  <a:schemeClr val="dk1"/>
                </a:solidFill>
                <a:latin typeface="DM Sans"/>
                <a:ea typeface="DM Sans"/>
                <a:cs typeface="DM Sans"/>
                <a:sym typeface="DM Sans"/>
              </a:rPr>
              <a:t> making the overall complexity:</a:t>
            </a:r>
            <a:br>
              <a:rPr b="0" i="0" lang="en" sz="1400" u="none" cap="none" strike="noStrike">
                <a:solidFill>
                  <a:schemeClr val="dk1"/>
                </a:solidFill>
                <a:latin typeface="DM Sans"/>
                <a:ea typeface="DM Sans"/>
                <a:cs typeface="DM Sans"/>
                <a:sym typeface="DM Sans"/>
              </a:rPr>
            </a:br>
            <a:r>
              <a:rPr b="1" i="0" lang="en" sz="1400" u="none" cap="none" strike="noStrike">
                <a:solidFill>
                  <a:schemeClr val="dk1"/>
                </a:solidFill>
                <a:latin typeface="DM Sans"/>
                <a:ea typeface="DM Sans"/>
                <a:cs typeface="DM Sans"/>
                <a:sym typeface="DM Sans"/>
              </a:rPr>
              <a:t>O(E log⁡ V) </a:t>
            </a:r>
            <a:r>
              <a:rPr b="0" i="0" lang="en" sz="1400" u="none" cap="none" strike="noStrike">
                <a:solidFill>
                  <a:schemeClr val="dk1"/>
                </a:solidFill>
                <a:latin typeface="DM Sans"/>
                <a:ea typeface="DM Sans"/>
                <a:cs typeface="DM Sans"/>
                <a:sym typeface="DM Sans"/>
              </a:rPr>
              <a:t>which is</a:t>
            </a:r>
            <a:r>
              <a:rPr b="1" i="0" lang="en" sz="1400" u="none" cap="none" strike="noStrike">
                <a:solidFill>
                  <a:schemeClr val="dk1"/>
                </a:solidFill>
                <a:latin typeface="DM Sans"/>
                <a:ea typeface="DM Sans"/>
                <a:cs typeface="DM Sans"/>
                <a:sym typeface="DM Sans"/>
              </a:rPr>
              <a:t> polynomial time computable.</a:t>
            </a:r>
            <a:endParaRPr b="1" i="0" sz="1400" u="none" cap="none" strike="noStrike">
              <a:solidFill>
                <a:schemeClr val="dk1"/>
              </a:solidFill>
              <a:latin typeface="DM Sans"/>
              <a:ea typeface="DM Sans"/>
              <a:cs typeface="DM Sans"/>
              <a:sym typeface="DM Sans"/>
            </a:endParaRPr>
          </a:p>
          <a:p>
            <a:pPr indent="0" lvl="0" marL="0" marR="0" rtl="0" algn="l">
              <a:lnSpc>
                <a:spcPct val="100000"/>
              </a:lnSpc>
              <a:spcBef>
                <a:spcPts val="1200"/>
              </a:spcBef>
              <a:spcAft>
                <a:spcPts val="0"/>
              </a:spcAft>
              <a:buClr>
                <a:srgbClr val="000000"/>
              </a:buClr>
              <a:buSzPts val="2000"/>
              <a:buFont typeface="Arial"/>
              <a:buNone/>
            </a:pPr>
            <a:r>
              <a:t/>
            </a:r>
            <a:endParaRPr b="0" i="0" sz="2000" u="none" cap="none" strike="noStrike">
              <a:solidFill>
                <a:schemeClr val="dk1"/>
              </a:solidFill>
              <a:latin typeface="DM Sans"/>
              <a:ea typeface="DM Sans"/>
              <a:cs typeface="DM Sans"/>
              <a:sym typeface="DM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103"/>
          <p:cNvSpPr txBox="1"/>
          <p:nvPr>
            <p:ph type="title"/>
          </p:nvPr>
        </p:nvSpPr>
        <p:spPr>
          <a:xfrm>
            <a:off x="197375" y="1052750"/>
            <a:ext cx="3151800" cy="16329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SzPts val="3450"/>
              <a:buNone/>
            </a:pPr>
            <a:r>
              <a:rPr lang="en"/>
              <a:t>Cost Comparison</a:t>
            </a:r>
            <a:endParaRPr/>
          </a:p>
        </p:txBody>
      </p:sp>
      <p:sp>
        <p:nvSpPr>
          <p:cNvPr id="661" name="Google Shape;661;p103"/>
          <p:cNvSpPr txBox="1"/>
          <p:nvPr>
            <p:ph idx="1" type="body"/>
          </p:nvPr>
        </p:nvSpPr>
        <p:spPr>
          <a:xfrm>
            <a:off x="197375" y="2685650"/>
            <a:ext cx="3151800" cy="18225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lang="en" sz="1200"/>
              <a:t>Graphs computed with random edge weights in range 1 - 50</a:t>
            </a:r>
            <a:endParaRPr sz="1200"/>
          </a:p>
          <a:p>
            <a:pPr indent="-304800" lvl="0" marL="457200" rtl="0" algn="l">
              <a:lnSpc>
                <a:spcPct val="100000"/>
              </a:lnSpc>
              <a:spcBef>
                <a:spcPts val="0"/>
              </a:spcBef>
              <a:spcAft>
                <a:spcPts val="0"/>
              </a:spcAft>
              <a:buSzPts val="1200"/>
              <a:buChar char="●"/>
            </a:pPr>
            <a:r>
              <a:rPr lang="en" sz="1200"/>
              <a:t>Costs shown are averages from 10 runs with the same vertex count, rounded to whole numbers</a:t>
            </a:r>
            <a:endParaRPr sz="1200"/>
          </a:p>
        </p:txBody>
      </p:sp>
      <p:sp>
        <p:nvSpPr>
          <p:cNvPr id="662" name="Google Shape;662;p103"/>
          <p:cNvSpPr txBox="1"/>
          <p:nvPr>
            <p:ph idx="2" type="body"/>
          </p:nvPr>
        </p:nvSpPr>
        <p:spPr>
          <a:xfrm>
            <a:off x="196951" y="196725"/>
            <a:ext cx="1860600" cy="209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SzPts val="800"/>
              <a:buNone/>
            </a:pPr>
            <a:r>
              <a:rPr lang="en"/>
              <a:t>Comparative Analysis  (Bar Chart)</a:t>
            </a:r>
            <a:endParaRPr/>
          </a:p>
        </p:txBody>
      </p:sp>
      <p:sp>
        <p:nvSpPr>
          <p:cNvPr id="663" name="Google Shape;663;p103"/>
          <p:cNvSpPr txBox="1"/>
          <p:nvPr>
            <p:ph idx="3" type="body"/>
          </p:nvPr>
        </p:nvSpPr>
        <p:spPr>
          <a:xfrm>
            <a:off x="7087526" y="196725"/>
            <a:ext cx="1933500" cy="2091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1200"/>
              </a:spcAft>
              <a:buSzPts val="800"/>
              <a:buNone/>
            </a:pPr>
            <a:r>
              <a:rPr lang="en"/>
              <a:t>12/9/2024</a:t>
            </a:r>
            <a:endParaRPr/>
          </a:p>
        </p:txBody>
      </p:sp>
      <p:pic>
        <p:nvPicPr>
          <p:cNvPr id="664" name="Google Shape;664;p103" title="Chart"/>
          <p:cNvPicPr preferRelativeResize="0"/>
          <p:nvPr/>
        </p:nvPicPr>
        <p:blipFill rotWithShape="1">
          <a:blip r:embed="rId3">
            <a:alphaModFix/>
          </a:blip>
          <a:srcRect b="0" l="0" r="0" t="0"/>
          <a:stretch/>
        </p:blipFill>
        <p:spPr>
          <a:xfrm>
            <a:off x="4405000" y="1143438"/>
            <a:ext cx="4616024" cy="28566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104"/>
          <p:cNvSpPr txBox="1"/>
          <p:nvPr>
            <p:ph idx="2" type="body"/>
          </p:nvPr>
        </p:nvSpPr>
        <p:spPr>
          <a:xfrm>
            <a:off x="196951" y="196725"/>
            <a:ext cx="1860600" cy="209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SzPts val="800"/>
              <a:buNone/>
            </a:pPr>
            <a:r>
              <a:rPr lang="en"/>
              <a:t>Comparative Analysis  (Bar Chart)</a:t>
            </a:r>
            <a:endParaRPr/>
          </a:p>
        </p:txBody>
      </p:sp>
      <p:sp>
        <p:nvSpPr>
          <p:cNvPr id="670" name="Google Shape;670;p104"/>
          <p:cNvSpPr txBox="1"/>
          <p:nvPr>
            <p:ph idx="3" type="body"/>
          </p:nvPr>
        </p:nvSpPr>
        <p:spPr>
          <a:xfrm>
            <a:off x="7087526" y="196725"/>
            <a:ext cx="1933500" cy="2091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1200"/>
              </a:spcAft>
              <a:buSzPts val="800"/>
              <a:buNone/>
            </a:pPr>
            <a:r>
              <a:rPr lang="en"/>
              <a:t>12/9/2024</a:t>
            </a:r>
            <a:endParaRPr/>
          </a:p>
        </p:txBody>
      </p:sp>
      <p:sp>
        <p:nvSpPr>
          <p:cNvPr id="671" name="Google Shape;671;p104"/>
          <p:cNvSpPr txBox="1"/>
          <p:nvPr>
            <p:ph type="title"/>
          </p:nvPr>
        </p:nvSpPr>
        <p:spPr>
          <a:xfrm>
            <a:off x="197375" y="1052750"/>
            <a:ext cx="3151800" cy="16329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SzPts val="3450"/>
              <a:buNone/>
            </a:pPr>
            <a:r>
              <a:rPr lang="en"/>
              <a:t>Cost Comparison</a:t>
            </a:r>
            <a:endParaRPr/>
          </a:p>
        </p:txBody>
      </p:sp>
      <p:sp>
        <p:nvSpPr>
          <p:cNvPr id="672" name="Google Shape;672;p104"/>
          <p:cNvSpPr txBox="1"/>
          <p:nvPr>
            <p:ph idx="1" type="body"/>
          </p:nvPr>
        </p:nvSpPr>
        <p:spPr>
          <a:xfrm>
            <a:off x="197375" y="2685650"/>
            <a:ext cx="3151800" cy="18225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lang="en" sz="1200"/>
              <a:t>Exact Solution runtime &gt; 12 hrs at 15 nodes *Estimation*</a:t>
            </a:r>
            <a:endParaRPr sz="1200"/>
          </a:p>
          <a:p>
            <a:pPr indent="-304800" lvl="0" marL="457200" rtl="0" algn="l">
              <a:lnSpc>
                <a:spcPct val="100000"/>
              </a:lnSpc>
              <a:spcBef>
                <a:spcPts val="0"/>
              </a:spcBef>
              <a:spcAft>
                <a:spcPts val="0"/>
              </a:spcAft>
              <a:buSzPts val="1200"/>
              <a:buChar char="●"/>
            </a:pPr>
            <a:r>
              <a:rPr lang="en" sz="1200"/>
              <a:t>Graphs computed with random edge weights in range 1 - 50</a:t>
            </a:r>
            <a:endParaRPr sz="1200"/>
          </a:p>
          <a:p>
            <a:pPr indent="-304800" lvl="0" marL="457200" rtl="0" algn="l">
              <a:lnSpc>
                <a:spcPct val="100000"/>
              </a:lnSpc>
              <a:spcBef>
                <a:spcPts val="0"/>
              </a:spcBef>
              <a:spcAft>
                <a:spcPts val="0"/>
              </a:spcAft>
              <a:buSzPts val="1200"/>
              <a:buChar char="●"/>
            </a:pPr>
            <a:r>
              <a:rPr lang="en" sz="1200"/>
              <a:t>Costs shown are averages from 10 runs with the same vertex count</a:t>
            </a:r>
            <a:endParaRPr sz="1200"/>
          </a:p>
          <a:p>
            <a:pPr indent="0" lvl="0" marL="457200" rtl="0" algn="l">
              <a:lnSpc>
                <a:spcPct val="100000"/>
              </a:lnSpc>
              <a:spcBef>
                <a:spcPts val="1200"/>
              </a:spcBef>
              <a:spcAft>
                <a:spcPts val="1200"/>
              </a:spcAft>
              <a:buSzPts val="1000"/>
              <a:buNone/>
            </a:pPr>
            <a:r>
              <a:t/>
            </a:r>
            <a:endParaRPr sz="1200"/>
          </a:p>
        </p:txBody>
      </p:sp>
      <p:pic>
        <p:nvPicPr>
          <p:cNvPr id="673" name="Google Shape;673;p104" title="Chart"/>
          <p:cNvPicPr preferRelativeResize="0"/>
          <p:nvPr/>
        </p:nvPicPr>
        <p:blipFill rotWithShape="1">
          <a:blip r:embed="rId3">
            <a:alphaModFix/>
          </a:blip>
          <a:srcRect b="0" l="0" r="0" t="0"/>
          <a:stretch/>
        </p:blipFill>
        <p:spPr>
          <a:xfrm>
            <a:off x="4386950" y="1052750"/>
            <a:ext cx="4677149" cy="28944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8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25" name="Google Shape;525;p88"/>
          <p:cNvSpPr txBox="1"/>
          <p:nvPr>
            <p:ph type="title"/>
          </p:nvPr>
        </p:nvSpPr>
        <p:spPr>
          <a:xfrm>
            <a:off x="511953" y="588599"/>
            <a:ext cx="74643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TSP?</a:t>
            </a:r>
            <a:endParaRPr/>
          </a:p>
        </p:txBody>
      </p:sp>
      <p:sp>
        <p:nvSpPr>
          <p:cNvPr id="526" name="Google Shape;526;p88"/>
          <p:cNvSpPr txBox="1"/>
          <p:nvPr>
            <p:ph idx="2" type="title"/>
          </p:nvPr>
        </p:nvSpPr>
        <p:spPr>
          <a:xfrm>
            <a:off x="466525" y="1370400"/>
            <a:ext cx="4404300" cy="161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50"/>
              <a:t>In short the traveling </a:t>
            </a:r>
            <a:r>
              <a:rPr lang="en" sz="1250"/>
              <a:t>salesman problem where a “salesman” needs to visit the full set of “cities” (nodes) exactly once, starting and ending at the same city (node).</a:t>
            </a:r>
            <a:endParaRPr sz="1250"/>
          </a:p>
          <a:p>
            <a:pPr indent="0" lvl="0" marL="0" rtl="0" algn="l">
              <a:spcBef>
                <a:spcPts val="0"/>
              </a:spcBef>
              <a:spcAft>
                <a:spcPts val="0"/>
              </a:spcAft>
              <a:buNone/>
            </a:pPr>
            <a:r>
              <a:t/>
            </a:r>
            <a:endParaRPr sz="1250"/>
          </a:p>
          <a:p>
            <a:pPr indent="0" lvl="0" marL="0" rtl="0" algn="l">
              <a:spcBef>
                <a:spcPts val="0"/>
              </a:spcBef>
              <a:spcAft>
                <a:spcPts val="0"/>
              </a:spcAft>
              <a:buNone/>
            </a:pPr>
            <a:r>
              <a:rPr lang="en" sz="1250"/>
              <a:t>The goal of this problem is to minimize the total distance.</a:t>
            </a:r>
            <a:endParaRPr sz="1250"/>
          </a:p>
        </p:txBody>
      </p:sp>
      <p:pic>
        <p:nvPicPr>
          <p:cNvPr id="527" name="Google Shape;527;p88"/>
          <p:cNvPicPr preferRelativeResize="0"/>
          <p:nvPr/>
        </p:nvPicPr>
        <p:blipFill>
          <a:blip r:embed="rId3">
            <a:alphaModFix/>
          </a:blip>
          <a:stretch>
            <a:fillRect/>
          </a:stretch>
        </p:blipFill>
        <p:spPr>
          <a:xfrm>
            <a:off x="5367075" y="54525"/>
            <a:ext cx="3305300" cy="2328570"/>
          </a:xfrm>
          <a:prstGeom prst="rect">
            <a:avLst/>
          </a:prstGeom>
          <a:noFill/>
          <a:ln>
            <a:noFill/>
          </a:ln>
        </p:spPr>
      </p:pic>
      <p:sp>
        <p:nvSpPr>
          <p:cNvPr id="528" name="Google Shape;528;p88"/>
          <p:cNvSpPr txBox="1"/>
          <p:nvPr>
            <p:ph idx="2" type="title"/>
          </p:nvPr>
        </p:nvSpPr>
        <p:spPr>
          <a:xfrm>
            <a:off x="466525" y="2900650"/>
            <a:ext cx="4404300" cy="161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50"/>
              <a:t>Decision problem: “Is there a route that visits all cities and has a total distance ≤ </a:t>
            </a:r>
            <a:r>
              <a:rPr i="1" lang="en" sz="1250"/>
              <a:t>K</a:t>
            </a:r>
            <a:r>
              <a:rPr lang="en" sz="1250"/>
              <a:t>?</a:t>
            </a:r>
            <a:endParaRPr sz="1250"/>
          </a:p>
          <a:p>
            <a:pPr indent="0" lvl="0" marL="0" rtl="0" algn="l">
              <a:spcBef>
                <a:spcPts val="0"/>
              </a:spcBef>
              <a:spcAft>
                <a:spcPts val="0"/>
              </a:spcAft>
              <a:buNone/>
            </a:pPr>
            <a:r>
              <a:t/>
            </a:r>
            <a:endParaRPr sz="1250"/>
          </a:p>
          <a:p>
            <a:pPr indent="0" lvl="0" marL="0" rtl="0" algn="l">
              <a:spcBef>
                <a:spcPts val="0"/>
              </a:spcBef>
              <a:spcAft>
                <a:spcPts val="0"/>
              </a:spcAft>
              <a:buNone/>
            </a:pPr>
            <a:r>
              <a:rPr lang="en" sz="1250"/>
              <a:t>Optimization Problem: “What is the shortest possible route that visits all nodes?”</a:t>
            </a:r>
            <a:endParaRPr sz="125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8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34" name="Google Shape;534;p8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Benchmarks for TSP Exact Solution</a:t>
            </a:r>
            <a:endParaRPr/>
          </a:p>
        </p:txBody>
      </p:sp>
      <p:graphicFrame>
        <p:nvGraphicFramePr>
          <p:cNvPr id="535" name="Google Shape;535;p89"/>
          <p:cNvGraphicFramePr/>
          <p:nvPr/>
        </p:nvGraphicFramePr>
        <p:xfrm>
          <a:off x="311700" y="1237750"/>
          <a:ext cx="3000000" cy="3000000"/>
        </p:xfrm>
        <a:graphic>
          <a:graphicData uri="http://schemas.openxmlformats.org/drawingml/2006/table">
            <a:tbl>
              <a:tblPr>
                <a:noFill/>
                <a:tableStyleId>{ADDF2E90-6E7F-4273-BF84-41B8D6A7B5B7}</a:tableStyleId>
              </a:tblPr>
              <a:tblGrid>
                <a:gridCol w="2130150"/>
                <a:gridCol w="2130150"/>
                <a:gridCol w="2130150"/>
                <a:gridCol w="2130150"/>
              </a:tblGrid>
              <a:tr h="374350">
                <a:tc>
                  <a:txBody>
                    <a:bodyPr/>
                    <a:lstStyle/>
                    <a:p>
                      <a:pPr indent="0" lvl="0" marL="0" rtl="0" algn="l">
                        <a:spcBef>
                          <a:spcPts val="0"/>
                        </a:spcBef>
                        <a:spcAft>
                          <a:spcPts val="0"/>
                        </a:spcAft>
                        <a:buNone/>
                      </a:pPr>
                      <a:r>
                        <a:rPr lang="en"/>
                        <a:t>Test Case</a:t>
                      </a:r>
                      <a:endParaRPr/>
                    </a:p>
                  </a:txBody>
                  <a:tcPr marT="91425" marB="91425" marR="91425" marL="91425"/>
                </a:tc>
                <a:tc>
                  <a:txBody>
                    <a:bodyPr/>
                    <a:lstStyle/>
                    <a:p>
                      <a:pPr indent="0" lvl="0" marL="0" rtl="0" algn="l">
                        <a:spcBef>
                          <a:spcPts val="0"/>
                        </a:spcBef>
                        <a:spcAft>
                          <a:spcPts val="0"/>
                        </a:spcAft>
                        <a:buNone/>
                      </a:pPr>
                      <a:r>
                        <a:rPr lang="en"/>
                        <a:t>Number of Vertices</a:t>
                      </a:r>
                      <a:endParaRPr/>
                    </a:p>
                  </a:txBody>
                  <a:tcPr marT="91425" marB="91425" marR="91425" marL="91425"/>
                </a:tc>
                <a:tc>
                  <a:txBody>
                    <a:bodyPr/>
                    <a:lstStyle/>
                    <a:p>
                      <a:pPr indent="0" lvl="0" marL="0" rtl="0" algn="l">
                        <a:spcBef>
                          <a:spcPts val="0"/>
                        </a:spcBef>
                        <a:spcAft>
                          <a:spcPts val="0"/>
                        </a:spcAft>
                        <a:buNone/>
                      </a:pPr>
                      <a:r>
                        <a:rPr lang="en"/>
                        <a:t>Exact Cost</a:t>
                      </a:r>
                      <a:endParaRPr/>
                    </a:p>
                  </a:txBody>
                  <a:tcPr marT="91425" marB="91425" marR="91425" marL="91425"/>
                </a:tc>
                <a:tc>
                  <a:txBody>
                    <a:bodyPr/>
                    <a:lstStyle/>
                    <a:p>
                      <a:pPr indent="0" lvl="0" marL="0" rtl="0" algn="l">
                        <a:spcBef>
                          <a:spcPts val="0"/>
                        </a:spcBef>
                        <a:spcAft>
                          <a:spcPts val="0"/>
                        </a:spcAft>
                        <a:buNone/>
                      </a:pPr>
                      <a:r>
                        <a:rPr lang="en"/>
                        <a:t>Exact Runtime (s)</a:t>
                      </a:r>
                      <a:endParaRPr/>
                    </a:p>
                  </a:txBody>
                  <a:tcPr marT="91425" marB="91425" marR="91425" marL="91425"/>
                </a:tc>
              </a:tr>
              <a:tr h="243325">
                <a:tc>
                  <a:txBody>
                    <a:bodyPr/>
                    <a:lstStyle/>
                    <a:p>
                      <a:pPr indent="0" lvl="0" marL="0" rtl="0" algn="l">
                        <a:spcBef>
                          <a:spcPts val="0"/>
                        </a:spcBef>
                        <a:spcAft>
                          <a:spcPts val="0"/>
                        </a:spcAft>
                        <a:buNone/>
                      </a:pPr>
                      <a:r>
                        <a:rPr lang="en"/>
                        <a:t>testCase3</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155.0</a:t>
                      </a:r>
                      <a:endParaRPr/>
                    </a:p>
                  </a:txBody>
                  <a:tcPr marT="91425" marB="91425" marR="91425" marL="91425"/>
                </a:tc>
                <a:tc>
                  <a:txBody>
                    <a:bodyPr/>
                    <a:lstStyle/>
                    <a:p>
                      <a:pPr indent="0" lvl="0" marL="0" rtl="0" algn="l">
                        <a:spcBef>
                          <a:spcPts val="0"/>
                        </a:spcBef>
                        <a:spcAft>
                          <a:spcPts val="0"/>
                        </a:spcAft>
                        <a:buNone/>
                      </a:pPr>
                      <a:r>
                        <a:rPr lang="en"/>
                        <a:t>0.00006</a:t>
                      </a:r>
                      <a:endParaRPr/>
                    </a:p>
                  </a:txBody>
                  <a:tcPr marT="91425" marB="91425" marR="91425" marL="91425"/>
                </a:tc>
              </a:tr>
              <a:tr h="243325">
                <a:tc>
                  <a:txBody>
                    <a:bodyPr/>
                    <a:lstStyle/>
                    <a:p>
                      <a:pPr indent="0" lvl="0" marL="0" rtl="0" algn="l">
                        <a:spcBef>
                          <a:spcPts val="0"/>
                        </a:spcBef>
                        <a:spcAft>
                          <a:spcPts val="0"/>
                        </a:spcAft>
                        <a:buNone/>
                      </a:pPr>
                      <a:r>
                        <a:rPr lang="en"/>
                        <a:t>testCase4</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307.7</a:t>
                      </a:r>
                      <a:endParaRPr/>
                    </a:p>
                  </a:txBody>
                  <a:tcPr marT="91425" marB="91425" marR="91425" marL="91425"/>
                </a:tc>
                <a:tc>
                  <a:txBody>
                    <a:bodyPr/>
                    <a:lstStyle/>
                    <a:p>
                      <a:pPr indent="0" lvl="0" marL="0" rtl="0" algn="l">
                        <a:spcBef>
                          <a:spcPts val="0"/>
                        </a:spcBef>
                        <a:spcAft>
                          <a:spcPts val="0"/>
                        </a:spcAft>
                        <a:buNone/>
                      </a:pPr>
                      <a:r>
                        <a:rPr lang="en"/>
                        <a:t>0.0065</a:t>
                      </a:r>
                      <a:endParaRPr/>
                    </a:p>
                  </a:txBody>
                  <a:tcPr marT="91425" marB="91425" marR="91425" marL="91425"/>
                </a:tc>
              </a:tr>
              <a:tr h="243325">
                <a:tc>
                  <a:txBody>
                    <a:bodyPr/>
                    <a:lstStyle/>
                    <a:p>
                      <a:pPr indent="0" lvl="0" marL="0" rtl="0" algn="l">
                        <a:spcBef>
                          <a:spcPts val="0"/>
                        </a:spcBef>
                        <a:spcAft>
                          <a:spcPts val="0"/>
                        </a:spcAft>
                        <a:buNone/>
                      </a:pPr>
                      <a:r>
                        <a:rPr lang="en"/>
                        <a:t>testCase5</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275.5</a:t>
                      </a:r>
                      <a:endParaRPr/>
                    </a:p>
                  </a:txBody>
                  <a:tcPr marT="91425" marB="91425" marR="91425" marL="91425"/>
                </a:tc>
                <a:tc>
                  <a:txBody>
                    <a:bodyPr/>
                    <a:lstStyle/>
                    <a:p>
                      <a:pPr indent="0" lvl="0" marL="0" rtl="0" algn="l">
                        <a:spcBef>
                          <a:spcPts val="0"/>
                        </a:spcBef>
                        <a:spcAft>
                          <a:spcPts val="0"/>
                        </a:spcAft>
                        <a:buNone/>
                      </a:pPr>
                      <a:r>
                        <a:rPr lang="en"/>
                        <a:t>0.36</a:t>
                      </a:r>
                      <a:endParaRPr/>
                    </a:p>
                  </a:txBody>
                  <a:tcPr marT="91425" marB="91425" marR="91425" marL="91425"/>
                </a:tc>
              </a:tr>
              <a:tr h="243325">
                <a:tc>
                  <a:txBody>
                    <a:bodyPr/>
                    <a:lstStyle/>
                    <a:p>
                      <a:pPr indent="0" lvl="0" marL="0" rtl="0" algn="l">
                        <a:spcBef>
                          <a:spcPts val="0"/>
                        </a:spcBef>
                        <a:spcAft>
                          <a:spcPts val="0"/>
                        </a:spcAft>
                        <a:buNone/>
                      </a:pPr>
                      <a:r>
                        <a:rPr lang="en"/>
                        <a:t>testCase6</a:t>
                      </a:r>
                      <a:endParaRPr/>
                    </a:p>
                  </a:txBody>
                  <a:tcPr marT="91425" marB="91425" marR="91425" marL="91425"/>
                </a:tc>
                <a:tc>
                  <a:txBody>
                    <a:bodyPr/>
                    <a:lstStyle/>
                    <a:p>
                      <a:pPr indent="0" lvl="0" marL="0" rtl="0" algn="l">
                        <a:spcBef>
                          <a:spcPts val="0"/>
                        </a:spcBef>
                        <a:spcAft>
                          <a:spcPts val="0"/>
                        </a:spcAft>
                        <a:buNone/>
                      </a:pPr>
                      <a:r>
                        <a:rPr lang="en"/>
                        <a:t>25</a:t>
                      </a:r>
                      <a:endParaRPr/>
                    </a:p>
                  </a:txBody>
                  <a:tcPr marT="91425" marB="91425" marR="91425" marL="91425"/>
                </a:tc>
                <a:tc>
                  <a:txBody>
                    <a:bodyPr/>
                    <a:lstStyle/>
                    <a:p>
                      <a:pPr indent="0" lvl="0" marL="0" rtl="0" algn="l">
                        <a:spcBef>
                          <a:spcPts val="0"/>
                        </a:spcBef>
                        <a:spcAft>
                          <a:spcPts val="0"/>
                        </a:spcAft>
                        <a:buNone/>
                      </a:pPr>
                      <a:r>
                        <a:rPr lang="en"/>
                        <a:t>Not Computed</a:t>
                      </a:r>
                      <a:endParaRPr/>
                    </a:p>
                  </a:txBody>
                  <a:tcPr marT="91425" marB="91425" marR="91425" marL="91425"/>
                </a:tc>
                <a:tc>
                  <a:txBody>
                    <a:bodyPr/>
                    <a:lstStyle/>
                    <a:p>
                      <a:pPr indent="0" lvl="0" marL="0" rtl="0" algn="l">
                        <a:spcBef>
                          <a:spcPts val="0"/>
                        </a:spcBef>
                        <a:spcAft>
                          <a:spcPts val="0"/>
                        </a:spcAft>
                        <a:buNone/>
                      </a:pPr>
                      <a:r>
                        <a:rPr lang="en"/>
                        <a:t>Not Computed</a:t>
                      </a:r>
                      <a:endParaRPr/>
                    </a:p>
                  </a:txBody>
                  <a:tcPr marT="91425" marB="91425" marR="91425" marL="91425"/>
                </a:tc>
              </a:tr>
              <a:tr h="243325">
                <a:tc>
                  <a:txBody>
                    <a:bodyPr/>
                    <a:lstStyle/>
                    <a:p>
                      <a:pPr indent="0" lvl="0" marL="0" rtl="0" algn="l">
                        <a:spcBef>
                          <a:spcPts val="0"/>
                        </a:spcBef>
                        <a:spcAft>
                          <a:spcPts val="0"/>
                        </a:spcAft>
                        <a:buNone/>
                      </a:pPr>
                      <a:r>
                        <a:rPr lang="en"/>
                        <a:t>testCase7</a:t>
                      </a:r>
                      <a:endParaRPr/>
                    </a:p>
                  </a:txBody>
                  <a:tcPr marT="91425" marB="91425" marR="91425" marL="91425"/>
                </a:tc>
                <a:tc>
                  <a:txBody>
                    <a:bodyPr/>
                    <a:lstStyle/>
                    <a:p>
                      <a:pPr indent="0" lvl="0" marL="0" rtl="0" algn="l">
                        <a:spcBef>
                          <a:spcPts val="0"/>
                        </a:spcBef>
                        <a:spcAft>
                          <a:spcPts val="0"/>
                        </a:spcAft>
                        <a:buNone/>
                      </a:pPr>
                      <a:r>
                        <a:rPr lang="en"/>
                        <a:t>50</a:t>
                      </a:r>
                      <a:endParaRPr/>
                    </a:p>
                  </a:txBody>
                  <a:tcPr marT="91425" marB="91425" marR="91425" marL="91425"/>
                </a:tc>
                <a:tc>
                  <a:txBody>
                    <a:bodyPr/>
                    <a:lstStyle/>
                    <a:p>
                      <a:pPr indent="0" lvl="0" marL="0" rtl="0" algn="l">
                        <a:spcBef>
                          <a:spcPts val="0"/>
                        </a:spcBef>
                        <a:spcAft>
                          <a:spcPts val="0"/>
                        </a:spcAft>
                        <a:buNone/>
                      </a:pPr>
                      <a:r>
                        <a:rPr lang="en"/>
                        <a:t>Not Computed</a:t>
                      </a:r>
                      <a:endParaRPr/>
                    </a:p>
                  </a:txBody>
                  <a:tcPr marT="91425" marB="91425" marR="91425" marL="91425"/>
                </a:tc>
                <a:tc>
                  <a:txBody>
                    <a:bodyPr/>
                    <a:lstStyle/>
                    <a:p>
                      <a:pPr indent="0" lvl="0" marL="0" rtl="0" algn="l">
                        <a:spcBef>
                          <a:spcPts val="0"/>
                        </a:spcBef>
                        <a:spcAft>
                          <a:spcPts val="0"/>
                        </a:spcAft>
                        <a:buNone/>
                      </a:pPr>
                      <a:r>
                        <a:rPr lang="en"/>
                        <a:t>Not Computed</a:t>
                      </a:r>
                      <a:endParaRPr/>
                    </a:p>
                  </a:txBody>
                  <a:tcPr marT="91425" marB="91425" marR="91425" marL="91425"/>
                </a:tc>
              </a:tr>
            </a:tbl>
          </a:graphicData>
        </a:graphic>
      </p:graphicFrame>
      <p:sp>
        <p:nvSpPr>
          <p:cNvPr id="536" name="Google Shape;536;p89"/>
          <p:cNvSpPr txBox="1"/>
          <p:nvPr>
            <p:ph idx="4294967295" type="title"/>
          </p:nvPr>
        </p:nvSpPr>
        <p:spPr>
          <a:xfrm>
            <a:off x="311700" y="3707675"/>
            <a:ext cx="8403300" cy="129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The brute-force approach is effective for smaller graphs but quickly becomes impractical as the number of vertices increases, due to exponential growth in the number of possible routes.</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9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42" name="Google Shape;542;p9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Verifying the Certificate for TSP</a:t>
            </a:r>
            <a:endParaRPr/>
          </a:p>
        </p:txBody>
      </p:sp>
      <p:pic>
        <p:nvPicPr>
          <p:cNvPr id="543" name="Google Shape;543;p90"/>
          <p:cNvPicPr preferRelativeResize="0"/>
          <p:nvPr/>
        </p:nvPicPr>
        <p:blipFill>
          <a:blip r:embed="rId3">
            <a:alphaModFix/>
          </a:blip>
          <a:stretch>
            <a:fillRect/>
          </a:stretch>
        </p:blipFill>
        <p:spPr>
          <a:xfrm>
            <a:off x="4123500" y="1170125"/>
            <a:ext cx="4600449" cy="2098326"/>
          </a:xfrm>
          <a:prstGeom prst="rect">
            <a:avLst/>
          </a:prstGeom>
          <a:noFill/>
          <a:ln>
            <a:noFill/>
          </a:ln>
        </p:spPr>
      </p:pic>
      <p:sp>
        <p:nvSpPr>
          <p:cNvPr id="544" name="Google Shape;544;p90"/>
          <p:cNvSpPr txBox="1"/>
          <p:nvPr>
            <p:ph idx="4294967295" type="title"/>
          </p:nvPr>
        </p:nvSpPr>
        <p:spPr>
          <a:xfrm>
            <a:off x="147750" y="1170125"/>
            <a:ext cx="3819300" cy="3682500"/>
          </a:xfrm>
          <a:prstGeom prst="rect">
            <a:avLst/>
          </a:prstGeom>
        </p:spPr>
        <p:txBody>
          <a:bodyPr anchorCtr="0" anchor="t" bIns="91425" lIns="91425" spcFirstLastPara="1" rIns="91425" wrap="square" tIns="91425">
            <a:normAutofit/>
          </a:bodyPr>
          <a:lstStyle/>
          <a:p>
            <a:pPr indent="-307975" lvl="0" marL="457200" rtl="0" algn="l">
              <a:spcBef>
                <a:spcPts val="0"/>
              </a:spcBef>
              <a:spcAft>
                <a:spcPts val="0"/>
              </a:spcAft>
              <a:buSzPts val="1250"/>
              <a:buChar char="●"/>
            </a:pPr>
            <a:r>
              <a:rPr lang="en" sz="1250"/>
              <a:t>What is a certificate?</a:t>
            </a:r>
            <a:endParaRPr sz="1250"/>
          </a:p>
          <a:p>
            <a:pPr indent="-307975" lvl="1" marL="914400" rtl="0" algn="l">
              <a:spcBef>
                <a:spcPts val="0"/>
              </a:spcBef>
              <a:spcAft>
                <a:spcPts val="0"/>
              </a:spcAft>
              <a:buSzPts val="1250"/>
              <a:buChar char="○"/>
            </a:pPr>
            <a:r>
              <a:rPr lang="en" sz="1250"/>
              <a:t>A list of vertices representing a Hamiltonian cycle.</a:t>
            </a:r>
            <a:endParaRPr sz="1250"/>
          </a:p>
          <a:p>
            <a:pPr indent="-307975" lvl="1" marL="914400" rtl="0" algn="l">
              <a:spcBef>
                <a:spcPts val="0"/>
              </a:spcBef>
              <a:spcAft>
                <a:spcPts val="0"/>
              </a:spcAft>
              <a:buSzPts val="1250"/>
              <a:buChar char="○"/>
            </a:pPr>
            <a:r>
              <a:rPr lang="en" sz="1250"/>
              <a:t>The total cost of the cycle.</a:t>
            </a:r>
            <a:endParaRPr sz="1250"/>
          </a:p>
          <a:p>
            <a:pPr indent="0" lvl="0" marL="0" rtl="0" algn="l">
              <a:spcBef>
                <a:spcPts val="0"/>
              </a:spcBef>
              <a:spcAft>
                <a:spcPts val="0"/>
              </a:spcAft>
              <a:buNone/>
            </a:pPr>
            <a:r>
              <a:t/>
            </a:r>
            <a:endParaRPr sz="1250"/>
          </a:p>
          <a:p>
            <a:pPr indent="0" lvl="0" marL="0" rtl="0" algn="l">
              <a:spcBef>
                <a:spcPts val="0"/>
              </a:spcBef>
              <a:spcAft>
                <a:spcPts val="0"/>
              </a:spcAft>
              <a:buNone/>
            </a:pPr>
            <a:r>
              <a:t/>
            </a:r>
            <a:endParaRPr sz="1250"/>
          </a:p>
          <a:p>
            <a:pPr indent="-307975" lvl="0" marL="457200" rtl="0" algn="l">
              <a:spcBef>
                <a:spcPts val="0"/>
              </a:spcBef>
              <a:spcAft>
                <a:spcPts val="0"/>
              </a:spcAft>
              <a:buSzPts val="1250"/>
              <a:buChar char="●"/>
            </a:pPr>
            <a:r>
              <a:rPr lang="en" sz="1250"/>
              <a:t>What does the certifier do?</a:t>
            </a:r>
            <a:endParaRPr sz="1250"/>
          </a:p>
          <a:p>
            <a:pPr indent="-307975" lvl="1" marL="914400" rtl="0" algn="l">
              <a:spcBef>
                <a:spcPts val="0"/>
              </a:spcBef>
              <a:spcAft>
                <a:spcPts val="0"/>
              </a:spcAft>
              <a:buSzPts val="1250"/>
              <a:buChar char="○"/>
            </a:pPr>
            <a:r>
              <a:rPr lang="en" sz="1250"/>
              <a:t>Checks that all vertices are visited exactly once.</a:t>
            </a:r>
            <a:endParaRPr sz="1250"/>
          </a:p>
          <a:p>
            <a:pPr indent="-307975" lvl="1" marL="914400" rtl="0" algn="l">
              <a:spcBef>
                <a:spcPts val="0"/>
              </a:spcBef>
              <a:spcAft>
                <a:spcPts val="0"/>
              </a:spcAft>
              <a:buSzPts val="1250"/>
              <a:buChar char="○"/>
            </a:pPr>
            <a:r>
              <a:rPr lang="en" sz="1250"/>
              <a:t>Verifies that edges exist between consecutive vertices in the cycle.</a:t>
            </a:r>
            <a:endParaRPr sz="1250"/>
          </a:p>
          <a:p>
            <a:pPr indent="-307975" lvl="1" marL="914400" rtl="0" algn="l">
              <a:spcBef>
                <a:spcPts val="0"/>
              </a:spcBef>
              <a:spcAft>
                <a:spcPts val="0"/>
              </a:spcAft>
              <a:buSzPts val="1250"/>
              <a:buChar char="○"/>
            </a:pPr>
            <a:r>
              <a:rPr lang="en" sz="1250"/>
              <a:t>Ensures the total cost matches the given value.</a:t>
            </a:r>
            <a:endParaRPr sz="1250"/>
          </a:p>
          <a:p>
            <a:pPr indent="0" lvl="0" marL="0" rtl="0" algn="l">
              <a:spcBef>
                <a:spcPts val="0"/>
              </a:spcBef>
              <a:spcAft>
                <a:spcPts val="0"/>
              </a:spcAft>
              <a:buNone/>
            </a:pPr>
            <a:r>
              <a:t/>
            </a:r>
            <a:endParaRPr sz="1250"/>
          </a:p>
          <a:p>
            <a:pPr indent="0" lvl="0" marL="0" rtl="0" algn="l">
              <a:spcBef>
                <a:spcPts val="0"/>
              </a:spcBef>
              <a:spcAft>
                <a:spcPts val="0"/>
              </a:spcAft>
              <a:buNone/>
            </a:pPr>
            <a:r>
              <a:t/>
            </a:r>
            <a:endParaRPr sz="1250"/>
          </a:p>
          <a:p>
            <a:pPr indent="-307975" lvl="0" marL="457200" rtl="0" algn="l">
              <a:spcBef>
                <a:spcPts val="0"/>
              </a:spcBef>
              <a:spcAft>
                <a:spcPts val="0"/>
              </a:spcAft>
              <a:buSzPts val="1250"/>
              <a:buChar char="●"/>
            </a:pPr>
            <a:r>
              <a:rPr lang="en" sz="1250"/>
              <a:t>Why is it polynomial?</a:t>
            </a:r>
            <a:endParaRPr sz="1250"/>
          </a:p>
          <a:p>
            <a:pPr indent="-307975" lvl="1" marL="914400" rtl="0" algn="l">
              <a:spcBef>
                <a:spcPts val="0"/>
              </a:spcBef>
              <a:spcAft>
                <a:spcPts val="0"/>
              </a:spcAft>
              <a:buSzPts val="1250"/>
              <a:buChar char="○"/>
            </a:pPr>
            <a:r>
              <a:rPr lang="en" sz="1250"/>
              <a:t>Each check takes </a:t>
            </a:r>
            <a:r>
              <a:rPr i="1" lang="en" sz="1250"/>
              <a:t>O(n)</a:t>
            </a:r>
            <a:r>
              <a:rPr lang="en" sz="1250"/>
              <a:t>, where </a:t>
            </a:r>
            <a:r>
              <a:rPr i="1" lang="en" sz="1250"/>
              <a:t>n</a:t>
            </a:r>
            <a:r>
              <a:rPr lang="en" sz="1250"/>
              <a:t> is the number of vertices.</a:t>
            </a:r>
            <a:endParaRPr sz="1250"/>
          </a:p>
          <a:p>
            <a:pPr indent="-307975" lvl="1" marL="914400" rtl="0" algn="l">
              <a:spcBef>
                <a:spcPts val="0"/>
              </a:spcBef>
              <a:spcAft>
                <a:spcPts val="0"/>
              </a:spcAft>
              <a:buSzPts val="1250"/>
              <a:buChar char="○"/>
            </a:pPr>
            <a:r>
              <a:rPr lang="en" sz="1250"/>
              <a:t>The process grows linearly with the size of the input.</a:t>
            </a:r>
            <a:endParaRPr sz="125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9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50" name="Google Shape;550;p91"/>
          <p:cNvSpPr txBox="1"/>
          <p:nvPr>
            <p:ph type="title"/>
          </p:nvPr>
        </p:nvSpPr>
        <p:spPr>
          <a:xfrm>
            <a:off x="311700" y="445025"/>
            <a:ext cx="8520600" cy="56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Reduction from Hamiltonian Cycle to TSP</a:t>
            </a:r>
            <a:endParaRPr/>
          </a:p>
        </p:txBody>
      </p:sp>
      <p:sp>
        <p:nvSpPr>
          <p:cNvPr id="551" name="Google Shape;551;p91"/>
          <p:cNvSpPr txBox="1"/>
          <p:nvPr>
            <p:ph idx="4294967295" type="title"/>
          </p:nvPr>
        </p:nvSpPr>
        <p:spPr>
          <a:xfrm>
            <a:off x="197375" y="1008725"/>
            <a:ext cx="4595100" cy="40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sz="1250"/>
              <a:t>Pre-requisite:</a:t>
            </a:r>
            <a:endParaRPr sz="1250"/>
          </a:p>
          <a:p>
            <a:pPr indent="-307975" lvl="0" marL="457200" rtl="0" algn="l">
              <a:spcBef>
                <a:spcPts val="0"/>
              </a:spcBef>
              <a:spcAft>
                <a:spcPts val="0"/>
              </a:spcAft>
              <a:buSzPts val="1250"/>
              <a:buChar char="●"/>
            </a:pPr>
            <a:r>
              <a:rPr lang="en" sz="1250"/>
              <a:t>The TSP requires finding the shortest path that visits every vertex exactly once and returns to the starting point.</a:t>
            </a:r>
            <a:endParaRPr sz="1250"/>
          </a:p>
          <a:p>
            <a:pPr indent="-307975" lvl="0" marL="457200" rtl="0" algn="l">
              <a:spcBef>
                <a:spcPts val="0"/>
              </a:spcBef>
              <a:spcAft>
                <a:spcPts val="0"/>
              </a:spcAft>
              <a:buSzPts val="1250"/>
              <a:buChar char="●"/>
            </a:pPr>
            <a:r>
              <a:rPr lang="en" sz="1250"/>
              <a:t>The Hamiltonian Cycle problem checks if a cycle exists that visits every vertex exactly once without considering weights.</a:t>
            </a:r>
            <a:endParaRPr sz="1250"/>
          </a:p>
          <a:p>
            <a:pPr indent="0" lvl="0" marL="0" rtl="0" algn="l">
              <a:spcBef>
                <a:spcPts val="0"/>
              </a:spcBef>
              <a:spcAft>
                <a:spcPts val="0"/>
              </a:spcAft>
              <a:buClr>
                <a:schemeClr val="hlink"/>
              </a:buClr>
              <a:buSzPts val="1100"/>
              <a:buFont typeface="Arial"/>
              <a:buNone/>
            </a:pPr>
            <a:r>
              <a:rPr lang="en" sz="1250"/>
              <a:t>Reduction Steps:</a:t>
            </a:r>
            <a:endParaRPr sz="1250"/>
          </a:p>
          <a:p>
            <a:pPr indent="-307975" lvl="0" marL="457200" rtl="0" algn="l">
              <a:spcBef>
                <a:spcPts val="0"/>
              </a:spcBef>
              <a:spcAft>
                <a:spcPts val="0"/>
              </a:spcAft>
              <a:buSzPts val="1250"/>
              <a:buAutoNum type="arabicPeriod"/>
            </a:pPr>
            <a:r>
              <a:rPr lang="en" sz="1250"/>
              <a:t>Input for Hamiltonian Cycle:</a:t>
            </a:r>
            <a:endParaRPr sz="1250"/>
          </a:p>
          <a:p>
            <a:pPr indent="-307975" lvl="1" marL="914400" rtl="0" algn="l">
              <a:spcBef>
                <a:spcPts val="0"/>
              </a:spcBef>
              <a:spcAft>
                <a:spcPts val="0"/>
              </a:spcAft>
              <a:buSzPts val="1250"/>
              <a:buChar char="○"/>
            </a:pPr>
            <a:r>
              <a:rPr lang="en" sz="1250"/>
              <a:t>Graph </a:t>
            </a:r>
            <a:r>
              <a:rPr i="1" lang="en" sz="1250"/>
              <a:t>G</a:t>
            </a:r>
            <a:r>
              <a:rPr lang="en" sz="1250"/>
              <a:t> </a:t>
            </a:r>
            <a:r>
              <a:rPr i="1" lang="en" sz="1250"/>
              <a:t>= (V, E),</a:t>
            </a:r>
            <a:r>
              <a:rPr lang="en" sz="1250"/>
              <a:t> where </a:t>
            </a:r>
            <a:r>
              <a:rPr i="1" lang="en" sz="1250"/>
              <a:t>V</a:t>
            </a:r>
            <a:r>
              <a:rPr lang="en" sz="1250"/>
              <a:t> are vertices and </a:t>
            </a:r>
            <a:r>
              <a:rPr i="1" lang="en" sz="1250"/>
              <a:t>E</a:t>
            </a:r>
            <a:r>
              <a:rPr lang="en" sz="1250"/>
              <a:t> are edges.</a:t>
            </a:r>
            <a:endParaRPr sz="1250"/>
          </a:p>
          <a:p>
            <a:pPr indent="-307975" lvl="0" marL="457200" rtl="0" algn="l">
              <a:spcBef>
                <a:spcPts val="0"/>
              </a:spcBef>
              <a:spcAft>
                <a:spcPts val="0"/>
              </a:spcAft>
              <a:buSzPts val="1250"/>
              <a:buAutoNum type="arabicPeriod"/>
            </a:pPr>
            <a:r>
              <a:rPr lang="en" sz="1250"/>
              <a:t>Constructing Graph G′ for TSP:</a:t>
            </a:r>
            <a:endParaRPr sz="1250"/>
          </a:p>
          <a:p>
            <a:pPr indent="-307975" lvl="1" marL="914400" rtl="0" algn="l">
              <a:spcBef>
                <a:spcPts val="0"/>
              </a:spcBef>
              <a:spcAft>
                <a:spcPts val="0"/>
              </a:spcAft>
              <a:buSzPts val="1250"/>
              <a:buChar char="○"/>
            </a:pPr>
            <a:r>
              <a:rPr lang="en" sz="1250"/>
              <a:t>Retain edges of G with a cost of 1.</a:t>
            </a:r>
            <a:endParaRPr sz="1250"/>
          </a:p>
          <a:p>
            <a:pPr indent="-307975" lvl="1" marL="914400" rtl="0" algn="l">
              <a:spcBef>
                <a:spcPts val="0"/>
              </a:spcBef>
              <a:spcAft>
                <a:spcPts val="0"/>
              </a:spcAft>
              <a:buSzPts val="1250"/>
              <a:buChar char="○"/>
            </a:pPr>
            <a:r>
              <a:rPr lang="en" sz="1250"/>
              <a:t>Add all missing edges to make G complete, assigning them a cost of 2.</a:t>
            </a:r>
            <a:endParaRPr sz="1250"/>
          </a:p>
          <a:p>
            <a:pPr indent="-307975" lvl="1" marL="914400" rtl="0" algn="l">
              <a:spcBef>
                <a:spcPts val="0"/>
              </a:spcBef>
              <a:spcAft>
                <a:spcPts val="0"/>
              </a:spcAft>
              <a:buSzPts val="1250"/>
              <a:buChar char="○"/>
            </a:pPr>
            <a:r>
              <a:rPr lang="en" sz="1250"/>
              <a:t>Set the maximum cost K=N where N is the number of vertices.</a:t>
            </a:r>
            <a:endParaRPr sz="1250"/>
          </a:p>
          <a:p>
            <a:pPr indent="-307975" lvl="0" marL="457200" rtl="0" algn="l">
              <a:spcBef>
                <a:spcPts val="0"/>
              </a:spcBef>
              <a:spcAft>
                <a:spcPts val="0"/>
              </a:spcAft>
              <a:buSzPts val="1250"/>
              <a:buAutoNum type="arabicPeriod"/>
            </a:pPr>
            <a:r>
              <a:rPr lang="en" sz="1250"/>
              <a:t>Verify:</a:t>
            </a:r>
            <a:endParaRPr sz="1250"/>
          </a:p>
          <a:p>
            <a:pPr indent="-307975" lvl="1" marL="914400" rtl="0" algn="l">
              <a:spcBef>
                <a:spcPts val="0"/>
              </a:spcBef>
              <a:spcAft>
                <a:spcPts val="0"/>
              </a:spcAft>
              <a:buSzPts val="1250"/>
              <a:buChar char="○"/>
            </a:pPr>
            <a:r>
              <a:rPr lang="en" sz="1250"/>
              <a:t>If the TSP solution for G′ has a cost K=N, the original graph G contains a Hamiltonian Cycle.</a:t>
            </a:r>
            <a:endParaRPr sz="1250"/>
          </a:p>
          <a:p>
            <a:pPr indent="0" lvl="0" marL="0" rtl="0" algn="l">
              <a:spcBef>
                <a:spcPts val="0"/>
              </a:spcBef>
              <a:spcAft>
                <a:spcPts val="0"/>
              </a:spcAft>
              <a:buSzPts val="990"/>
              <a:buNone/>
            </a:pPr>
            <a:r>
              <a:t/>
            </a:r>
            <a:endParaRPr sz="1250"/>
          </a:p>
        </p:txBody>
      </p:sp>
      <p:pic>
        <p:nvPicPr>
          <p:cNvPr id="552" name="Google Shape;552;p91"/>
          <p:cNvPicPr preferRelativeResize="0"/>
          <p:nvPr/>
        </p:nvPicPr>
        <p:blipFill>
          <a:blip r:embed="rId3">
            <a:alphaModFix/>
          </a:blip>
          <a:stretch>
            <a:fillRect/>
          </a:stretch>
        </p:blipFill>
        <p:spPr>
          <a:xfrm>
            <a:off x="4792475" y="1706350"/>
            <a:ext cx="4154150" cy="255432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9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58" name="Google Shape;558;p9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Analytical Runtime Analyis</a:t>
            </a:r>
            <a:endParaRPr/>
          </a:p>
        </p:txBody>
      </p:sp>
      <p:sp>
        <p:nvSpPr>
          <p:cNvPr id="559" name="Google Shape;559;p92"/>
          <p:cNvSpPr txBox="1"/>
          <p:nvPr>
            <p:ph idx="4294967295" type="title"/>
          </p:nvPr>
        </p:nvSpPr>
        <p:spPr>
          <a:xfrm>
            <a:off x="311700" y="1208625"/>
            <a:ext cx="4204800" cy="3680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The runtime of my exact TSP solution is </a:t>
            </a:r>
            <a:r>
              <a:rPr i="1" lang="en" sz="1500"/>
              <a:t>O(n⋅n!).</a:t>
            </a:r>
            <a:endParaRPr i="1"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Why?</a:t>
            </a:r>
            <a:endParaRPr sz="1500"/>
          </a:p>
          <a:p>
            <a:pPr indent="-323850" lvl="1" marL="914400" rtl="0" algn="l">
              <a:spcBef>
                <a:spcPts val="0"/>
              </a:spcBef>
              <a:spcAft>
                <a:spcPts val="0"/>
              </a:spcAft>
              <a:buSzPts val="1500"/>
              <a:buChar char="○"/>
            </a:pPr>
            <a:r>
              <a:rPr lang="en" sz="1500"/>
              <a:t>Generating all permutations of n-1 nodes takes (n-1)! Time.</a:t>
            </a:r>
            <a:endParaRPr sz="1500"/>
          </a:p>
          <a:p>
            <a:pPr indent="0" lvl="0" marL="0" rtl="0" algn="l">
              <a:spcBef>
                <a:spcPts val="0"/>
              </a:spcBef>
              <a:spcAft>
                <a:spcPts val="0"/>
              </a:spcAft>
              <a:buNone/>
            </a:pPr>
            <a:r>
              <a:t/>
            </a:r>
            <a:endParaRPr sz="1500"/>
          </a:p>
          <a:p>
            <a:pPr indent="-323850" lvl="1" marL="914400" rtl="0" algn="l">
              <a:spcBef>
                <a:spcPts val="0"/>
              </a:spcBef>
              <a:spcAft>
                <a:spcPts val="0"/>
              </a:spcAft>
              <a:buSzPts val="1500"/>
              <a:buChar char="○"/>
            </a:pPr>
            <a:r>
              <a:rPr lang="en" sz="1500"/>
              <a:t>For each permutation, computing the total cost of the cycle takes </a:t>
            </a:r>
            <a:r>
              <a:rPr i="1" lang="en" sz="1500"/>
              <a:t>O(n).</a:t>
            </a:r>
            <a:endParaRPr i="1" sz="1500"/>
          </a:p>
          <a:p>
            <a:pPr indent="0" lvl="0" marL="0" rtl="0" algn="l">
              <a:spcBef>
                <a:spcPts val="0"/>
              </a:spcBef>
              <a:spcAft>
                <a:spcPts val="0"/>
              </a:spcAft>
              <a:buNone/>
            </a:pPr>
            <a:r>
              <a:t/>
            </a:r>
            <a:endParaRPr i="1" sz="1500"/>
          </a:p>
          <a:p>
            <a:pPr indent="-323850" lvl="1" marL="914400" rtl="0" algn="l">
              <a:spcBef>
                <a:spcPts val="0"/>
              </a:spcBef>
              <a:spcAft>
                <a:spcPts val="0"/>
              </a:spcAft>
              <a:buSzPts val="1500"/>
              <a:buChar char="○"/>
            </a:pPr>
            <a:r>
              <a:rPr lang="en" sz="1500"/>
              <a:t>This gives a total complexity of </a:t>
            </a:r>
            <a:r>
              <a:rPr i="1" lang="en" sz="1500"/>
              <a:t>O(n⋅n!).</a:t>
            </a:r>
            <a:endParaRPr i="1" sz="1500"/>
          </a:p>
        </p:txBody>
      </p:sp>
      <p:pic>
        <p:nvPicPr>
          <p:cNvPr id="560" name="Google Shape;560;p92"/>
          <p:cNvPicPr preferRelativeResize="0"/>
          <p:nvPr/>
        </p:nvPicPr>
        <p:blipFill>
          <a:blip r:embed="rId3">
            <a:alphaModFix/>
          </a:blip>
          <a:stretch>
            <a:fillRect/>
          </a:stretch>
        </p:blipFill>
        <p:spPr>
          <a:xfrm>
            <a:off x="4720200" y="2323738"/>
            <a:ext cx="4322700" cy="2623318"/>
          </a:xfrm>
          <a:prstGeom prst="rect">
            <a:avLst/>
          </a:prstGeom>
          <a:noFill/>
          <a:ln>
            <a:noFill/>
          </a:ln>
        </p:spPr>
      </p:pic>
      <p:sp>
        <p:nvSpPr>
          <p:cNvPr id="561" name="Google Shape;561;p92"/>
          <p:cNvSpPr txBox="1"/>
          <p:nvPr>
            <p:ph idx="4294967295" type="title"/>
          </p:nvPr>
        </p:nvSpPr>
        <p:spPr>
          <a:xfrm>
            <a:off x="4720200" y="1526700"/>
            <a:ext cx="4130400" cy="74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Dominant Portion of the code.</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9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67" name="Google Shape;567;p93"/>
          <p:cNvPicPr preferRelativeResize="0"/>
          <p:nvPr/>
        </p:nvPicPr>
        <p:blipFill>
          <a:blip r:embed="rId3">
            <a:alphaModFix/>
          </a:blip>
          <a:stretch>
            <a:fillRect/>
          </a:stretch>
        </p:blipFill>
        <p:spPr>
          <a:xfrm>
            <a:off x="514463" y="108350"/>
            <a:ext cx="8115073" cy="4838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94"/>
          <p:cNvSpPr txBox="1"/>
          <p:nvPr>
            <p:ph type="ctrTitle"/>
          </p:nvPr>
        </p:nvSpPr>
        <p:spPr>
          <a:xfrm>
            <a:off x="311700" y="595975"/>
            <a:ext cx="8520600" cy="19578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400"/>
              <a:buNone/>
            </a:pPr>
            <a:r>
              <a:rPr b="1" lang="en">
                <a:solidFill>
                  <a:schemeClr val="accent4"/>
                </a:solidFill>
                <a:latin typeface="Proxima Nova"/>
                <a:ea typeface="Proxima Nova"/>
                <a:cs typeface="Proxima Nova"/>
                <a:sym typeface="Proxima Nova"/>
              </a:rPr>
              <a:t>CS412 TSP Project</a:t>
            </a:r>
            <a:endParaRPr b="1">
              <a:solidFill>
                <a:schemeClr val="accent4"/>
              </a:solidFill>
              <a:latin typeface="Proxima Nova"/>
              <a:ea typeface="Proxima Nova"/>
              <a:cs typeface="Proxima Nova"/>
              <a:sym typeface="Proxima Nova"/>
            </a:endParaRPr>
          </a:p>
        </p:txBody>
      </p:sp>
      <p:sp>
        <p:nvSpPr>
          <p:cNvPr id="573" name="Google Shape;573;p94"/>
          <p:cNvSpPr txBox="1"/>
          <p:nvPr>
            <p:ph idx="1" type="subTitle"/>
          </p:nvPr>
        </p:nvSpPr>
        <p:spPr>
          <a:xfrm>
            <a:off x="311700" y="3165826"/>
            <a:ext cx="8520600" cy="934800"/>
          </a:xfrm>
          <a:prstGeom prst="rect">
            <a:avLst/>
          </a:prstGeom>
          <a:noFill/>
          <a:ln>
            <a:noFill/>
          </a:ln>
        </p:spPr>
        <p:txBody>
          <a:bodyPr anchorCtr="0" anchor="t" bIns="91425" lIns="91425" spcFirstLastPara="1" rIns="91425" wrap="square" tIns="91425">
            <a:normAutofit fontScale="85000" lnSpcReduction="10000"/>
          </a:bodyPr>
          <a:lstStyle/>
          <a:p>
            <a:pPr indent="0" lvl="0" marL="0" rtl="0" algn="ctr">
              <a:lnSpc>
                <a:spcPct val="150000"/>
              </a:lnSpc>
              <a:spcBef>
                <a:spcPts val="0"/>
              </a:spcBef>
              <a:spcAft>
                <a:spcPts val="0"/>
              </a:spcAft>
              <a:buSzPct val="117647"/>
              <a:buNone/>
            </a:pPr>
            <a:r>
              <a:rPr lang="en"/>
              <a:t>Parts C &amp; D</a:t>
            </a:r>
            <a:br>
              <a:rPr lang="en"/>
            </a:br>
            <a:r>
              <a:rPr i="1" lang="en"/>
              <a:t>Thomas Brickhouse</a:t>
            </a:r>
            <a:endParaRPr i="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9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chemeClr val="accent4"/>
                </a:solidFill>
                <a:latin typeface="Proxima Nova"/>
                <a:ea typeface="Proxima Nova"/>
                <a:cs typeface="Proxima Nova"/>
                <a:sym typeface="Proxima Nova"/>
              </a:rPr>
              <a:t>Pseudocode &amp; Strategy Discussion</a:t>
            </a:r>
            <a:endParaRPr b="1">
              <a:solidFill>
                <a:schemeClr val="accent4"/>
              </a:solidFill>
              <a:latin typeface="Proxima Nova"/>
              <a:ea typeface="Proxima Nova"/>
              <a:cs typeface="Proxima Nova"/>
              <a:sym typeface="Proxima Nova"/>
            </a:endParaRPr>
          </a:p>
        </p:txBody>
      </p:sp>
      <p:sp>
        <p:nvSpPr>
          <p:cNvPr id="579" name="Google Shape;579;p95"/>
          <p:cNvSpPr txBox="1"/>
          <p:nvPr>
            <p:ph idx="1" type="body"/>
          </p:nvPr>
        </p:nvSpPr>
        <p:spPr>
          <a:xfrm>
            <a:off x="235500" y="1752150"/>
            <a:ext cx="4780800" cy="26208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AutoNum type="arabicPeriod"/>
            </a:pPr>
            <a:r>
              <a:rPr lang="en"/>
              <a:t>Randomly choose a node to start at</a:t>
            </a:r>
            <a:br>
              <a:rPr lang="en"/>
            </a:br>
            <a:endParaRPr sz="600"/>
          </a:p>
          <a:p>
            <a:pPr indent="-342900" lvl="0" marL="457200" rtl="0" algn="l">
              <a:lnSpc>
                <a:spcPct val="115000"/>
              </a:lnSpc>
              <a:spcBef>
                <a:spcPts val="0"/>
              </a:spcBef>
              <a:spcAft>
                <a:spcPts val="0"/>
              </a:spcAft>
              <a:buSzPts val="1800"/>
              <a:buAutoNum type="arabicPeriod"/>
            </a:pPr>
            <a:r>
              <a:rPr lang="en"/>
              <a:t>Perform a greedy traversal of the graph</a:t>
            </a:r>
            <a:br>
              <a:rPr lang="en"/>
            </a:br>
            <a:endParaRPr sz="600"/>
          </a:p>
          <a:p>
            <a:pPr indent="-342900" lvl="0" marL="457200" rtl="0" algn="l">
              <a:lnSpc>
                <a:spcPct val="100000"/>
              </a:lnSpc>
              <a:spcBef>
                <a:spcPts val="0"/>
              </a:spcBef>
              <a:spcAft>
                <a:spcPts val="0"/>
              </a:spcAft>
              <a:buSzPts val="1800"/>
              <a:buAutoNum type="arabicPeriod"/>
            </a:pPr>
            <a:r>
              <a:rPr lang="en"/>
              <a:t>If the cost of the path is the lowest seen, </a:t>
            </a:r>
            <a:br>
              <a:rPr lang="en"/>
            </a:br>
            <a:r>
              <a:rPr lang="en"/>
              <a:t>store it as he new optimal path</a:t>
            </a:r>
            <a:br>
              <a:rPr lang="en"/>
            </a:br>
            <a:endParaRPr sz="600"/>
          </a:p>
          <a:p>
            <a:pPr indent="-342900" lvl="0" marL="457200" rtl="0" algn="l">
              <a:lnSpc>
                <a:spcPct val="115000"/>
              </a:lnSpc>
              <a:spcBef>
                <a:spcPts val="0"/>
              </a:spcBef>
              <a:spcAft>
                <a:spcPts val="0"/>
              </a:spcAft>
              <a:buSzPts val="1800"/>
              <a:buAutoNum type="arabicPeriod"/>
            </a:pPr>
            <a:r>
              <a:rPr lang="en"/>
              <a:t>Repeat until time runs out</a:t>
            </a:r>
            <a:endParaRPr/>
          </a:p>
        </p:txBody>
      </p:sp>
      <p:sp>
        <p:nvSpPr>
          <p:cNvPr id="580" name="Google Shape;580;p95"/>
          <p:cNvSpPr txBox="1"/>
          <p:nvPr/>
        </p:nvSpPr>
        <p:spPr>
          <a:xfrm>
            <a:off x="5141275" y="1111050"/>
            <a:ext cx="3638400" cy="3261900"/>
          </a:xfrm>
          <a:prstGeom prst="rect">
            <a:avLst/>
          </a:prstGeom>
          <a:no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Proxima Nova"/>
                <a:ea typeface="Proxima Nova"/>
                <a:cs typeface="Proxima Nova"/>
                <a:sym typeface="Proxima Nova"/>
              </a:rPr>
              <a:t>one_tsp(graph):</a:t>
            </a:r>
            <a:endParaRPr b="0" i="0" sz="1500" u="none" cap="none" strike="noStrike">
              <a:solidFill>
                <a:schemeClr val="dk2"/>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2"/>
                </a:solidFill>
                <a:latin typeface="Proxima Nova"/>
                <a:ea typeface="Proxima Nova"/>
                <a:cs typeface="Proxima Nova"/>
                <a:sym typeface="Proxima Nova"/>
              </a:rPr>
              <a:t>	</a:t>
            </a:r>
            <a:r>
              <a:rPr b="0" i="0" lang="en" sz="1400" u="none" cap="none" strike="noStrike">
                <a:solidFill>
                  <a:schemeClr val="dk2"/>
                </a:solidFill>
                <a:latin typeface="Proxima Nova"/>
                <a:ea typeface="Proxima Nova"/>
                <a:cs typeface="Proxima Nova"/>
                <a:sym typeface="Proxima Nova"/>
              </a:rPr>
              <a:t>Randomly choose a starting node</a:t>
            </a:r>
            <a:endParaRPr b="0" i="0" sz="1400" u="none" cap="none" strike="noStrike">
              <a:solidFill>
                <a:schemeClr val="dk2"/>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2"/>
                </a:solidFill>
                <a:latin typeface="Proxima Nova"/>
                <a:ea typeface="Proxima Nova"/>
                <a:cs typeface="Proxima Nova"/>
                <a:sym typeface="Proxima Nova"/>
              </a:rPr>
              <a:t>	While there are unvisited nodes</a:t>
            </a:r>
            <a:endParaRPr b="0" i="0" sz="1400" u="none" cap="none" strike="noStrike">
              <a:solidFill>
                <a:schemeClr val="dk2"/>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2"/>
                </a:solidFill>
                <a:latin typeface="Proxima Nova"/>
                <a:ea typeface="Proxima Nova"/>
                <a:cs typeface="Proxima Nova"/>
                <a:sym typeface="Proxima Nova"/>
              </a:rPr>
              <a:t>		Find the closest node</a:t>
            </a:r>
            <a:endParaRPr b="0" i="0" sz="1400" u="none" cap="none" strike="noStrike">
              <a:solidFill>
                <a:schemeClr val="dk2"/>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2"/>
                </a:solidFill>
                <a:latin typeface="Proxima Nova"/>
                <a:ea typeface="Proxima Nova"/>
                <a:cs typeface="Proxima Nova"/>
                <a:sym typeface="Proxima Nova"/>
              </a:rPr>
              <a:t>		Update current path and cost</a:t>
            </a:r>
            <a:endParaRPr b="0" i="0" sz="1400" u="none" cap="none" strike="noStrike">
              <a:solidFill>
                <a:schemeClr val="dk2"/>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2"/>
                </a:solidFill>
                <a:latin typeface="Proxima Nova"/>
                <a:ea typeface="Proxima Nova"/>
                <a:cs typeface="Proxima Nova"/>
                <a:sym typeface="Proxima Nova"/>
              </a:rPr>
              <a:t>	Return current path and cost</a:t>
            </a:r>
            <a:endParaRPr b="0" i="0" sz="1400" u="none" cap="none" strike="noStrike">
              <a:solidFill>
                <a:schemeClr val="dk2"/>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Proxima Nova"/>
                <a:ea typeface="Proxima Nova"/>
                <a:cs typeface="Proxima Nova"/>
                <a:sym typeface="Proxima Nova"/>
              </a:rPr>
              <a:t>tsp_approx(graph):</a:t>
            </a:r>
            <a:endParaRPr b="0" i="0" sz="1500" u="none" cap="none" strike="noStrike">
              <a:solidFill>
                <a:schemeClr val="dk2"/>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2"/>
                </a:solidFill>
                <a:latin typeface="Proxima Nova"/>
                <a:ea typeface="Proxima Nova"/>
                <a:cs typeface="Proxima Nova"/>
                <a:sym typeface="Proxima Nova"/>
              </a:rPr>
              <a:t>	</a:t>
            </a:r>
            <a:r>
              <a:rPr b="0" i="0" lang="en" sz="1400" u="none" cap="none" strike="noStrike">
                <a:solidFill>
                  <a:schemeClr val="dk2"/>
                </a:solidFill>
                <a:latin typeface="Proxima Nova"/>
                <a:ea typeface="Proxima Nova"/>
                <a:cs typeface="Proxima Nova"/>
                <a:sym typeface="Proxima Nova"/>
              </a:rPr>
              <a:t>While time &lt; total time</a:t>
            </a:r>
            <a:endParaRPr b="0" i="0" sz="1400" u="none" cap="none" strike="noStrike">
              <a:solidFill>
                <a:schemeClr val="dk2"/>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2"/>
                </a:solidFill>
                <a:latin typeface="Proxima Nova"/>
                <a:ea typeface="Proxima Nova"/>
                <a:cs typeface="Proxima Nova"/>
                <a:sym typeface="Proxima Nova"/>
              </a:rPr>
              <a:t>		Call one_tsp(graph)</a:t>
            </a:r>
            <a:endParaRPr b="0" i="0" sz="1400" u="none" cap="none" strike="noStrike">
              <a:solidFill>
                <a:schemeClr val="dk2"/>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2"/>
                </a:solidFill>
                <a:latin typeface="Proxima Nova"/>
                <a:ea typeface="Proxima Nova"/>
                <a:cs typeface="Proxima Nova"/>
                <a:sym typeface="Proxima Nova"/>
              </a:rPr>
              <a:t>		If current_cost &lt; best_cost</a:t>
            </a:r>
            <a:endParaRPr b="0" i="0" sz="1400" u="none" cap="none" strike="noStrike">
              <a:solidFill>
                <a:schemeClr val="dk2"/>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2"/>
                </a:solidFill>
                <a:latin typeface="Proxima Nova"/>
                <a:ea typeface="Proxima Nova"/>
                <a:cs typeface="Proxima Nova"/>
                <a:sym typeface="Proxima Nova"/>
              </a:rPr>
              <a:t>			Update best path and cost</a:t>
            </a:r>
            <a:endParaRPr b="0" i="0" sz="1400" u="none" cap="none" strike="noStrike">
              <a:solidFill>
                <a:schemeClr val="dk2"/>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2"/>
                </a:solidFill>
                <a:latin typeface="Proxima Nova"/>
                <a:ea typeface="Proxima Nova"/>
                <a:cs typeface="Proxima Nova"/>
                <a:sym typeface="Proxima Nova"/>
              </a:rPr>
              <a:t>			</a:t>
            </a:r>
            <a:endParaRPr b="0" i="0" sz="1300" u="none" cap="none" strike="noStrike">
              <a:solidFill>
                <a:schemeClr val="dk2"/>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Science Presentation">
  <a:themeElements>
    <a:clrScheme name="Simple Light">
      <a:dk1>
        <a:srgbClr val="005088"/>
      </a:dk1>
      <a:lt1>
        <a:srgbClr val="F3F0DF"/>
      </a:lt1>
      <a:dk2>
        <a:srgbClr val="121212"/>
      </a:dk2>
      <a:lt2>
        <a:srgbClr val="D0E0E3"/>
      </a:lt2>
      <a:accent1>
        <a:srgbClr val="11CAA0"/>
      </a:accent1>
      <a:accent2>
        <a:srgbClr val="6D6D6B"/>
      </a:accent2>
      <a:accent3>
        <a:srgbClr val="FFFFFF"/>
      </a:accent3>
      <a:accent4>
        <a:srgbClr val="656839"/>
      </a:accent4>
      <a:accent5>
        <a:srgbClr val="774936"/>
      </a:accent5>
      <a:accent6>
        <a:srgbClr val="C492B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cience Presentation">
  <a:themeElements>
    <a:clrScheme name="Simple Light">
      <a:dk1>
        <a:srgbClr val="005088"/>
      </a:dk1>
      <a:lt1>
        <a:srgbClr val="F3F0DF"/>
      </a:lt1>
      <a:dk2>
        <a:srgbClr val="121212"/>
      </a:dk2>
      <a:lt2>
        <a:srgbClr val="D0E0E3"/>
      </a:lt2>
      <a:accent1>
        <a:srgbClr val="11CAA0"/>
      </a:accent1>
      <a:accent2>
        <a:srgbClr val="6D6D6B"/>
      </a:accent2>
      <a:accent3>
        <a:srgbClr val="FFFFFF"/>
      </a:accent3>
      <a:accent4>
        <a:srgbClr val="656839"/>
      </a:accent4>
      <a:accent5>
        <a:srgbClr val="774936"/>
      </a:accent5>
      <a:accent6>
        <a:srgbClr val="C492B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