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B70EC-DC24-418D-9496-883A4EF3C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E9A1D1-FCC6-4880-999C-D376766CD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F513B6-A8DF-4F59-87DA-144C9A47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C1E6-6CF9-481E-9742-D38B1B0BFF65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D63B38-AC47-4016-B1EB-4A240379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B1081A-621E-4448-9C9D-BE49A6A7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365-C295-4697-9A31-EF5DEEADFB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62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88AD7-B415-47FB-8551-ADE71B45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525BB2-9B7A-459E-B0D4-91A622A0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AE3BB-B25F-4099-AF1C-66B2A00D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C1E6-6CF9-481E-9742-D38B1B0BFF65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9569C-76AC-435E-84FF-B40A9E50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92B48E-A43F-4272-8400-527D867A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365-C295-4697-9A31-EF5DEEADFB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7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742915-138E-4388-A2D6-5DED5DB5B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B888DF-A3F5-47F1-86A9-D369DA408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7A47D4-6084-4C37-AEAF-319613D4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C1E6-6CF9-481E-9742-D38B1B0BFF65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B1BFC3-5C84-45BB-9B0C-4AC85109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B9001-1629-4EF1-8C84-810B68F8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365-C295-4697-9A31-EF5DEEADFB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48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23350-5737-4816-83D5-2FCF67A7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79D9AD-7284-4940-9A2C-5CCE018F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EEB396-3039-4AFB-A7C0-763E751A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C1E6-6CF9-481E-9742-D38B1B0BFF65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AAF86-C0F5-44DF-B76F-05E87A5F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1FF4D-9A7D-489F-BCE0-B0EB8213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365-C295-4697-9A31-EF5DEEADFB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29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4055E-C15D-46D3-A508-E454B493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0E27D1-DBC1-45E0-9B9C-78493E47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77DA4-B97E-4D63-8A92-C5379E95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C1E6-6CF9-481E-9742-D38B1B0BFF65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915B3D-71A1-4DD4-8529-DE1CA0C8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BF5949-C93C-4124-BEC3-CA545ACF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365-C295-4697-9A31-EF5DEEADFB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1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BAB20-EDDD-43E0-A0A0-ABC8FAAF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D61FA-7DAD-43EA-9460-DFD1508F0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C6F9CC-03A0-4C37-8E2B-D5066C506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AFF9D7-BB26-4B0F-A596-D7499E53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C1E6-6CF9-481E-9742-D38B1B0BFF65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CF160E-5D35-446F-B77D-8D8876F0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50E47D-2887-4B5B-94B2-739CD4F8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365-C295-4697-9A31-EF5DEEADFB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31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09018-6285-4696-A13C-97072EEC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CC9305-FF0A-44CD-808F-2DB5F5D06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C42FC9-982F-4D66-826B-500001CF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340301-20DC-4E8C-92A8-1E1E460A1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186321-4A7A-4CDD-B7D2-1796C0834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F998A3-66E0-43D8-807E-F059E269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C1E6-6CF9-481E-9742-D38B1B0BFF65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C277038-96FC-43E4-8B91-B08BC66D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9D8DE4-E3AD-423F-9B49-B1365172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365-C295-4697-9A31-EF5DEEADFB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22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E43992-5697-4712-8976-AF43ED9A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E6C5EF-790F-486C-992D-471BA3EF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C1E6-6CF9-481E-9742-D38B1B0BFF65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500565-0E97-4446-82D1-1E961268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1B50DA-7DA7-4829-9077-C009793A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365-C295-4697-9A31-EF5DEEADFB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08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2C688F-049D-4B02-9106-26DF0B00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C1E6-6CF9-481E-9742-D38B1B0BFF65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DEF4DD-1553-440D-927F-B57C5D27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BF7C55-EDA7-46D0-A135-71CAF0A3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365-C295-4697-9A31-EF5DEEADFB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04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B6A7E-B9A2-4596-B886-BFF3CFB4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CDBCC-C67C-41AF-ACE5-134CC724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E236D9-C496-4471-9178-D2F5B60F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DB8132-DD36-41DA-BB06-87069FB0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C1E6-6CF9-481E-9742-D38B1B0BFF65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2ED970-F572-47E6-8631-73B716BB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0FAB7D-D758-4BA3-8CEA-1BF6C8CC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365-C295-4697-9A31-EF5DEEADFB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4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3D91A-C5EE-4D38-9E05-5820778D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3BC090-FE45-441E-96DE-E0D110A90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AEBE6D-CF79-4A7F-AB29-AB0350632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9BFC68-9249-4C52-844B-4C346C75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C1E6-6CF9-481E-9742-D38B1B0BFF65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9BD6D0-9DF5-40B5-A53E-AC61311A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1B7DCB-4193-4859-A618-BADC926A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365-C295-4697-9A31-EF5DEEADFB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9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4B6ED5-6EFA-4E2A-8BC7-AD65D703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58E7C6-12A1-4197-AFA7-9A050A36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3B3E38-472C-4E87-BDDD-E0E3FF5F3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7C1E6-6CF9-481E-9742-D38B1B0BFF65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5A139-602B-486F-AE87-90CF95D2B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E1A0E4-A690-4785-AD61-0D121604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60365-C295-4697-9A31-EF5DEEADFB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8A1C4-A9DE-4ACA-9226-EF815F74D1FE}"/>
              </a:ext>
            </a:extLst>
          </p:cNvPr>
          <p:cNvSpPr/>
          <p:nvPr/>
        </p:nvSpPr>
        <p:spPr>
          <a:xfrm>
            <a:off x="1912883" y="767255"/>
            <a:ext cx="7388772" cy="44774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JVM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AF3AE-A3DB-4057-B628-D658BAE05E3E}"/>
              </a:ext>
            </a:extLst>
          </p:cNvPr>
          <p:cNvSpPr/>
          <p:nvPr/>
        </p:nvSpPr>
        <p:spPr>
          <a:xfrm>
            <a:off x="6572905" y="1734207"/>
            <a:ext cx="1975945" cy="192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Java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C219F-40B0-4450-AD98-B790B5232EEA}"/>
              </a:ext>
            </a:extLst>
          </p:cNvPr>
          <p:cNvSpPr/>
          <p:nvPr/>
        </p:nvSpPr>
        <p:spPr>
          <a:xfrm>
            <a:off x="3457903" y="2238702"/>
            <a:ext cx="1460938" cy="208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ConfigurationService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482D6-BB37-4BA3-963E-8458DEA27C08}"/>
              </a:ext>
            </a:extLst>
          </p:cNvPr>
          <p:cNvSpPr/>
          <p:nvPr/>
        </p:nvSpPr>
        <p:spPr>
          <a:xfrm>
            <a:off x="3552497" y="3657600"/>
            <a:ext cx="1292772" cy="4099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instance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79111DE-59DF-4C74-9F2A-C84ECDBD3418}"/>
              </a:ext>
            </a:extLst>
          </p:cNvPr>
          <p:cNvSpPr/>
          <p:nvPr/>
        </p:nvSpPr>
        <p:spPr>
          <a:xfrm>
            <a:off x="10741572" y="54128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F1960186-95F7-46E0-AF43-170675EB9AC9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10800000">
            <a:off x="5607270" y="5244663"/>
            <a:ext cx="5134303" cy="625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B819F89-9688-4D05-942A-940EA46BED5D}"/>
              </a:ext>
            </a:extLst>
          </p:cNvPr>
          <p:cNvSpPr txBox="1"/>
          <p:nvPr/>
        </p:nvSpPr>
        <p:spPr>
          <a:xfrm>
            <a:off x="6264165" y="5544630"/>
            <a:ext cx="424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 –</a:t>
            </a:r>
            <a:r>
              <a:rPr lang="fr-FR" dirty="0" err="1"/>
              <a:t>Dconf</a:t>
            </a:r>
            <a:r>
              <a:rPr lang="fr-FR" dirty="0"/>
              <a:t>=</a:t>
            </a:r>
            <a:r>
              <a:rPr lang="fr-FR" dirty="0" err="1"/>
              <a:t>conf.properties</a:t>
            </a:r>
            <a:r>
              <a:rPr lang="fr-FR" dirty="0"/>
              <a:t> –jar myApp.jar</a:t>
            </a:r>
          </a:p>
        </p:txBody>
      </p:sp>
      <p:sp>
        <p:nvSpPr>
          <p:cNvPr id="12" name="Organigramme : Document 11">
            <a:extLst>
              <a:ext uri="{FF2B5EF4-FFF2-40B4-BE49-F238E27FC236}">
                <a16:creationId xmlns:a16="http://schemas.microsoft.com/office/drawing/2014/main" id="{00A9BDB5-D5FE-4C92-A67B-32F2A5E33E7F}"/>
              </a:ext>
            </a:extLst>
          </p:cNvPr>
          <p:cNvSpPr/>
          <p:nvPr/>
        </p:nvSpPr>
        <p:spPr>
          <a:xfrm>
            <a:off x="536028" y="6020903"/>
            <a:ext cx="1660635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conf.properties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808AA36-C59F-4130-979E-EFBADA3EE541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1366346" y="4067503"/>
            <a:ext cx="2832537" cy="195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C23A7B3-BF6E-429E-AB5F-49992283D96A}"/>
              </a:ext>
            </a:extLst>
          </p:cNvPr>
          <p:cNvSpPr txBox="1"/>
          <p:nvPr/>
        </p:nvSpPr>
        <p:spPr>
          <a:xfrm>
            <a:off x="1912883" y="5500695"/>
            <a:ext cx="118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Configures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1693137-6CD1-4D88-B2DD-1D603C0E95F4}"/>
              </a:ext>
            </a:extLst>
          </p:cNvPr>
          <p:cNvSpPr/>
          <p:nvPr/>
        </p:nvSpPr>
        <p:spPr>
          <a:xfrm>
            <a:off x="8439807" y="5914384"/>
            <a:ext cx="599089" cy="59908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41333DE-FF7B-427A-9E9A-7ED4185C6751}"/>
              </a:ext>
            </a:extLst>
          </p:cNvPr>
          <p:cNvSpPr/>
          <p:nvPr/>
        </p:nvSpPr>
        <p:spPr>
          <a:xfrm>
            <a:off x="1150882" y="5244662"/>
            <a:ext cx="599089" cy="59908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66CC5C-2F02-479E-93C2-AD6E01A40F58}"/>
              </a:ext>
            </a:extLst>
          </p:cNvPr>
          <p:cNvSpPr/>
          <p:nvPr/>
        </p:nvSpPr>
        <p:spPr>
          <a:xfrm>
            <a:off x="5357581" y="2334033"/>
            <a:ext cx="599089" cy="59908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2E2EC70-4862-4EBF-AC1A-C8D20571C28C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>
            <a:off x="4918841" y="2695904"/>
            <a:ext cx="1654064" cy="58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E32EAA0D-75CC-4A1D-B360-D111F9C67319}"/>
              </a:ext>
            </a:extLst>
          </p:cNvPr>
          <p:cNvSpPr txBox="1"/>
          <p:nvPr/>
        </p:nvSpPr>
        <p:spPr>
          <a:xfrm>
            <a:off x="5338076" y="298756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uses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39B6758-329A-42C2-BD48-2D589854203F}"/>
              </a:ext>
            </a:extLst>
          </p:cNvPr>
          <p:cNvCxnSpPr>
            <a:stCxn id="7" idx="2"/>
            <a:endCxn id="5" idx="2"/>
          </p:cNvCxnSpPr>
          <p:nvPr/>
        </p:nvCxnSpPr>
        <p:spPr>
          <a:xfrm flipH="1" flipV="1">
            <a:off x="4188372" y="4319751"/>
            <a:ext cx="1418897" cy="92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878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Broussard</dc:creator>
  <cp:lastModifiedBy>Thomas Broussard</cp:lastModifiedBy>
  <cp:revision>1</cp:revision>
  <dcterms:created xsi:type="dcterms:W3CDTF">2018-01-22T18:57:55Z</dcterms:created>
  <dcterms:modified xsi:type="dcterms:W3CDTF">2018-01-22T19:05:17Z</dcterms:modified>
</cp:coreProperties>
</file>