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BCA"/>
    <a:srgbClr val="609ED2"/>
    <a:srgbClr val="7D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100" d="100"/>
          <a:sy n="100" d="100"/>
        </p:scale>
        <p:origin x="-150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A5CCE-3E92-4266-8CF5-60138C743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BD3798-C69D-4C5B-917B-5BAB306A1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93A7B6-C506-48B9-A9FD-1E290C93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7C285-1D28-4508-B350-E9988B1A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52C722-1AB9-41A6-A629-A205D6BD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53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C3E07-5F0F-4741-A4EA-73D6E7E7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CBE0D4-64A5-43B7-8D0B-31CB51B3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1FB91E-2A6A-40E7-A49E-C7BDB362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0B7B7-45DD-4E13-9F4F-6E981B0D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BC673-C39C-484A-B90C-FD48D751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29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303FF4-4BFF-47F2-BCAC-C55D40124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EE957D-EA9B-475B-AF97-5BD1501D0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6043F-5F0F-434B-BA3E-0EF4D470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610FE5-0421-431F-8CA1-4159DEB6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B90CD-34E5-46E7-A14C-198B9C00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1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242B6-E24C-4A00-9FFA-23E763E5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0FACB-8D5F-4402-952F-DA40BD1F7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243815-3226-44B2-8E60-3977493F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663F1-5EA6-4DF0-A09B-31DB6993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E46A8-B67D-4C69-9405-E8CE6E14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16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D851C-5205-44E7-BAD4-6F5FBC6B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8862E5-EC9C-46EC-A0E0-67A2C572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4F495-9296-444A-85FD-DCFAFF75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2EDDCE-D0B0-4E54-94A4-7AA0401B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FBF3E-E797-4CE3-9E9C-CB533EB7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64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2FFDB-B09F-4C13-9910-3F48EED1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0E4F63-0931-4E80-A4D6-B3130AAEE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CC9DB1-B1A8-4F19-B365-198AD5A64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D527C0-8746-454F-9624-3B9A711D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A62D17-56DD-4656-B1C9-555E35A6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045161-1514-4447-A591-D1B73559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83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2522B-1641-4742-BDE3-117E232A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BD87E4-9D7C-4E38-817D-E2062290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39616D-762B-4C2B-91BD-E9EE50E2A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226ABB-38E1-4F84-BD7C-AA0BBD3E9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4FCD05-46FC-4898-B728-2F0806E6E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1B18FE-53CB-45BF-B15F-1E71D408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32707E-DA77-418D-842D-58B8345D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8093CC-D5AF-4EB6-A5BC-5577EC47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B5784-2BE7-4CA8-8B21-1A726333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591C01-D607-44A5-AA76-643B12D5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1A26E4-E6D6-4894-A988-852615A4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9DD57A-1BC7-45A7-A741-AF398C2C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10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3FF778-CB7D-4A0B-BC0D-31AD2C5F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03375-38C5-4301-B063-9444ED94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83BB8D-DCE9-48EC-B4CE-964754ED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5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D7FC8-AEA0-4540-9241-3F88436E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DBC7BA-4899-4B9B-934F-E8B66BCBE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9E6080-A3AC-4ED8-B2D2-95ADBF3CF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B69F46-26CD-4EAE-A2BF-1EF0C01D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88F198-F962-4247-8001-40213F8F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7CAB04-BF01-4B13-839B-952BC920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85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DB32B-00AE-4645-B7B4-970ECF91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D27E1D-BC91-4F82-A945-63428C38F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9237B2-ABFC-438A-A382-3F071C14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B575CE-870F-43B3-A952-0B996A5D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8596D0-9E69-44CD-92CE-884C66CD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BFAB6-F2BE-40A3-A22C-8EEDA1F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1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1AF2F-3D71-41B2-A0EA-DE34A9BE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A5E90-97E1-48AE-8A45-DFF544C4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26F645-A440-4E0C-8F20-54B2EDBC3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A1FB-55F1-4F30-9F31-D84A38AF14D4}" type="datetimeFigureOut">
              <a:rPr lang="fr-FR" smtClean="0"/>
              <a:t>25/12/2017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BA7E0-9D52-45F7-8272-9FDA659C4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D0409A-1A9D-45D8-811A-013AD2E64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DBB1-0631-4F90-9AAC-03F6281595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49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10.png"/><Relationship Id="rId18" Type="http://schemas.openxmlformats.org/officeDocument/2006/relationships/image" Target="../media/image13.svg"/><Relationship Id="rId26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6.png"/><Relationship Id="rId7" Type="http://schemas.openxmlformats.org/officeDocument/2006/relationships/image" Target="../media/image25.png"/><Relationship Id="rId12" Type="http://schemas.openxmlformats.org/officeDocument/2006/relationships/image" Target="../media/image9.svg"/><Relationship Id="rId17" Type="http://schemas.openxmlformats.org/officeDocument/2006/relationships/image" Target="../media/image12.png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28.svg"/><Relationship Id="rId20" Type="http://schemas.openxmlformats.org/officeDocument/2006/relationships/image" Target="../media/image15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19.png"/><Relationship Id="rId5" Type="http://schemas.openxmlformats.org/officeDocument/2006/relationships/image" Target="../media/image4.svg"/><Relationship Id="rId15" Type="http://schemas.openxmlformats.org/officeDocument/2006/relationships/image" Target="../media/image27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7.sv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7.svg"/><Relationship Id="rId27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D98B60AD-0D03-4F02-A594-3DFB88A88A91}"/>
              </a:ext>
            </a:extLst>
          </p:cNvPr>
          <p:cNvGrpSpPr/>
          <p:nvPr/>
        </p:nvGrpSpPr>
        <p:grpSpPr>
          <a:xfrm>
            <a:off x="913549" y="183660"/>
            <a:ext cx="11278452" cy="4910530"/>
            <a:chOff x="1346346" y="164554"/>
            <a:chExt cx="11070165" cy="4833441"/>
          </a:xfrm>
        </p:grpSpPr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439DA160-F013-451E-9470-EB359EE1DD91}"/>
                </a:ext>
              </a:extLst>
            </p:cNvPr>
            <p:cNvSpPr/>
            <p:nvPr/>
          </p:nvSpPr>
          <p:spPr>
            <a:xfrm rot="543186">
              <a:off x="1791482" y="2082718"/>
              <a:ext cx="10461474" cy="2915277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74399474-7A57-43C1-88BC-31BE6096695F}"/>
                </a:ext>
              </a:extLst>
            </p:cNvPr>
            <p:cNvSpPr/>
            <p:nvPr/>
          </p:nvSpPr>
          <p:spPr>
            <a:xfrm>
              <a:off x="1466850" y="471302"/>
              <a:ext cx="10949661" cy="3186298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FBF0039A-2F18-4648-BB91-B57AE58002B7}"/>
                </a:ext>
              </a:extLst>
            </p:cNvPr>
            <p:cNvSpPr/>
            <p:nvPr/>
          </p:nvSpPr>
          <p:spPr>
            <a:xfrm rot="208952">
              <a:off x="1628952" y="1356802"/>
              <a:ext cx="10708493" cy="2937065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FA49424-0C4D-4393-A5DB-DAD21698B21D}"/>
                </a:ext>
              </a:extLst>
            </p:cNvPr>
            <p:cNvSpPr/>
            <p:nvPr/>
          </p:nvSpPr>
          <p:spPr>
            <a:xfrm rot="21397959">
              <a:off x="1346346" y="164554"/>
              <a:ext cx="10493334" cy="2800350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3AF9A7-1680-4C6C-A3D7-4455278971E6}"/>
              </a:ext>
            </a:extLst>
          </p:cNvPr>
          <p:cNvSpPr/>
          <p:nvPr/>
        </p:nvSpPr>
        <p:spPr>
          <a:xfrm>
            <a:off x="3703746" y="3113689"/>
            <a:ext cx="348563" cy="497551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B04DFA9-243C-49D1-95BA-5A21243E624F}"/>
              </a:ext>
            </a:extLst>
          </p:cNvPr>
          <p:cNvSpPr/>
          <p:nvPr/>
        </p:nvSpPr>
        <p:spPr>
          <a:xfrm>
            <a:off x="1882708" y="3424414"/>
            <a:ext cx="248554" cy="497551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39F397-A25C-4A88-9377-9EA3D39227FA}"/>
              </a:ext>
            </a:extLst>
          </p:cNvPr>
          <p:cNvSpPr/>
          <p:nvPr/>
        </p:nvSpPr>
        <p:spPr>
          <a:xfrm>
            <a:off x="1955991" y="3042395"/>
            <a:ext cx="218672" cy="310926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588CA82-A3FF-445A-9F41-68B6A947F59B}"/>
              </a:ext>
            </a:extLst>
          </p:cNvPr>
          <p:cNvSpPr/>
          <p:nvPr/>
        </p:nvSpPr>
        <p:spPr>
          <a:xfrm>
            <a:off x="1816044" y="2032186"/>
            <a:ext cx="315218" cy="497551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2F485E6-ADEF-42BC-9E3F-0D5462D10C3E}"/>
              </a:ext>
            </a:extLst>
          </p:cNvPr>
          <p:cNvSpPr/>
          <p:nvPr/>
        </p:nvSpPr>
        <p:spPr>
          <a:xfrm>
            <a:off x="1092028" y="2737527"/>
            <a:ext cx="260541" cy="365993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B4EEE6A-A5A6-425D-8922-5E673E91BC4C}"/>
              </a:ext>
            </a:extLst>
          </p:cNvPr>
          <p:cNvSpPr/>
          <p:nvPr/>
        </p:nvSpPr>
        <p:spPr>
          <a:xfrm>
            <a:off x="4048810" y="3603479"/>
            <a:ext cx="549967" cy="895112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C8F0581-2712-4995-A8A1-28222C6B9777}"/>
              </a:ext>
            </a:extLst>
          </p:cNvPr>
          <p:cNvSpPr/>
          <p:nvPr/>
        </p:nvSpPr>
        <p:spPr>
          <a:xfrm>
            <a:off x="5800903" y="1802494"/>
            <a:ext cx="525225" cy="809445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7A59F03-948E-411C-B01B-B623225AEE1F}"/>
              </a:ext>
            </a:extLst>
          </p:cNvPr>
          <p:cNvSpPr/>
          <p:nvPr/>
        </p:nvSpPr>
        <p:spPr>
          <a:xfrm>
            <a:off x="9453101" y="2378732"/>
            <a:ext cx="529098" cy="895112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4E617A8-B5A1-4D40-B33A-6107987F413D}"/>
              </a:ext>
            </a:extLst>
          </p:cNvPr>
          <p:cNvSpPr/>
          <p:nvPr/>
        </p:nvSpPr>
        <p:spPr>
          <a:xfrm>
            <a:off x="9563100" y="631359"/>
            <a:ext cx="419100" cy="895112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FCF839-B674-4DE9-AD4A-87664E9FFE93}"/>
              </a:ext>
            </a:extLst>
          </p:cNvPr>
          <p:cNvSpPr/>
          <p:nvPr/>
        </p:nvSpPr>
        <p:spPr>
          <a:xfrm>
            <a:off x="10824253" y="1599937"/>
            <a:ext cx="969466" cy="895112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22F1478-67CC-407D-97A9-C4728FA11587}"/>
              </a:ext>
            </a:extLst>
          </p:cNvPr>
          <p:cNvSpPr/>
          <p:nvPr/>
        </p:nvSpPr>
        <p:spPr>
          <a:xfrm>
            <a:off x="10356245" y="3103521"/>
            <a:ext cx="868015" cy="895112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AD2A1E3F-2972-4D0B-B051-0D21AD206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796" y="2806245"/>
            <a:ext cx="296476" cy="296476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31B7B781-CDF7-4E8E-9536-10DF6BA54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8810" y="3609153"/>
            <a:ext cx="652729" cy="652729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6562359A-BD7B-4171-A414-3B7A81211D0E}"/>
              </a:ext>
            </a:extLst>
          </p:cNvPr>
          <p:cNvSpPr/>
          <p:nvPr/>
        </p:nvSpPr>
        <p:spPr>
          <a:xfrm>
            <a:off x="2385259" y="2088444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D776407-9B2A-4CA2-86E3-DB2C83B8EA01}"/>
              </a:ext>
            </a:extLst>
          </p:cNvPr>
          <p:cNvSpPr/>
          <p:nvPr/>
        </p:nvSpPr>
        <p:spPr>
          <a:xfrm>
            <a:off x="5340429" y="1825709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C78500E-8B42-4212-80DA-00E83AE26E9C}"/>
              </a:ext>
            </a:extLst>
          </p:cNvPr>
          <p:cNvSpPr/>
          <p:nvPr/>
        </p:nvSpPr>
        <p:spPr>
          <a:xfrm>
            <a:off x="7779775" y="1160332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E0F51D-CA09-4EBB-8C0E-0D6296CE9E26}"/>
              </a:ext>
            </a:extLst>
          </p:cNvPr>
          <p:cNvSpPr/>
          <p:nvPr/>
        </p:nvSpPr>
        <p:spPr>
          <a:xfrm>
            <a:off x="8683356" y="3625298"/>
            <a:ext cx="310601" cy="3106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AD968C4-72D7-4FA8-A5C4-326778A23B78}"/>
              </a:ext>
            </a:extLst>
          </p:cNvPr>
          <p:cNvSpPr/>
          <p:nvPr/>
        </p:nvSpPr>
        <p:spPr>
          <a:xfrm>
            <a:off x="7535448" y="1697961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CF72719-F3AE-4010-B3A4-7EF81D2C4545}"/>
              </a:ext>
            </a:extLst>
          </p:cNvPr>
          <p:cNvSpPr/>
          <p:nvPr/>
        </p:nvSpPr>
        <p:spPr>
          <a:xfrm>
            <a:off x="4467107" y="2737528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CA0B68E-5230-452D-BCDE-E97582553865}"/>
              </a:ext>
            </a:extLst>
          </p:cNvPr>
          <p:cNvSpPr/>
          <p:nvPr/>
        </p:nvSpPr>
        <p:spPr>
          <a:xfrm>
            <a:off x="2252087" y="2455196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888C33A-4959-46E1-B318-86C19D9C158D}"/>
              </a:ext>
            </a:extLst>
          </p:cNvPr>
          <p:cNvSpPr/>
          <p:nvPr/>
        </p:nvSpPr>
        <p:spPr>
          <a:xfrm>
            <a:off x="1517079" y="2593831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77CDF60-C7C8-4967-B676-F58BBAD0C6E8}"/>
              </a:ext>
            </a:extLst>
          </p:cNvPr>
          <p:cNvSpPr/>
          <p:nvPr/>
        </p:nvSpPr>
        <p:spPr>
          <a:xfrm>
            <a:off x="1794065" y="2751666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7E2D873-D280-470C-8D19-35D128101F61}"/>
              </a:ext>
            </a:extLst>
          </p:cNvPr>
          <p:cNvSpPr/>
          <p:nvPr/>
        </p:nvSpPr>
        <p:spPr>
          <a:xfrm>
            <a:off x="1399847" y="3150629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http://l-lin.github.io/images/tomcat.png">
            <a:extLst>
              <a:ext uri="{FF2B5EF4-FFF2-40B4-BE49-F238E27FC236}">
                <a16:creationId xmlns:a16="http://schemas.microsoft.com/office/drawing/2014/main" id="{6ED1CD9D-5497-4558-A97C-C1938C8AF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04" y="2230376"/>
            <a:ext cx="515543" cy="34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EC4C660E-DD00-44D1-BAAC-A0D82FC679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9430" y="2113786"/>
            <a:ext cx="357580" cy="357580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A6F30FC8-2A46-4A8C-B166-B3E32DE0C2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54134" y="3085479"/>
            <a:ext cx="523674" cy="523674"/>
          </a:xfrm>
          <a:prstGeom prst="rect">
            <a:avLst/>
          </a:prstGeom>
        </p:spPr>
      </p:pic>
      <p:pic>
        <p:nvPicPr>
          <p:cNvPr id="43" name="Graphique 42">
            <a:extLst>
              <a:ext uri="{FF2B5EF4-FFF2-40B4-BE49-F238E27FC236}">
                <a16:creationId xmlns:a16="http://schemas.microsoft.com/office/drawing/2014/main" id="{C92BB488-8A44-4A65-82D1-FA727BD937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0287" y="1049289"/>
            <a:ext cx="570029" cy="570029"/>
          </a:xfrm>
          <a:prstGeom prst="rect">
            <a:avLst/>
          </a:prstGeom>
        </p:spPr>
      </p:pic>
      <p:pic>
        <p:nvPicPr>
          <p:cNvPr id="47" name="Graphique 46">
            <a:extLst>
              <a:ext uri="{FF2B5EF4-FFF2-40B4-BE49-F238E27FC236}">
                <a16:creationId xmlns:a16="http://schemas.microsoft.com/office/drawing/2014/main" id="{B8B1105B-B2DB-42C4-BE3D-2BCB3CF02A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22779" y="1901254"/>
            <a:ext cx="658244" cy="658244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3D5057EB-D8EE-4677-A426-57BD912319FC}"/>
              </a:ext>
            </a:extLst>
          </p:cNvPr>
          <p:cNvSpPr/>
          <p:nvPr/>
        </p:nvSpPr>
        <p:spPr>
          <a:xfrm>
            <a:off x="2579722" y="2892689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7D3D287B-D361-46C7-99C4-2A12DD6BED09}"/>
              </a:ext>
            </a:extLst>
          </p:cNvPr>
          <p:cNvSpPr/>
          <p:nvPr/>
        </p:nvSpPr>
        <p:spPr>
          <a:xfrm>
            <a:off x="5244225" y="3142350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7DF2E92-E447-440E-9EF9-DF7AC1C331EA}"/>
              </a:ext>
            </a:extLst>
          </p:cNvPr>
          <p:cNvSpPr/>
          <p:nvPr/>
        </p:nvSpPr>
        <p:spPr>
          <a:xfrm>
            <a:off x="5763481" y="3620528"/>
            <a:ext cx="310601" cy="3106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Graphique 56">
            <a:extLst>
              <a:ext uri="{FF2B5EF4-FFF2-40B4-BE49-F238E27FC236}">
                <a16:creationId xmlns:a16="http://schemas.microsoft.com/office/drawing/2014/main" id="{3AD6C53F-9AF4-4CAD-8DA2-5C17EA60B5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90558" y="1415935"/>
            <a:ext cx="1113503" cy="1113503"/>
          </a:xfrm>
          <a:prstGeom prst="rect">
            <a:avLst/>
          </a:prstGeom>
        </p:spPr>
      </p:pic>
      <p:pic>
        <p:nvPicPr>
          <p:cNvPr id="1025" name="Graphique 1024">
            <a:extLst>
              <a:ext uri="{FF2B5EF4-FFF2-40B4-BE49-F238E27FC236}">
                <a16:creationId xmlns:a16="http://schemas.microsoft.com/office/drawing/2014/main" id="{B064480C-5EA9-478F-90CA-396E1CB21D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85864" y="3494815"/>
            <a:ext cx="282147" cy="282147"/>
          </a:xfrm>
          <a:prstGeom prst="rect">
            <a:avLst/>
          </a:prstGeom>
        </p:spPr>
      </p:pic>
      <p:pic>
        <p:nvPicPr>
          <p:cNvPr id="1036" name="Picture 12" descr="https://spring.io/img/spring-logo-3b6f842fa77c3bea3bac17dbce36a101.png">
            <a:extLst>
              <a:ext uri="{FF2B5EF4-FFF2-40B4-BE49-F238E27FC236}">
                <a16:creationId xmlns:a16="http://schemas.microsoft.com/office/drawing/2014/main" id="{26B5A8CB-A6FA-41A0-A23F-FD22815B0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06" b="49903"/>
          <a:stretch/>
        </p:blipFill>
        <p:spPr bwMode="auto">
          <a:xfrm>
            <a:off x="1941075" y="3070488"/>
            <a:ext cx="257782" cy="23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Ellipse 72">
            <a:extLst>
              <a:ext uri="{FF2B5EF4-FFF2-40B4-BE49-F238E27FC236}">
                <a16:creationId xmlns:a16="http://schemas.microsoft.com/office/drawing/2014/main" id="{4D413F9F-5C92-433A-A6DE-724EF83DC7B7}"/>
              </a:ext>
            </a:extLst>
          </p:cNvPr>
          <p:cNvSpPr/>
          <p:nvPr/>
        </p:nvSpPr>
        <p:spPr>
          <a:xfrm>
            <a:off x="1568379" y="3819239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Graphique 1031">
            <a:extLst>
              <a:ext uri="{FF2B5EF4-FFF2-40B4-BE49-F238E27FC236}">
                <a16:creationId xmlns:a16="http://schemas.microsoft.com/office/drawing/2014/main" id="{25667214-A4BE-4C31-9DE1-3685FFCFF9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91843" y="662115"/>
            <a:ext cx="774348" cy="774348"/>
          </a:xfrm>
          <a:prstGeom prst="rect">
            <a:avLst/>
          </a:prstGeom>
        </p:spPr>
      </p:pic>
      <p:pic>
        <p:nvPicPr>
          <p:cNvPr id="1034" name="Graphique 1033">
            <a:extLst>
              <a:ext uri="{FF2B5EF4-FFF2-40B4-BE49-F238E27FC236}">
                <a16:creationId xmlns:a16="http://schemas.microsoft.com/office/drawing/2014/main" id="{AD2D8A06-4C28-435B-BCCD-EEA73466ACC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407512" y="2511590"/>
            <a:ext cx="639039" cy="639039"/>
          </a:xfrm>
          <a:prstGeom prst="rect">
            <a:avLst/>
          </a:prstGeom>
        </p:spPr>
      </p:pic>
      <p:sp>
        <p:nvSpPr>
          <p:cNvPr id="78" name="Ellipse 77">
            <a:extLst>
              <a:ext uri="{FF2B5EF4-FFF2-40B4-BE49-F238E27FC236}">
                <a16:creationId xmlns:a16="http://schemas.microsoft.com/office/drawing/2014/main" id="{96200931-4AA0-47BE-9ED9-4FB9C95F1D55}"/>
              </a:ext>
            </a:extLst>
          </p:cNvPr>
          <p:cNvSpPr/>
          <p:nvPr/>
        </p:nvSpPr>
        <p:spPr>
          <a:xfrm>
            <a:off x="9126609" y="1791509"/>
            <a:ext cx="326492" cy="32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9457E46F-03A0-49B3-BEB4-556FABF38394}"/>
              </a:ext>
            </a:extLst>
          </p:cNvPr>
          <p:cNvSpPr/>
          <p:nvPr/>
        </p:nvSpPr>
        <p:spPr>
          <a:xfrm>
            <a:off x="11284483" y="783264"/>
            <a:ext cx="326492" cy="32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8F84CD66-DC28-4961-9075-5A56AD5837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1161" y="2989405"/>
            <a:ext cx="1299181" cy="1299181"/>
          </a:xfrm>
          <a:prstGeom prst="rect">
            <a:avLst/>
          </a:prstGeom>
        </p:spPr>
      </p:pic>
      <p:pic>
        <p:nvPicPr>
          <p:cNvPr id="93" name="Graphique 92">
            <a:extLst>
              <a:ext uri="{FF2B5EF4-FFF2-40B4-BE49-F238E27FC236}">
                <a16:creationId xmlns:a16="http://schemas.microsoft.com/office/drawing/2014/main" id="{29895446-7A27-43D2-BAE3-646FEA4377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95508" y="2976808"/>
            <a:ext cx="1107785" cy="1107785"/>
          </a:xfrm>
          <a:prstGeom prst="rect">
            <a:avLst/>
          </a:prstGeom>
        </p:spPr>
      </p:pic>
      <p:sp>
        <p:nvSpPr>
          <p:cNvPr id="94" name="Ellipse 93">
            <a:extLst>
              <a:ext uri="{FF2B5EF4-FFF2-40B4-BE49-F238E27FC236}">
                <a16:creationId xmlns:a16="http://schemas.microsoft.com/office/drawing/2014/main" id="{14A96BCE-CA47-4F0D-86C6-E37E514C29C4}"/>
              </a:ext>
            </a:extLst>
          </p:cNvPr>
          <p:cNvSpPr/>
          <p:nvPr/>
        </p:nvSpPr>
        <p:spPr>
          <a:xfrm>
            <a:off x="2420098" y="3330818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Graphique 94">
            <a:extLst>
              <a:ext uri="{FF2B5EF4-FFF2-40B4-BE49-F238E27FC236}">
                <a16:creationId xmlns:a16="http://schemas.microsoft.com/office/drawing/2014/main" id="{6ABB74B7-2164-447A-A4AC-A6F2B9F9122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136024" y="3218350"/>
            <a:ext cx="580659" cy="580659"/>
          </a:xfrm>
          <a:prstGeom prst="rect">
            <a:avLst/>
          </a:prstGeom>
        </p:spPr>
      </p:pic>
      <p:sp>
        <p:nvSpPr>
          <p:cNvPr id="96" name="Ellipse 95">
            <a:extLst>
              <a:ext uri="{FF2B5EF4-FFF2-40B4-BE49-F238E27FC236}">
                <a16:creationId xmlns:a16="http://schemas.microsoft.com/office/drawing/2014/main" id="{31253DEE-B991-4524-9ABF-AA0B45CC9083}"/>
              </a:ext>
            </a:extLst>
          </p:cNvPr>
          <p:cNvSpPr/>
          <p:nvPr/>
        </p:nvSpPr>
        <p:spPr>
          <a:xfrm>
            <a:off x="7323388" y="2599768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2C41186A-5BA3-4CED-B099-A1B7AF1BA6AC}"/>
              </a:ext>
            </a:extLst>
          </p:cNvPr>
          <p:cNvSpPr/>
          <p:nvPr/>
        </p:nvSpPr>
        <p:spPr>
          <a:xfrm>
            <a:off x="3011843" y="2535215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3C21FD9-52C9-4225-BBE2-9C397E22C0BF}"/>
              </a:ext>
            </a:extLst>
          </p:cNvPr>
          <p:cNvSpPr/>
          <p:nvPr/>
        </p:nvSpPr>
        <p:spPr>
          <a:xfrm>
            <a:off x="1458463" y="1802495"/>
            <a:ext cx="357581" cy="365993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87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FD04A7-C834-4486-8BED-E92C95E19BE7}"/>
              </a:ext>
            </a:extLst>
          </p:cNvPr>
          <p:cNvSpPr/>
          <p:nvPr/>
        </p:nvSpPr>
        <p:spPr>
          <a:xfrm>
            <a:off x="-56074" y="471569"/>
            <a:ext cx="12276472" cy="5469309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D98B60AD-0D03-4F02-A594-3DFB88A88A91}"/>
              </a:ext>
            </a:extLst>
          </p:cNvPr>
          <p:cNvGrpSpPr/>
          <p:nvPr/>
        </p:nvGrpSpPr>
        <p:grpSpPr>
          <a:xfrm>
            <a:off x="1142149" y="164610"/>
            <a:ext cx="11057040" cy="4902689"/>
            <a:chOff x="1346346" y="164554"/>
            <a:chExt cx="10852843" cy="4825723"/>
          </a:xfrm>
        </p:grpSpPr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439DA160-F013-451E-9470-EB359EE1DD91}"/>
                </a:ext>
              </a:extLst>
            </p:cNvPr>
            <p:cNvSpPr/>
            <p:nvPr/>
          </p:nvSpPr>
          <p:spPr>
            <a:xfrm rot="543186">
              <a:off x="1783019" y="2189927"/>
              <a:ext cx="10372725" cy="2800350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74399474-7A57-43C1-88BC-31BE6096695F}"/>
                </a:ext>
              </a:extLst>
            </p:cNvPr>
            <p:cNvSpPr/>
            <p:nvPr/>
          </p:nvSpPr>
          <p:spPr>
            <a:xfrm>
              <a:off x="1466850" y="510540"/>
              <a:ext cx="10732339" cy="3147060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FBF0039A-2F18-4648-BB91-B57AE58002B7}"/>
                </a:ext>
              </a:extLst>
            </p:cNvPr>
            <p:cNvSpPr/>
            <p:nvPr/>
          </p:nvSpPr>
          <p:spPr>
            <a:xfrm rot="208952">
              <a:off x="1625888" y="1457854"/>
              <a:ext cx="10518115" cy="2830116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FA49424-0C4D-4393-A5DB-DAD21698B21D}"/>
                </a:ext>
              </a:extLst>
            </p:cNvPr>
            <p:cNvSpPr/>
            <p:nvPr/>
          </p:nvSpPr>
          <p:spPr>
            <a:xfrm rot="21397959">
              <a:off x="1346346" y="164554"/>
              <a:ext cx="10493334" cy="2800350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6" name="Graphique 5">
            <a:extLst>
              <a:ext uri="{FF2B5EF4-FFF2-40B4-BE49-F238E27FC236}">
                <a16:creationId xmlns:a16="http://schemas.microsoft.com/office/drawing/2014/main" id="{AD2A1E3F-2972-4D0B-B051-0D21AD206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7167" y="2757075"/>
            <a:ext cx="296476" cy="296476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31B7B781-CDF7-4E8E-9536-10DF6BA54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7410" y="3590103"/>
            <a:ext cx="652729" cy="652729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6562359A-BD7B-4171-A414-3B7A81211D0E}"/>
              </a:ext>
            </a:extLst>
          </p:cNvPr>
          <p:cNvSpPr/>
          <p:nvPr/>
        </p:nvSpPr>
        <p:spPr>
          <a:xfrm>
            <a:off x="2613859" y="2069394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D776407-9B2A-4CA2-86E3-DB2C83B8EA01}"/>
              </a:ext>
            </a:extLst>
          </p:cNvPr>
          <p:cNvSpPr/>
          <p:nvPr/>
        </p:nvSpPr>
        <p:spPr>
          <a:xfrm>
            <a:off x="5569029" y="1806659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C78500E-8B42-4212-80DA-00E83AE26E9C}"/>
              </a:ext>
            </a:extLst>
          </p:cNvPr>
          <p:cNvSpPr/>
          <p:nvPr/>
        </p:nvSpPr>
        <p:spPr>
          <a:xfrm>
            <a:off x="8008375" y="1141282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E0F51D-CA09-4EBB-8C0E-0D6296CE9E26}"/>
              </a:ext>
            </a:extLst>
          </p:cNvPr>
          <p:cNvSpPr/>
          <p:nvPr/>
        </p:nvSpPr>
        <p:spPr>
          <a:xfrm>
            <a:off x="8911956" y="3606248"/>
            <a:ext cx="310601" cy="3106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AD968C4-72D7-4FA8-A5C4-326778A23B78}"/>
              </a:ext>
            </a:extLst>
          </p:cNvPr>
          <p:cNvSpPr/>
          <p:nvPr/>
        </p:nvSpPr>
        <p:spPr>
          <a:xfrm>
            <a:off x="7764048" y="1678911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CF72719-F3AE-4010-B3A4-7EF81D2C4545}"/>
              </a:ext>
            </a:extLst>
          </p:cNvPr>
          <p:cNvSpPr/>
          <p:nvPr/>
        </p:nvSpPr>
        <p:spPr>
          <a:xfrm>
            <a:off x="4695707" y="2718478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CA0B68E-5230-452D-BCDE-E97582553865}"/>
              </a:ext>
            </a:extLst>
          </p:cNvPr>
          <p:cNvSpPr/>
          <p:nvPr/>
        </p:nvSpPr>
        <p:spPr>
          <a:xfrm>
            <a:off x="2480687" y="2436146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888C33A-4959-46E1-B318-86C19D9C158D}"/>
              </a:ext>
            </a:extLst>
          </p:cNvPr>
          <p:cNvSpPr/>
          <p:nvPr/>
        </p:nvSpPr>
        <p:spPr>
          <a:xfrm>
            <a:off x="1745679" y="2574781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77CDF60-C7C8-4967-B676-F58BBAD0C6E8}"/>
              </a:ext>
            </a:extLst>
          </p:cNvPr>
          <p:cNvSpPr/>
          <p:nvPr/>
        </p:nvSpPr>
        <p:spPr>
          <a:xfrm>
            <a:off x="2022665" y="2732616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7E2D873-D280-470C-8D19-35D128101F61}"/>
              </a:ext>
            </a:extLst>
          </p:cNvPr>
          <p:cNvSpPr/>
          <p:nvPr/>
        </p:nvSpPr>
        <p:spPr>
          <a:xfrm>
            <a:off x="1628447" y="3131579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http://l-lin.github.io/images/tomcat.png">
            <a:extLst>
              <a:ext uri="{FF2B5EF4-FFF2-40B4-BE49-F238E27FC236}">
                <a16:creationId xmlns:a16="http://schemas.microsoft.com/office/drawing/2014/main" id="{6ED1CD9D-5497-4558-A97C-C1938C8AF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04" y="2211326"/>
            <a:ext cx="515543" cy="34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EC4C660E-DD00-44D1-BAAC-A0D82FC679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8030" y="2094736"/>
            <a:ext cx="357580" cy="357580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A6F30FC8-2A46-4A8C-B166-B3E32DE0C2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2734" y="3066429"/>
            <a:ext cx="523674" cy="523674"/>
          </a:xfrm>
          <a:prstGeom prst="rect">
            <a:avLst/>
          </a:prstGeom>
        </p:spPr>
      </p:pic>
      <p:pic>
        <p:nvPicPr>
          <p:cNvPr id="43" name="Graphique 42">
            <a:extLst>
              <a:ext uri="{FF2B5EF4-FFF2-40B4-BE49-F238E27FC236}">
                <a16:creationId xmlns:a16="http://schemas.microsoft.com/office/drawing/2014/main" id="{C92BB488-8A44-4A65-82D1-FA727BD937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48887" y="1030239"/>
            <a:ext cx="570029" cy="570029"/>
          </a:xfrm>
          <a:prstGeom prst="rect">
            <a:avLst/>
          </a:prstGeom>
        </p:spPr>
      </p:pic>
      <p:pic>
        <p:nvPicPr>
          <p:cNvPr id="47" name="Graphique 46">
            <a:extLst>
              <a:ext uri="{FF2B5EF4-FFF2-40B4-BE49-F238E27FC236}">
                <a16:creationId xmlns:a16="http://schemas.microsoft.com/office/drawing/2014/main" id="{B8B1105B-B2DB-42C4-BE3D-2BCB3CF02A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51379" y="1882204"/>
            <a:ext cx="658244" cy="658244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3D5057EB-D8EE-4677-A426-57BD912319FC}"/>
              </a:ext>
            </a:extLst>
          </p:cNvPr>
          <p:cNvSpPr/>
          <p:nvPr/>
        </p:nvSpPr>
        <p:spPr>
          <a:xfrm>
            <a:off x="2808322" y="2911739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0C45682-A886-4AF0-ADA1-AC6D77EB771C}"/>
              </a:ext>
            </a:extLst>
          </p:cNvPr>
          <p:cNvSpPr/>
          <p:nvPr/>
        </p:nvSpPr>
        <p:spPr>
          <a:xfrm>
            <a:off x="6981341" y="6000750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7D3D287B-D361-46C7-99C4-2A12DD6BED09}"/>
              </a:ext>
            </a:extLst>
          </p:cNvPr>
          <p:cNvSpPr/>
          <p:nvPr/>
        </p:nvSpPr>
        <p:spPr>
          <a:xfrm>
            <a:off x="5472825" y="3123300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7DF2E92-E447-440E-9EF9-DF7AC1C331EA}"/>
              </a:ext>
            </a:extLst>
          </p:cNvPr>
          <p:cNvSpPr/>
          <p:nvPr/>
        </p:nvSpPr>
        <p:spPr>
          <a:xfrm>
            <a:off x="5992081" y="3601478"/>
            <a:ext cx="310601" cy="3106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Graphique 56">
            <a:extLst>
              <a:ext uri="{FF2B5EF4-FFF2-40B4-BE49-F238E27FC236}">
                <a16:creationId xmlns:a16="http://schemas.microsoft.com/office/drawing/2014/main" id="{3AD6C53F-9AF4-4CAD-8DA2-5C17EA60B5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19158" y="1396885"/>
            <a:ext cx="1113503" cy="1113503"/>
          </a:xfrm>
          <a:prstGeom prst="rect">
            <a:avLst/>
          </a:prstGeom>
        </p:spPr>
      </p:pic>
      <p:pic>
        <p:nvPicPr>
          <p:cNvPr id="1025" name="Graphique 1024">
            <a:extLst>
              <a:ext uri="{FF2B5EF4-FFF2-40B4-BE49-F238E27FC236}">
                <a16:creationId xmlns:a16="http://schemas.microsoft.com/office/drawing/2014/main" id="{B064480C-5EA9-478F-90CA-396E1CB21D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14464" y="3475765"/>
            <a:ext cx="282147" cy="282147"/>
          </a:xfrm>
          <a:prstGeom prst="rect">
            <a:avLst/>
          </a:prstGeom>
        </p:spPr>
      </p:pic>
      <p:pic>
        <p:nvPicPr>
          <p:cNvPr id="1036" name="Picture 12" descr="https://spring.io/img/spring-logo-3b6f842fa77c3bea3bac17dbce36a101.png">
            <a:extLst>
              <a:ext uri="{FF2B5EF4-FFF2-40B4-BE49-F238E27FC236}">
                <a16:creationId xmlns:a16="http://schemas.microsoft.com/office/drawing/2014/main" id="{26B5A8CB-A6FA-41A0-A23F-FD22815B0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13" b="49903"/>
          <a:stretch/>
        </p:blipFill>
        <p:spPr bwMode="auto">
          <a:xfrm>
            <a:off x="9925353" y="3565842"/>
            <a:ext cx="1565787" cy="44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Ellipse 72">
            <a:extLst>
              <a:ext uri="{FF2B5EF4-FFF2-40B4-BE49-F238E27FC236}">
                <a16:creationId xmlns:a16="http://schemas.microsoft.com/office/drawing/2014/main" id="{4D413F9F-5C92-433A-A6DE-724EF83DC7B7}"/>
              </a:ext>
            </a:extLst>
          </p:cNvPr>
          <p:cNvSpPr/>
          <p:nvPr/>
        </p:nvSpPr>
        <p:spPr>
          <a:xfrm>
            <a:off x="1796979" y="3800189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Graphique 1031">
            <a:extLst>
              <a:ext uri="{FF2B5EF4-FFF2-40B4-BE49-F238E27FC236}">
                <a16:creationId xmlns:a16="http://schemas.microsoft.com/office/drawing/2014/main" id="{25667214-A4BE-4C31-9DE1-3685FFCFF9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20443" y="643065"/>
            <a:ext cx="774348" cy="774348"/>
          </a:xfrm>
          <a:prstGeom prst="rect">
            <a:avLst/>
          </a:prstGeom>
        </p:spPr>
      </p:pic>
      <p:pic>
        <p:nvPicPr>
          <p:cNvPr id="1034" name="Graphique 1033">
            <a:extLst>
              <a:ext uri="{FF2B5EF4-FFF2-40B4-BE49-F238E27FC236}">
                <a16:creationId xmlns:a16="http://schemas.microsoft.com/office/drawing/2014/main" id="{AD2D8A06-4C28-435B-BCCD-EEA73466ACC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31702" y="2433018"/>
            <a:ext cx="639039" cy="639039"/>
          </a:xfrm>
          <a:prstGeom prst="rect">
            <a:avLst/>
          </a:prstGeom>
        </p:spPr>
      </p:pic>
      <p:sp>
        <p:nvSpPr>
          <p:cNvPr id="78" name="Ellipse 77">
            <a:extLst>
              <a:ext uri="{FF2B5EF4-FFF2-40B4-BE49-F238E27FC236}">
                <a16:creationId xmlns:a16="http://schemas.microsoft.com/office/drawing/2014/main" id="{96200931-4AA0-47BE-9ED9-4FB9C95F1D55}"/>
              </a:ext>
            </a:extLst>
          </p:cNvPr>
          <p:cNvSpPr/>
          <p:nvPr/>
        </p:nvSpPr>
        <p:spPr>
          <a:xfrm>
            <a:off x="9355209" y="1772459"/>
            <a:ext cx="326492" cy="32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9457E46F-03A0-49B3-BEB4-556FABF38394}"/>
              </a:ext>
            </a:extLst>
          </p:cNvPr>
          <p:cNvSpPr/>
          <p:nvPr/>
        </p:nvSpPr>
        <p:spPr>
          <a:xfrm>
            <a:off x="11513083" y="764214"/>
            <a:ext cx="326492" cy="32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8F84CD66-DC28-4961-9075-5A56AD5837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9761" y="2970355"/>
            <a:ext cx="1299181" cy="1299181"/>
          </a:xfrm>
          <a:prstGeom prst="rect">
            <a:avLst/>
          </a:prstGeom>
        </p:spPr>
      </p:pic>
      <p:pic>
        <p:nvPicPr>
          <p:cNvPr id="93" name="Graphique 92">
            <a:extLst>
              <a:ext uri="{FF2B5EF4-FFF2-40B4-BE49-F238E27FC236}">
                <a16:creationId xmlns:a16="http://schemas.microsoft.com/office/drawing/2014/main" id="{29895446-7A27-43D2-BAE3-646FEA4377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11928" y="3092993"/>
            <a:ext cx="355081" cy="355081"/>
          </a:xfrm>
          <a:prstGeom prst="rect">
            <a:avLst/>
          </a:prstGeom>
        </p:spPr>
      </p:pic>
      <p:sp>
        <p:nvSpPr>
          <p:cNvPr id="94" name="Ellipse 93">
            <a:extLst>
              <a:ext uri="{FF2B5EF4-FFF2-40B4-BE49-F238E27FC236}">
                <a16:creationId xmlns:a16="http://schemas.microsoft.com/office/drawing/2014/main" id="{14A96BCE-CA47-4F0D-86C6-E37E514C29C4}"/>
              </a:ext>
            </a:extLst>
          </p:cNvPr>
          <p:cNvSpPr/>
          <p:nvPr/>
        </p:nvSpPr>
        <p:spPr>
          <a:xfrm>
            <a:off x="2868898" y="3262526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Graphique 94">
            <a:extLst>
              <a:ext uri="{FF2B5EF4-FFF2-40B4-BE49-F238E27FC236}">
                <a16:creationId xmlns:a16="http://schemas.microsoft.com/office/drawing/2014/main" id="{6ABB74B7-2164-447A-A4AC-A6F2B9F9122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64624" y="3199300"/>
            <a:ext cx="580659" cy="580659"/>
          </a:xfrm>
          <a:prstGeom prst="rect">
            <a:avLst/>
          </a:prstGeom>
        </p:spPr>
      </p:pic>
      <p:sp>
        <p:nvSpPr>
          <p:cNvPr id="96" name="Ellipse 95">
            <a:extLst>
              <a:ext uri="{FF2B5EF4-FFF2-40B4-BE49-F238E27FC236}">
                <a16:creationId xmlns:a16="http://schemas.microsoft.com/office/drawing/2014/main" id="{31253DEE-B991-4524-9ABF-AA0B45CC9083}"/>
              </a:ext>
            </a:extLst>
          </p:cNvPr>
          <p:cNvSpPr/>
          <p:nvPr/>
        </p:nvSpPr>
        <p:spPr>
          <a:xfrm>
            <a:off x="7551988" y="2580718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2C41186A-5BA3-4CED-B099-A1B7AF1BA6AC}"/>
              </a:ext>
            </a:extLst>
          </p:cNvPr>
          <p:cNvSpPr/>
          <p:nvPr/>
        </p:nvSpPr>
        <p:spPr>
          <a:xfrm>
            <a:off x="3240443" y="2516165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2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FD04A7-C834-4486-8BED-E92C95E19BE7}"/>
              </a:ext>
            </a:extLst>
          </p:cNvPr>
          <p:cNvSpPr/>
          <p:nvPr/>
        </p:nvSpPr>
        <p:spPr>
          <a:xfrm>
            <a:off x="-56074" y="471569"/>
            <a:ext cx="12276472" cy="5469309"/>
          </a:xfrm>
          <a:prstGeom prst="rect">
            <a:avLst/>
          </a:prstGeom>
          <a:solidFill>
            <a:srgbClr val="428B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5" name="Groupe 1034">
            <a:extLst>
              <a:ext uri="{FF2B5EF4-FFF2-40B4-BE49-F238E27FC236}">
                <a16:creationId xmlns:a16="http://schemas.microsoft.com/office/drawing/2014/main" id="{D98B60AD-0D03-4F02-A594-3DFB88A88A91}"/>
              </a:ext>
            </a:extLst>
          </p:cNvPr>
          <p:cNvGrpSpPr/>
          <p:nvPr/>
        </p:nvGrpSpPr>
        <p:grpSpPr>
          <a:xfrm>
            <a:off x="1142149" y="164610"/>
            <a:ext cx="11057040" cy="4902689"/>
            <a:chOff x="1346346" y="164554"/>
            <a:chExt cx="10852843" cy="4825723"/>
          </a:xfrm>
        </p:grpSpPr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439DA160-F013-451E-9470-EB359EE1DD91}"/>
                </a:ext>
              </a:extLst>
            </p:cNvPr>
            <p:cNvSpPr/>
            <p:nvPr/>
          </p:nvSpPr>
          <p:spPr>
            <a:xfrm rot="543186">
              <a:off x="1783019" y="2189927"/>
              <a:ext cx="10372725" cy="2800350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74399474-7A57-43C1-88BC-31BE6096695F}"/>
                </a:ext>
              </a:extLst>
            </p:cNvPr>
            <p:cNvSpPr/>
            <p:nvPr/>
          </p:nvSpPr>
          <p:spPr>
            <a:xfrm>
              <a:off x="1466850" y="510540"/>
              <a:ext cx="10732339" cy="3147060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FBF0039A-2F18-4648-BB91-B57AE58002B7}"/>
                </a:ext>
              </a:extLst>
            </p:cNvPr>
            <p:cNvSpPr/>
            <p:nvPr/>
          </p:nvSpPr>
          <p:spPr>
            <a:xfrm rot="208952">
              <a:off x="1625121" y="1483163"/>
              <a:ext cx="10372725" cy="2800350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8FA49424-0C4D-4393-A5DB-DAD21698B21D}"/>
                </a:ext>
              </a:extLst>
            </p:cNvPr>
            <p:cNvSpPr/>
            <p:nvPr/>
          </p:nvSpPr>
          <p:spPr>
            <a:xfrm rot="21397959">
              <a:off x="1346346" y="164554"/>
              <a:ext cx="10493334" cy="2800350"/>
            </a:xfrm>
            <a:custGeom>
              <a:avLst/>
              <a:gdLst>
                <a:gd name="connsiteX0" fmla="*/ 0 w 10372725"/>
                <a:gd name="connsiteY0" fmla="*/ 2800350 h 2800350"/>
                <a:gd name="connsiteX1" fmla="*/ 1333500 w 10372725"/>
                <a:gd name="connsiteY1" fmla="*/ 1695450 h 2800350"/>
                <a:gd name="connsiteX2" fmla="*/ 3067050 w 10372725"/>
                <a:gd name="connsiteY2" fmla="*/ 2095500 h 2800350"/>
                <a:gd name="connsiteX3" fmla="*/ 5829300 w 10372725"/>
                <a:gd name="connsiteY3" fmla="*/ 1152525 h 2800350"/>
                <a:gd name="connsiteX4" fmla="*/ 8124825 w 10372725"/>
                <a:gd name="connsiteY4" fmla="*/ 1219200 h 2800350"/>
                <a:gd name="connsiteX5" fmla="*/ 10372725 w 10372725"/>
                <a:gd name="connsiteY5" fmla="*/ 0 h 2800350"/>
                <a:gd name="connsiteX6" fmla="*/ 10372725 w 10372725"/>
                <a:gd name="connsiteY6" fmla="*/ 0 h 280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2725" h="2800350">
                  <a:moveTo>
                    <a:pt x="0" y="2800350"/>
                  </a:moveTo>
                  <a:cubicBezTo>
                    <a:pt x="411162" y="2306637"/>
                    <a:pt x="822325" y="1812925"/>
                    <a:pt x="1333500" y="1695450"/>
                  </a:cubicBezTo>
                  <a:cubicBezTo>
                    <a:pt x="1844675" y="1577975"/>
                    <a:pt x="2317750" y="2185987"/>
                    <a:pt x="3067050" y="2095500"/>
                  </a:cubicBezTo>
                  <a:cubicBezTo>
                    <a:pt x="3816350" y="2005013"/>
                    <a:pt x="4986338" y="1298575"/>
                    <a:pt x="5829300" y="1152525"/>
                  </a:cubicBezTo>
                  <a:cubicBezTo>
                    <a:pt x="6672262" y="1006475"/>
                    <a:pt x="7367588" y="1411287"/>
                    <a:pt x="8124825" y="1219200"/>
                  </a:cubicBezTo>
                  <a:cubicBezTo>
                    <a:pt x="8882063" y="1027112"/>
                    <a:pt x="10372725" y="0"/>
                    <a:pt x="10372725" y="0"/>
                  </a:cubicBezTo>
                  <a:lnTo>
                    <a:pt x="10372725" y="0"/>
                  </a:lnTo>
                </a:path>
              </a:pathLst>
            </a:custGeom>
            <a:noFill/>
            <a:ln>
              <a:solidFill>
                <a:srgbClr val="609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6" name="Graphique 5">
            <a:extLst>
              <a:ext uri="{FF2B5EF4-FFF2-40B4-BE49-F238E27FC236}">
                <a16:creationId xmlns:a16="http://schemas.microsoft.com/office/drawing/2014/main" id="{AD2A1E3F-2972-4D0B-B051-0D21AD206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057" y="2863933"/>
            <a:ext cx="296476" cy="296476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31B7B781-CDF7-4E8E-9536-10DF6BA54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7410" y="3590103"/>
            <a:ext cx="652729" cy="652729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6562359A-BD7B-4171-A414-3B7A81211D0E}"/>
              </a:ext>
            </a:extLst>
          </p:cNvPr>
          <p:cNvSpPr/>
          <p:nvPr/>
        </p:nvSpPr>
        <p:spPr>
          <a:xfrm>
            <a:off x="2613859" y="2069394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D776407-9B2A-4CA2-86E3-DB2C83B8EA01}"/>
              </a:ext>
            </a:extLst>
          </p:cNvPr>
          <p:cNvSpPr/>
          <p:nvPr/>
        </p:nvSpPr>
        <p:spPr>
          <a:xfrm>
            <a:off x="5569029" y="1806659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C78500E-8B42-4212-80DA-00E83AE26E9C}"/>
              </a:ext>
            </a:extLst>
          </p:cNvPr>
          <p:cNvSpPr/>
          <p:nvPr/>
        </p:nvSpPr>
        <p:spPr>
          <a:xfrm>
            <a:off x="8008375" y="1141282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E0F51D-CA09-4EBB-8C0E-0D6296CE9E26}"/>
              </a:ext>
            </a:extLst>
          </p:cNvPr>
          <p:cNvSpPr/>
          <p:nvPr/>
        </p:nvSpPr>
        <p:spPr>
          <a:xfrm>
            <a:off x="11202482" y="3330158"/>
            <a:ext cx="310601" cy="3106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AD968C4-72D7-4FA8-A5C4-326778A23B78}"/>
              </a:ext>
            </a:extLst>
          </p:cNvPr>
          <p:cNvSpPr/>
          <p:nvPr/>
        </p:nvSpPr>
        <p:spPr>
          <a:xfrm>
            <a:off x="7764048" y="1678911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CF72719-F3AE-4010-B3A4-7EF81D2C4545}"/>
              </a:ext>
            </a:extLst>
          </p:cNvPr>
          <p:cNvSpPr/>
          <p:nvPr/>
        </p:nvSpPr>
        <p:spPr>
          <a:xfrm>
            <a:off x="4695707" y="2718478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3338166-DDE3-43AA-87DD-EE5ABCD2BB7A}"/>
              </a:ext>
            </a:extLst>
          </p:cNvPr>
          <p:cNvSpPr/>
          <p:nvPr/>
        </p:nvSpPr>
        <p:spPr>
          <a:xfrm>
            <a:off x="3388060" y="2553378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CA0B68E-5230-452D-BCDE-E97582553865}"/>
              </a:ext>
            </a:extLst>
          </p:cNvPr>
          <p:cNvSpPr/>
          <p:nvPr/>
        </p:nvSpPr>
        <p:spPr>
          <a:xfrm>
            <a:off x="2480687" y="2436146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E03C70F-2DD9-4407-AC62-9591A7EF212D}"/>
              </a:ext>
            </a:extLst>
          </p:cNvPr>
          <p:cNvSpPr/>
          <p:nvPr/>
        </p:nvSpPr>
        <p:spPr>
          <a:xfrm>
            <a:off x="2138306" y="3175973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1888C33A-4959-46E1-B318-86C19D9C158D}"/>
              </a:ext>
            </a:extLst>
          </p:cNvPr>
          <p:cNvSpPr/>
          <p:nvPr/>
        </p:nvSpPr>
        <p:spPr>
          <a:xfrm>
            <a:off x="1745679" y="2574781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77CDF60-C7C8-4967-B676-F58BBAD0C6E8}"/>
              </a:ext>
            </a:extLst>
          </p:cNvPr>
          <p:cNvSpPr/>
          <p:nvPr/>
        </p:nvSpPr>
        <p:spPr>
          <a:xfrm>
            <a:off x="1874179" y="2854561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7E2D873-D280-470C-8D19-35D128101F61}"/>
              </a:ext>
            </a:extLst>
          </p:cNvPr>
          <p:cNvSpPr/>
          <p:nvPr/>
        </p:nvSpPr>
        <p:spPr>
          <a:xfrm>
            <a:off x="1605903" y="3640759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F25275D-01C7-4AD4-BCAD-03E07661A87B}"/>
              </a:ext>
            </a:extLst>
          </p:cNvPr>
          <p:cNvSpPr/>
          <p:nvPr/>
        </p:nvSpPr>
        <p:spPr>
          <a:xfrm>
            <a:off x="2247492" y="3507226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30" name="Picture 6" descr="http://l-lin.github.io/images/tomcat.png">
            <a:extLst>
              <a:ext uri="{FF2B5EF4-FFF2-40B4-BE49-F238E27FC236}">
                <a16:creationId xmlns:a16="http://schemas.microsoft.com/office/drawing/2014/main" id="{6ED1CD9D-5497-4558-A97C-C1938C8AF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41" y="2079937"/>
            <a:ext cx="515543" cy="34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6168653B-201F-4617-89E1-51DBADC287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2129" y="3085144"/>
            <a:ext cx="525530" cy="525530"/>
          </a:xfrm>
          <a:prstGeom prst="rect">
            <a:avLst/>
          </a:prstGeom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EC4C660E-DD00-44D1-BAAC-A0D82FC679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8030" y="2094736"/>
            <a:ext cx="357580" cy="357580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A6F30FC8-2A46-4A8C-B166-B3E32DE0C2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82272" y="2094736"/>
            <a:ext cx="523674" cy="523674"/>
          </a:xfrm>
          <a:prstGeom prst="rect">
            <a:avLst/>
          </a:prstGeom>
        </p:spPr>
      </p:pic>
      <p:pic>
        <p:nvPicPr>
          <p:cNvPr id="43" name="Graphique 42">
            <a:extLst>
              <a:ext uri="{FF2B5EF4-FFF2-40B4-BE49-F238E27FC236}">
                <a16:creationId xmlns:a16="http://schemas.microsoft.com/office/drawing/2014/main" id="{C92BB488-8A44-4A65-82D1-FA727BD937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24950" y="582561"/>
            <a:ext cx="1113503" cy="1113503"/>
          </a:xfrm>
          <a:prstGeom prst="rect">
            <a:avLst/>
          </a:prstGeom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id="{9CA73F2D-2B89-4CD0-9DE3-1088DB4C78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41874" y="2962057"/>
            <a:ext cx="580659" cy="580659"/>
          </a:xfrm>
          <a:prstGeom prst="rect">
            <a:avLst/>
          </a:prstGeom>
        </p:spPr>
      </p:pic>
      <p:pic>
        <p:nvPicPr>
          <p:cNvPr id="47" name="Graphique 46">
            <a:extLst>
              <a:ext uri="{FF2B5EF4-FFF2-40B4-BE49-F238E27FC236}">
                <a16:creationId xmlns:a16="http://schemas.microsoft.com/office/drawing/2014/main" id="{B8B1105B-B2DB-42C4-BE3D-2BCB3CF02A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51379" y="1882204"/>
            <a:ext cx="658244" cy="658244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3D5057EB-D8EE-4677-A426-57BD912319FC}"/>
              </a:ext>
            </a:extLst>
          </p:cNvPr>
          <p:cNvSpPr/>
          <p:nvPr/>
        </p:nvSpPr>
        <p:spPr>
          <a:xfrm>
            <a:off x="2789831" y="2936319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0C45682-A886-4AF0-ADA1-AC6D77EB771C}"/>
              </a:ext>
            </a:extLst>
          </p:cNvPr>
          <p:cNvSpPr/>
          <p:nvPr/>
        </p:nvSpPr>
        <p:spPr>
          <a:xfrm>
            <a:off x="6981341" y="6000750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7D3D287B-D361-46C7-99C4-2A12DD6BED09}"/>
              </a:ext>
            </a:extLst>
          </p:cNvPr>
          <p:cNvSpPr/>
          <p:nvPr/>
        </p:nvSpPr>
        <p:spPr>
          <a:xfrm>
            <a:off x="5472825" y="3123300"/>
            <a:ext cx="206477" cy="206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7DF2E92-E447-440E-9EF9-DF7AC1C331EA}"/>
              </a:ext>
            </a:extLst>
          </p:cNvPr>
          <p:cNvSpPr/>
          <p:nvPr/>
        </p:nvSpPr>
        <p:spPr>
          <a:xfrm>
            <a:off x="7573084" y="3283830"/>
            <a:ext cx="310601" cy="3106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2FF4A008-0DEA-4314-B74B-B688D9619162}"/>
              </a:ext>
            </a:extLst>
          </p:cNvPr>
          <p:cNvSpPr/>
          <p:nvPr/>
        </p:nvSpPr>
        <p:spPr>
          <a:xfrm>
            <a:off x="9355209" y="2741512"/>
            <a:ext cx="326492" cy="32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Graphique 56">
            <a:extLst>
              <a:ext uri="{FF2B5EF4-FFF2-40B4-BE49-F238E27FC236}">
                <a16:creationId xmlns:a16="http://schemas.microsoft.com/office/drawing/2014/main" id="{3AD6C53F-9AF4-4CAD-8DA2-5C17EA60B5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019158" y="1396885"/>
            <a:ext cx="1113503" cy="1113503"/>
          </a:xfrm>
          <a:prstGeom prst="rect">
            <a:avLst/>
          </a:prstGeom>
        </p:spPr>
      </p:pic>
      <p:pic>
        <p:nvPicPr>
          <p:cNvPr id="1025" name="Graphique 1024">
            <a:extLst>
              <a:ext uri="{FF2B5EF4-FFF2-40B4-BE49-F238E27FC236}">
                <a16:creationId xmlns:a16="http://schemas.microsoft.com/office/drawing/2014/main" id="{B064480C-5EA9-478F-90CA-396E1CB21D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12204" y="3420260"/>
            <a:ext cx="583983" cy="583983"/>
          </a:xfrm>
          <a:prstGeom prst="rect">
            <a:avLst/>
          </a:prstGeom>
        </p:spPr>
      </p:pic>
      <p:pic>
        <p:nvPicPr>
          <p:cNvPr id="1036" name="Picture 12" descr="https://spring.io/img/spring-logo-3b6f842fa77c3bea3bac17dbce36a101.png">
            <a:extLst>
              <a:ext uri="{FF2B5EF4-FFF2-40B4-BE49-F238E27FC236}">
                <a16:creationId xmlns:a16="http://schemas.microsoft.com/office/drawing/2014/main" id="{26B5A8CB-A6FA-41A0-A23F-FD22815B0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13" b="49903"/>
          <a:stretch/>
        </p:blipFill>
        <p:spPr bwMode="auto">
          <a:xfrm>
            <a:off x="8735561" y="3686167"/>
            <a:ext cx="1565787" cy="44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Ellipse 71">
            <a:extLst>
              <a:ext uri="{FF2B5EF4-FFF2-40B4-BE49-F238E27FC236}">
                <a16:creationId xmlns:a16="http://schemas.microsoft.com/office/drawing/2014/main" id="{8969F2E0-32CD-4706-B5F7-0EA4BA920046}"/>
              </a:ext>
            </a:extLst>
          </p:cNvPr>
          <p:cNvSpPr/>
          <p:nvPr/>
        </p:nvSpPr>
        <p:spPr>
          <a:xfrm>
            <a:off x="1420951" y="3393398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D413F9F-5C92-433A-A6DE-724EF83DC7B7}"/>
              </a:ext>
            </a:extLst>
          </p:cNvPr>
          <p:cNvSpPr/>
          <p:nvPr/>
        </p:nvSpPr>
        <p:spPr>
          <a:xfrm>
            <a:off x="1676123" y="3899435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Graphique 1031">
            <a:extLst>
              <a:ext uri="{FF2B5EF4-FFF2-40B4-BE49-F238E27FC236}">
                <a16:creationId xmlns:a16="http://schemas.microsoft.com/office/drawing/2014/main" id="{25667214-A4BE-4C31-9DE1-3685FFCFF9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72274" y="1069092"/>
            <a:ext cx="531176" cy="531176"/>
          </a:xfrm>
          <a:prstGeom prst="rect">
            <a:avLst/>
          </a:prstGeom>
        </p:spPr>
      </p:pic>
      <p:pic>
        <p:nvPicPr>
          <p:cNvPr id="1034" name="Graphique 1033">
            <a:extLst>
              <a:ext uri="{FF2B5EF4-FFF2-40B4-BE49-F238E27FC236}">
                <a16:creationId xmlns:a16="http://schemas.microsoft.com/office/drawing/2014/main" id="{AD2D8A06-4C28-435B-BCCD-EEA73466ACC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260910" y="2337098"/>
            <a:ext cx="639039" cy="639039"/>
          </a:xfrm>
          <a:prstGeom prst="rect">
            <a:avLst/>
          </a:prstGeom>
        </p:spPr>
      </p:pic>
      <p:sp>
        <p:nvSpPr>
          <p:cNvPr id="78" name="Ellipse 77">
            <a:extLst>
              <a:ext uri="{FF2B5EF4-FFF2-40B4-BE49-F238E27FC236}">
                <a16:creationId xmlns:a16="http://schemas.microsoft.com/office/drawing/2014/main" id="{96200931-4AA0-47BE-9ED9-4FB9C95F1D55}"/>
              </a:ext>
            </a:extLst>
          </p:cNvPr>
          <p:cNvSpPr/>
          <p:nvPr/>
        </p:nvSpPr>
        <p:spPr>
          <a:xfrm>
            <a:off x="9355209" y="1772459"/>
            <a:ext cx="326492" cy="32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9457E46F-03A0-49B3-BEB4-556FABF38394}"/>
              </a:ext>
            </a:extLst>
          </p:cNvPr>
          <p:cNvSpPr/>
          <p:nvPr/>
        </p:nvSpPr>
        <p:spPr>
          <a:xfrm>
            <a:off x="11513083" y="764214"/>
            <a:ext cx="326492" cy="326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7" name="Forme libre : forme 1036">
            <a:extLst>
              <a:ext uri="{FF2B5EF4-FFF2-40B4-BE49-F238E27FC236}">
                <a16:creationId xmlns:a16="http://schemas.microsoft.com/office/drawing/2014/main" id="{1A50DD6D-71C8-4B96-98FF-C25A5DCB524C}"/>
              </a:ext>
            </a:extLst>
          </p:cNvPr>
          <p:cNvSpPr/>
          <p:nvPr/>
        </p:nvSpPr>
        <p:spPr>
          <a:xfrm>
            <a:off x="1064434" y="3325687"/>
            <a:ext cx="179277" cy="921689"/>
          </a:xfrm>
          <a:custGeom>
            <a:avLst/>
            <a:gdLst>
              <a:gd name="connsiteX0" fmla="*/ 243840 w 243840"/>
              <a:gd name="connsiteY0" fmla="*/ 0 h 822960"/>
              <a:gd name="connsiteX1" fmla="*/ 68580 w 243840"/>
              <a:gd name="connsiteY1" fmla="*/ 243840 h 822960"/>
              <a:gd name="connsiteX2" fmla="*/ 0 w 243840"/>
              <a:gd name="connsiteY2" fmla="*/ 822960 h 822960"/>
              <a:gd name="connsiteX3" fmla="*/ 0 w 243840"/>
              <a:gd name="connsiteY3" fmla="*/ 82296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" h="822960">
                <a:moveTo>
                  <a:pt x="243840" y="0"/>
                </a:moveTo>
                <a:cubicBezTo>
                  <a:pt x="176530" y="53340"/>
                  <a:pt x="109220" y="106680"/>
                  <a:pt x="68580" y="243840"/>
                </a:cubicBezTo>
                <a:cubicBezTo>
                  <a:pt x="27940" y="381000"/>
                  <a:pt x="0" y="822960"/>
                  <a:pt x="0" y="822960"/>
                </a:cubicBezTo>
                <a:lnTo>
                  <a:pt x="0" y="822960"/>
                </a:lnTo>
              </a:path>
            </a:pathLst>
          </a:custGeom>
          <a:noFill/>
          <a:ln>
            <a:solidFill>
              <a:srgbClr val="609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Forme libre : forme 84">
            <a:extLst>
              <a:ext uri="{FF2B5EF4-FFF2-40B4-BE49-F238E27FC236}">
                <a16:creationId xmlns:a16="http://schemas.microsoft.com/office/drawing/2014/main" id="{4E350FCD-8EF6-4E13-9746-40C9694D5036}"/>
              </a:ext>
            </a:extLst>
          </p:cNvPr>
          <p:cNvSpPr/>
          <p:nvPr/>
        </p:nvSpPr>
        <p:spPr>
          <a:xfrm rot="500908">
            <a:off x="1180675" y="3701538"/>
            <a:ext cx="50885" cy="513026"/>
          </a:xfrm>
          <a:custGeom>
            <a:avLst/>
            <a:gdLst>
              <a:gd name="connsiteX0" fmla="*/ 243840 w 243840"/>
              <a:gd name="connsiteY0" fmla="*/ 0 h 822960"/>
              <a:gd name="connsiteX1" fmla="*/ 68580 w 243840"/>
              <a:gd name="connsiteY1" fmla="*/ 243840 h 822960"/>
              <a:gd name="connsiteX2" fmla="*/ 0 w 243840"/>
              <a:gd name="connsiteY2" fmla="*/ 822960 h 822960"/>
              <a:gd name="connsiteX3" fmla="*/ 0 w 243840"/>
              <a:gd name="connsiteY3" fmla="*/ 82296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" h="822960">
                <a:moveTo>
                  <a:pt x="243840" y="0"/>
                </a:moveTo>
                <a:cubicBezTo>
                  <a:pt x="176530" y="53340"/>
                  <a:pt x="109220" y="106680"/>
                  <a:pt x="68580" y="243840"/>
                </a:cubicBezTo>
                <a:cubicBezTo>
                  <a:pt x="27940" y="381000"/>
                  <a:pt x="0" y="822960"/>
                  <a:pt x="0" y="822960"/>
                </a:cubicBezTo>
                <a:lnTo>
                  <a:pt x="0" y="822960"/>
                </a:lnTo>
              </a:path>
            </a:pathLst>
          </a:custGeom>
          <a:noFill/>
          <a:ln>
            <a:solidFill>
              <a:srgbClr val="609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6BF199ED-738F-4E6D-B306-01AF25F64702}"/>
              </a:ext>
            </a:extLst>
          </p:cNvPr>
          <p:cNvSpPr/>
          <p:nvPr/>
        </p:nvSpPr>
        <p:spPr>
          <a:xfrm rot="500908">
            <a:off x="1266967" y="4003535"/>
            <a:ext cx="50885" cy="513026"/>
          </a:xfrm>
          <a:custGeom>
            <a:avLst/>
            <a:gdLst>
              <a:gd name="connsiteX0" fmla="*/ 243840 w 243840"/>
              <a:gd name="connsiteY0" fmla="*/ 0 h 822960"/>
              <a:gd name="connsiteX1" fmla="*/ 68580 w 243840"/>
              <a:gd name="connsiteY1" fmla="*/ 243840 h 822960"/>
              <a:gd name="connsiteX2" fmla="*/ 0 w 243840"/>
              <a:gd name="connsiteY2" fmla="*/ 822960 h 822960"/>
              <a:gd name="connsiteX3" fmla="*/ 0 w 243840"/>
              <a:gd name="connsiteY3" fmla="*/ 82296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" h="822960">
                <a:moveTo>
                  <a:pt x="243840" y="0"/>
                </a:moveTo>
                <a:cubicBezTo>
                  <a:pt x="176530" y="53340"/>
                  <a:pt x="109220" y="106680"/>
                  <a:pt x="68580" y="243840"/>
                </a:cubicBezTo>
                <a:cubicBezTo>
                  <a:pt x="27940" y="381000"/>
                  <a:pt x="0" y="822960"/>
                  <a:pt x="0" y="822960"/>
                </a:cubicBezTo>
                <a:lnTo>
                  <a:pt x="0" y="822960"/>
                </a:lnTo>
              </a:path>
            </a:pathLst>
          </a:custGeom>
          <a:noFill/>
          <a:ln>
            <a:solidFill>
              <a:srgbClr val="609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E62450EE-B0AB-4BA4-86FA-ABB8037E5DAB}"/>
              </a:ext>
            </a:extLst>
          </p:cNvPr>
          <p:cNvSpPr/>
          <p:nvPr/>
        </p:nvSpPr>
        <p:spPr>
          <a:xfrm>
            <a:off x="1175064" y="3267071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8F84CD66-DC28-4961-9075-5A56AD58379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9438" y="3773403"/>
            <a:ext cx="1299181" cy="1299181"/>
          </a:xfrm>
          <a:prstGeom prst="rect">
            <a:avLst/>
          </a:prstGeom>
        </p:spPr>
      </p:pic>
      <p:sp>
        <p:nvSpPr>
          <p:cNvPr id="90" name="Ellipse 89">
            <a:extLst>
              <a:ext uri="{FF2B5EF4-FFF2-40B4-BE49-F238E27FC236}">
                <a16:creationId xmlns:a16="http://schemas.microsoft.com/office/drawing/2014/main" id="{D1079842-7B14-4884-952F-F686655EAF5A}"/>
              </a:ext>
            </a:extLst>
          </p:cNvPr>
          <p:cNvSpPr/>
          <p:nvPr/>
        </p:nvSpPr>
        <p:spPr>
          <a:xfrm>
            <a:off x="1216080" y="3650860"/>
            <a:ext cx="117232" cy="117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43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Broussard</dc:creator>
  <cp:lastModifiedBy>Thomas Broussard</cp:lastModifiedBy>
  <cp:revision>14</cp:revision>
  <dcterms:created xsi:type="dcterms:W3CDTF">2017-12-25T09:47:24Z</dcterms:created>
  <dcterms:modified xsi:type="dcterms:W3CDTF">2017-12-25T12:55:02Z</dcterms:modified>
</cp:coreProperties>
</file>