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61" r:id="rId3"/>
    <p:sldId id="258" r:id="rId4"/>
    <p:sldId id="260" r:id="rId5"/>
    <p:sldId id="259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000000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5" autoAdjust="0"/>
  </p:normalViewPr>
  <p:slideViewPr>
    <p:cSldViewPr snapToGrid="0">
      <p:cViewPr varScale="1">
        <p:scale>
          <a:sx n="74" d="100"/>
          <a:sy n="74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AC7E9-BA14-45F1-A0C1-E7472A1D40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A6AF-BFA7-4834-B98D-94E7D24343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60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A6AF-BFA7-4834-B98D-94E7D24343F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22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C732-FA67-E97C-84FA-996E10CCF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14EE2-3200-630C-E9D2-F0700F594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FDF1-1DF6-18CA-84D0-12C946BB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E1AB9-2649-D16D-D99E-17B630B0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AC5A-9EFD-34DA-12CD-5504706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70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0503-0C60-07A3-9A31-66AE00EA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E30FC-ADD8-AA48-EC08-F1BF29E2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E419-30AD-642A-41CA-3F7E381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9F24E-B719-820F-5CA7-1F7221EC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5649-F476-C98E-C827-C4415B67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6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EDCD1-2D71-EEEE-06A6-C5121FD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CEFB6-B041-8905-D4F3-2573EE1A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B80C-FB50-B50C-73FA-1EDC4A7E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A18B-2722-B5E3-6D2A-7A5CD954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522D-BE5A-B012-D54B-DDBFC99A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6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54F9-A6F2-8C2E-2FB7-0E0E2A3C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042D-0934-E3C0-CD1D-8EBB1261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4322F-2DBB-5DAE-9ED4-CF675D46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E864-BC72-86B8-0E4F-2D05DB70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3267-3FCB-585E-064F-CA4CF51E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81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2D1C-D716-E2DE-F91C-018F8DE5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EC7E-455E-711B-E701-620C6507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2CE9F-3EBD-9D45-F96F-38A35FA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F4D74-A30D-17EC-C7CA-C383100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1462-9446-D197-31B4-343D777E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19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1778-90A2-93A6-A525-C20074D4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F7E2-9BE9-5492-EC7D-8E802E18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407C4-D23C-5A79-7E5A-2E52FFF8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86C50-B855-FDC6-9345-6A3F3D47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E2556-868B-6092-96D4-F67CDE9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696C-1B7A-A29C-3DE5-90C794E5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67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3E94-416C-B43C-E29C-97B0EC18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7FF3-B4DC-C3E4-A496-4C210C519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87E0-615F-DE15-8443-DE15A0E51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924AE-7E55-A95C-179B-43CB5B41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ABA46-3288-5A12-E764-20B5C8246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34ED7-19DE-203C-5E62-E8A42911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153E8-C6DF-2401-6E3A-E2803F36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82F9F-5FD5-6A0F-DECA-905D6CF7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35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35E2-C949-9951-1A75-E3B9C91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5DA8-51D4-313D-52C5-13838EBD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7C9E0-5305-FAFC-119E-DF5E68CA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F34D8-1701-74F6-27C2-07C4B60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3DEAE-3C6E-08EC-2D04-BEBB610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8BEF3-C06E-F8EF-33A0-3B66B643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AEABA-B7B9-9E7A-5708-90E0F19B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2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7D4F-DC11-089E-C66A-70A74C1C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1597-4A45-236F-B5CA-48A2ACD1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E87EF-8B59-8D75-2429-F2EE4955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5A63-1201-F9E2-412E-1EFB995A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1B7D-12E8-D036-DE5C-76C6A56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E13C5-03DB-2A54-DE8D-ED73280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7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934-4CED-70C5-4F0E-81B2E988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96B23-F343-A7B6-98D0-BCD9284D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60B8C-181D-D019-A71D-E26B891EA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1F09D-D73A-2A1F-43F0-39ABDBD2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4437-8353-F886-C6CB-780D0C28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40BF1-2708-F8B8-9773-6F66FD2A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7504A-DADC-76A8-F662-B89DF834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44654-A5EC-C415-5947-801F3C6A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977CA-BDD3-38A7-1768-2D1877793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CF07-46C4-4746-9A18-0A069842A46E}" type="datetimeFigureOut">
              <a:rPr lang="pt-BR" smtClean="0"/>
              <a:t>01/08/2022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FEE63-BFEB-7A6C-10FA-4B971E886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ED754-5ECE-62E6-2027-B0F757234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77F4B-54B8-4C13-863D-D4A97298262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5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96D9A43-DC94-848D-FFF3-88752CC9BB60}"/>
              </a:ext>
            </a:extLst>
          </p:cNvPr>
          <p:cNvGrpSpPr/>
          <p:nvPr/>
        </p:nvGrpSpPr>
        <p:grpSpPr>
          <a:xfrm>
            <a:off x="464125" y="585826"/>
            <a:ext cx="10934799" cy="5989728"/>
            <a:chOff x="412171" y="772863"/>
            <a:chExt cx="10934799" cy="59897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CA67F0-574A-AE95-078A-3F3425521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7300" y="772863"/>
              <a:ext cx="7351926" cy="5312275"/>
            </a:xfrm>
            <a:prstGeom prst="rect">
              <a:avLst/>
            </a:prstGeom>
          </p:spPr>
        </p:pic>
        <p:sp>
          <p:nvSpPr>
            <p:cNvPr id="4" name="Retângulo 55">
              <a:extLst>
                <a:ext uri="{FF2B5EF4-FFF2-40B4-BE49-F238E27FC236}">
                  <a16:creationId xmlns:a16="http://schemas.microsoft.com/office/drawing/2014/main" id="{F45E472F-ACEC-0794-7591-57FDE94FCDC9}"/>
                </a:ext>
              </a:extLst>
            </p:cNvPr>
            <p:cNvSpPr/>
            <p:nvPr/>
          </p:nvSpPr>
          <p:spPr>
            <a:xfrm>
              <a:off x="412171" y="5298408"/>
              <a:ext cx="1731818" cy="1082565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fonte e inserir título</a:t>
              </a:r>
            </a:p>
          </p:txBody>
        </p:sp>
        <p:sp>
          <p:nvSpPr>
            <p:cNvPr id="5" name="Retângulo 55">
              <a:extLst>
                <a:ext uri="{FF2B5EF4-FFF2-40B4-BE49-F238E27FC236}">
                  <a16:creationId xmlns:a16="http://schemas.microsoft.com/office/drawing/2014/main" id="{8CF569C1-CA2E-A8C0-3B01-C8EDFEEA85E0}"/>
                </a:ext>
              </a:extLst>
            </p:cNvPr>
            <p:cNvSpPr/>
            <p:nvPr/>
          </p:nvSpPr>
          <p:spPr>
            <a:xfrm>
              <a:off x="9936226" y="5568032"/>
              <a:ext cx="1410744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Códigos</a:t>
              </a:r>
            </a:p>
          </p:txBody>
        </p:sp>
        <p:sp>
          <p:nvSpPr>
            <p:cNvPr id="6" name="Retângulo 55">
              <a:extLst>
                <a:ext uri="{FF2B5EF4-FFF2-40B4-BE49-F238E27FC236}">
                  <a16:creationId xmlns:a16="http://schemas.microsoft.com/office/drawing/2014/main" id="{12F63EB4-5439-CD62-2F92-18BFDD69CB6C}"/>
                </a:ext>
              </a:extLst>
            </p:cNvPr>
            <p:cNvSpPr/>
            <p:nvPr/>
          </p:nvSpPr>
          <p:spPr>
            <a:xfrm>
              <a:off x="412171" y="1412331"/>
              <a:ext cx="1731818" cy="897442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tipo de gráfico</a:t>
              </a:r>
            </a:p>
          </p:txBody>
        </p:sp>
        <p:sp>
          <p:nvSpPr>
            <p:cNvPr id="7" name="Retângulo 55">
              <a:extLst>
                <a:ext uri="{FF2B5EF4-FFF2-40B4-BE49-F238E27FC236}">
                  <a16:creationId xmlns:a16="http://schemas.microsoft.com/office/drawing/2014/main" id="{BF39B483-936C-A69D-1E46-D7D24FC865B2}"/>
                </a:ext>
              </a:extLst>
            </p:cNvPr>
            <p:cNvSpPr/>
            <p:nvPr/>
          </p:nvSpPr>
          <p:spPr>
            <a:xfrm>
              <a:off x="7314776" y="6214391"/>
              <a:ext cx="2899487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faixa de dados </a:t>
              </a:r>
            </a:p>
          </p:txBody>
        </p:sp>
        <p:sp>
          <p:nvSpPr>
            <p:cNvPr id="8" name="Retângulo 55">
              <a:extLst>
                <a:ext uri="{FF2B5EF4-FFF2-40B4-BE49-F238E27FC236}">
                  <a16:creationId xmlns:a16="http://schemas.microsoft.com/office/drawing/2014/main" id="{4DB90F94-E2CE-9573-9C50-5A3DE831D040}"/>
                </a:ext>
              </a:extLst>
            </p:cNvPr>
            <p:cNvSpPr/>
            <p:nvPr/>
          </p:nvSpPr>
          <p:spPr>
            <a:xfrm>
              <a:off x="5009808" y="6214391"/>
              <a:ext cx="2023973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o tema</a:t>
              </a:r>
            </a:p>
          </p:txBody>
        </p:sp>
        <p:sp>
          <p:nvSpPr>
            <p:cNvPr id="9" name="Retângulo 55">
              <a:extLst>
                <a:ext uri="{FF2B5EF4-FFF2-40B4-BE49-F238E27FC236}">
                  <a16:creationId xmlns:a16="http://schemas.microsoft.com/office/drawing/2014/main" id="{A49F13B5-0592-AC6D-3F89-15E1425C24BF}"/>
                </a:ext>
              </a:extLst>
            </p:cNvPr>
            <p:cNvSpPr/>
            <p:nvPr/>
          </p:nvSpPr>
          <p:spPr>
            <a:xfrm>
              <a:off x="2611582" y="6219273"/>
              <a:ext cx="2114026" cy="5433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Alterar os eixos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9A6C49-90AC-423E-CE1D-730424014940}"/>
                </a:ext>
              </a:extLst>
            </p:cNvPr>
            <p:cNvSpPr/>
            <p:nvPr/>
          </p:nvSpPr>
          <p:spPr>
            <a:xfrm>
              <a:off x="3844636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2EB5B7-DC58-09B8-3B8F-EE74F0B58D75}"/>
                </a:ext>
              </a:extLst>
            </p:cNvPr>
            <p:cNvSpPr/>
            <p:nvPr/>
          </p:nvSpPr>
          <p:spPr>
            <a:xfrm>
              <a:off x="5296421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F3D416-F9B6-ECB6-DB42-2E691F0FD495}"/>
                </a:ext>
              </a:extLst>
            </p:cNvPr>
            <p:cNvSpPr/>
            <p:nvPr/>
          </p:nvSpPr>
          <p:spPr>
            <a:xfrm>
              <a:off x="6754616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0522243-4287-319A-909F-AAADE81C07BF}"/>
                </a:ext>
              </a:extLst>
            </p:cNvPr>
            <p:cNvSpPr/>
            <p:nvPr/>
          </p:nvSpPr>
          <p:spPr>
            <a:xfrm>
              <a:off x="8198953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1A0BD1-36B1-5040-C3D6-22234EB62B2A}"/>
                </a:ext>
              </a:extLst>
            </p:cNvPr>
            <p:cNvSpPr/>
            <p:nvPr/>
          </p:nvSpPr>
          <p:spPr>
            <a:xfrm>
              <a:off x="2400299" y="5725391"/>
              <a:ext cx="1444337" cy="2286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7FA600-28E3-C11A-EABB-D673FFB3BCF0}"/>
                </a:ext>
              </a:extLst>
            </p:cNvPr>
            <p:cNvSpPr/>
            <p:nvPr/>
          </p:nvSpPr>
          <p:spPr>
            <a:xfrm>
              <a:off x="2448267" y="1401940"/>
              <a:ext cx="523533" cy="918224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" name="Conector de Seta Reta 57">
              <a:extLst>
                <a:ext uri="{FF2B5EF4-FFF2-40B4-BE49-F238E27FC236}">
                  <a16:creationId xmlns:a16="http://schemas.microsoft.com/office/drawing/2014/main" id="{0CAC184C-7C20-E66A-0642-133456C45737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>
              <a:off x="2143989" y="1861052"/>
              <a:ext cx="304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de Seta Reta 57">
              <a:extLst>
                <a:ext uri="{FF2B5EF4-FFF2-40B4-BE49-F238E27FC236}">
                  <a16:creationId xmlns:a16="http://schemas.microsoft.com/office/drawing/2014/main" id="{5AA7DC47-CC49-D00E-4A36-5217DE225BAB}"/>
                </a:ext>
              </a:extLst>
            </p:cNvPr>
            <p:cNvCxnSpPr>
              <a:cxnSpLocks/>
              <a:stCxn id="4" idx="3"/>
              <a:endCxn id="14" idx="1"/>
            </p:cNvCxnSpPr>
            <p:nvPr/>
          </p:nvCxnSpPr>
          <p:spPr>
            <a:xfrm>
              <a:off x="2143989" y="5839691"/>
              <a:ext cx="2563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: Angulado 58">
              <a:extLst>
                <a:ext uri="{FF2B5EF4-FFF2-40B4-BE49-F238E27FC236}">
                  <a16:creationId xmlns:a16="http://schemas.microsoft.com/office/drawing/2014/main" id="{C1DFE59F-4E5B-990E-4C69-EC8A196FAD8E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rot="5400000" flipH="1" flipV="1">
              <a:off x="3985059" y="5637527"/>
              <a:ext cx="265282" cy="8982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: Angulado 58">
              <a:extLst>
                <a:ext uri="{FF2B5EF4-FFF2-40B4-BE49-F238E27FC236}">
                  <a16:creationId xmlns:a16="http://schemas.microsoft.com/office/drawing/2014/main" id="{567D42C3-E6D7-55B5-8903-8C8ED8F3B68E}"/>
                </a:ext>
              </a:extLst>
            </p:cNvPr>
            <p:cNvCxnSpPr>
              <a:cxnSpLocks/>
              <a:stCxn id="7" idx="0"/>
              <a:endCxn id="12" idx="2"/>
            </p:cNvCxnSpPr>
            <p:nvPr/>
          </p:nvCxnSpPr>
          <p:spPr>
            <a:xfrm rot="16200000" flipV="1">
              <a:off x="7990453" y="5440323"/>
              <a:ext cx="260400" cy="12877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de Seta Reta 57">
              <a:extLst>
                <a:ext uri="{FF2B5EF4-FFF2-40B4-BE49-F238E27FC236}">
                  <a16:creationId xmlns:a16="http://schemas.microsoft.com/office/drawing/2014/main" id="{83E44BE7-5907-571E-6E29-B812FD3190E9}"/>
                </a:ext>
              </a:extLst>
            </p:cNvPr>
            <p:cNvCxnSpPr>
              <a:cxnSpLocks/>
              <a:stCxn id="8" idx="0"/>
              <a:endCxn id="11" idx="2"/>
            </p:cNvCxnSpPr>
            <p:nvPr/>
          </p:nvCxnSpPr>
          <p:spPr>
            <a:xfrm flipH="1" flipV="1">
              <a:off x="6018590" y="5953991"/>
              <a:ext cx="3205" cy="2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de Seta Reta 57">
              <a:extLst>
                <a:ext uri="{FF2B5EF4-FFF2-40B4-BE49-F238E27FC236}">
                  <a16:creationId xmlns:a16="http://schemas.microsoft.com/office/drawing/2014/main" id="{7079D083-1000-60E4-D64A-D88B49DFB1E6}"/>
                </a:ext>
              </a:extLst>
            </p:cNvPr>
            <p:cNvCxnSpPr>
              <a:cxnSpLocks/>
              <a:stCxn id="5" idx="1"/>
              <a:endCxn id="13" idx="3"/>
            </p:cNvCxnSpPr>
            <p:nvPr/>
          </p:nvCxnSpPr>
          <p:spPr>
            <a:xfrm flipH="1">
              <a:off x="9643290" y="5839691"/>
              <a:ext cx="2929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889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61DDD7-EECA-25E1-1EFC-048B5FBE833F}"/>
              </a:ext>
            </a:extLst>
          </p:cNvPr>
          <p:cNvGrpSpPr/>
          <p:nvPr/>
        </p:nvGrpSpPr>
        <p:grpSpPr>
          <a:xfrm>
            <a:off x="3964462" y="137339"/>
            <a:ext cx="3169730" cy="2947114"/>
            <a:chOff x="2753360" y="1056640"/>
            <a:chExt cx="3942080" cy="36652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ED98D9-2A77-16C8-E4C7-1581851FBA90}"/>
                </a:ext>
              </a:extLst>
            </p:cNvPr>
            <p:cNvSpPr/>
            <p:nvPr/>
          </p:nvSpPr>
          <p:spPr>
            <a:xfrm>
              <a:off x="3281680" y="2294891"/>
              <a:ext cx="802640" cy="153416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5887E7-4649-BCD4-996D-5BF7DCFEC079}"/>
                </a:ext>
              </a:extLst>
            </p:cNvPr>
            <p:cNvSpPr/>
            <p:nvPr/>
          </p:nvSpPr>
          <p:spPr>
            <a:xfrm>
              <a:off x="4201159" y="1949451"/>
              <a:ext cx="802640" cy="1112520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C38FA7-DD58-89F5-2CAF-C56F2FECDB4D}"/>
                </a:ext>
              </a:extLst>
            </p:cNvPr>
            <p:cNvSpPr/>
            <p:nvPr/>
          </p:nvSpPr>
          <p:spPr>
            <a:xfrm>
              <a:off x="5120637" y="2686051"/>
              <a:ext cx="802640" cy="751840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B195B7-38C7-E9CE-491C-052BF8796F50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3281680" y="306197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5A4A91-572C-17A1-A851-2A94227F216C}"/>
                </a:ext>
              </a:extLst>
            </p:cNvPr>
            <p:cNvCxnSpPr>
              <a:cxnSpLocks/>
            </p:cNvCxnSpPr>
            <p:nvPr/>
          </p:nvCxnSpPr>
          <p:spPr>
            <a:xfrm>
              <a:off x="4201159" y="2637791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C789174-CB6F-7AC1-EA58-18458D290069}"/>
                </a:ext>
              </a:extLst>
            </p:cNvPr>
            <p:cNvCxnSpPr>
              <a:cxnSpLocks/>
            </p:cNvCxnSpPr>
            <p:nvPr/>
          </p:nvCxnSpPr>
          <p:spPr>
            <a:xfrm>
              <a:off x="5135879" y="2872743"/>
              <a:ext cx="80264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1F6CEE-455F-7545-70A4-ECCEA2698A0A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3683000" y="1766571"/>
              <a:ext cx="0" cy="5283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5BAE0C-8FDC-0ED9-54EC-A1762A4EFA1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683000" y="3829051"/>
              <a:ext cx="0" cy="3149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51327A-7E05-3415-897A-64495541A3D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602479" y="3061971"/>
              <a:ext cx="0" cy="11531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5776DC3-BD36-767B-0DC2-C2672495869C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4602479" y="1583691"/>
              <a:ext cx="0" cy="365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BE8F22-0CBE-EEB1-8467-992ED3B3E753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521956" y="2518412"/>
              <a:ext cx="1" cy="16763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6A48F5-A712-697C-C60E-1630E695680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5521957" y="3437891"/>
              <a:ext cx="0" cy="61976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D26771-2AA9-418F-72AC-896843B0A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3360" y="1056640"/>
              <a:ext cx="0" cy="366522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D3687E1-72D5-05C2-BE3B-B09BA09B4E12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60" y="4721861"/>
              <a:ext cx="394208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E4AED42-203B-3134-74A1-E7DB8D490DD3}"/>
              </a:ext>
            </a:extLst>
          </p:cNvPr>
          <p:cNvGrpSpPr/>
          <p:nvPr/>
        </p:nvGrpSpPr>
        <p:grpSpPr>
          <a:xfrm>
            <a:off x="717015" y="149196"/>
            <a:ext cx="3131759" cy="2919497"/>
            <a:chOff x="3353263" y="2184400"/>
            <a:chExt cx="2445019" cy="227930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A0A600-DBBF-89E7-B9AB-2BAF7744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3263" y="2184400"/>
              <a:ext cx="0" cy="227330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9F80C90-B6F8-8600-DC32-60692C409B32}"/>
                </a:ext>
              </a:extLst>
            </p:cNvPr>
            <p:cNvCxnSpPr>
              <a:cxnSpLocks/>
            </p:cNvCxnSpPr>
            <p:nvPr/>
          </p:nvCxnSpPr>
          <p:spPr>
            <a:xfrm>
              <a:off x="3353263" y="4457701"/>
              <a:ext cx="24450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D278E5-4161-6601-1B39-3D729E0309F9}"/>
                </a:ext>
              </a:extLst>
            </p:cNvPr>
            <p:cNvSpPr/>
            <p:nvPr/>
          </p:nvSpPr>
          <p:spPr>
            <a:xfrm>
              <a:off x="3566160" y="3195019"/>
              <a:ext cx="382540" cy="126267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49E8E20-D8E5-2AE7-50AE-B52E7258536B}"/>
                </a:ext>
              </a:extLst>
            </p:cNvPr>
            <p:cNvSpPr/>
            <p:nvPr/>
          </p:nvSpPr>
          <p:spPr>
            <a:xfrm>
              <a:off x="4209781" y="2511296"/>
              <a:ext cx="382540" cy="1946399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650A37B-351F-55C9-153A-29D6BC11A235}"/>
                </a:ext>
              </a:extLst>
            </p:cNvPr>
            <p:cNvSpPr/>
            <p:nvPr/>
          </p:nvSpPr>
          <p:spPr>
            <a:xfrm>
              <a:off x="4853402" y="2834641"/>
              <a:ext cx="382540" cy="1629062"/>
            </a:xfrm>
            <a:prstGeom prst="rect">
              <a:avLst/>
            </a:prstGeom>
            <a:solidFill>
              <a:schemeClr val="accent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06A396D-4F3F-394E-F86E-29F358E1A87F}"/>
              </a:ext>
            </a:extLst>
          </p:cNvPr>
          <p:cNvGrpSpPr/>
          <p:nvPr/>
        </p:nvGrpSpPr>
        <p:grpSpPr>
          <a:xfrm>
            <a:off x="989709" y="3491902"/>
            <a:ext cx="3169729" cy="2947113"/>
            <a:chOff x="1821596" y="3840480"/>
            <a:chExt cx="2445019" cy="22733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3B000AC-9500-C6F0-5F50-1598D92B7A65}"/>
                </a:ext>
              </a:extLst>
            </p:cNvPr>
            <p:cNvGrpSpPr/>
            <p:nvPr/>
          </p:nvGrpSpPr>
          <p:grpSpPr>
            <a:xfrm>
              <a:off x="1821596" y="3840480"/>
              <a:ext cx="2445019" cy="2273301"/>
              <a:chOff x="3353263" y="2184400"/>
              <a:chExt cx="2445019" cy="2273301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33BBF1CB-5B5E-C44E-DE11-841D9EA4E8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F85AC5C-904B-0F3C-7706-3A15CB86F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C25A197-9B64-8D51-BC5F-032C5208A016}"/>
                </a:ext>
              </a:extLst>
            </p:cNvPr>
            <p:cNvSpPr/>
            <p:nvPr/>
          </p:nvSpPr>
          <p:spPr>
            <a:xfrm>
              <a:off x="2084428" y="5657702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CA5B991-5867-3F38-42CD-2BF6EB5A24FB}"/>
                </a:ext>
              </a:extLst>
            </p:cNvPr>
            <p:cNvSpPr/>
            <p:nvPr/>
          </p:nvSpPr>
          <p:spPr>
            <a:xfrm>
              <a:off x="2084428" y="5342688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9C1DDEC-472C-72BE-EFB7-C175BA4D0389}"/>
                </a:ext>
              </a:extLst>
            </p:cNvPr>
            <p:cNvSpPr/>
            <p:nvPr/>
          </p:nvSpPr>
          <p:spPr>
            <a:xfrm>
              <a:off x="2490813" y="5246524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6183DBA-306E-B1B7-81EE-D4426592F519}"/>
                </a:ext>
              </a:extLst>
            </p:cNvPr>
            <p:cNvSpPr/>
            <p:nvPr/>
          </p:nvSpPr>
          <p:spPr>
            <a:xfrm>
              <a:off x="2855308" y="5353507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B80B43E-D020-8740-FF31-20BD7CF9EBC6}"/>
                </a:ext>
              </a:extLst>
            </p:cNvPr>
            <p:cNvSpPr/>
            <p:nvPr/>
          </p:nvSpPr>
          <p:spPr>
            <a:xfrm>
              <a:off x="3080340" y="5069682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BB3B41E-03D8-AC4B-4209-0A454D41E255}"/>
                </a:ext>
              </a:extLst>
            </p:cNvPr>
            <p:cNvSpPr/>
            <p:nvPr/>
          </p:nvSpPr>
          <p:spPr>
            <a:xfrm>
              <a:off x="3460208" y="4895999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D5F623-E95A-759D-1489-2FA0541505B1}"/>
                </a:ext>
              </a:extLst>
            </p:cNvPr>
            <p:cNvSpPr/>
            <p:nvPr/>
          </p:nvSpPr>
          <p:spPr>
            <a:xfrm>
              <a:off x="3170125" y="4684136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0A8E06-B4F1-50BD-01A4-4ECFBF081E85}"/>
                </a:ext>
              </a:extLst>
            </p:cNvPr>
            <p:cNvSpPr/>
            <p:nvPr/>
          </p:nvSpPr>
          <p:spPr>
            <a:xfrm>
              <a:off x="3734352" y="4780206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CEDE33B-D315-2872-8992-DB34402BE87B}"/>
                </a:ext>
              </a:extLst>
            </p:cNvPr>
            <p:cNvSpPr/>
            <p:nvPr/>
          </p:nvSpPr>
          <p:spPr>
            <a:xfrm>
              <a:off x="3817575" y="5013365"/>
              <a:ext cx="152395" cy="141785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6DD4C6E-DF00-DFBA-40DB-AF2FC924B61F}"/>
              </a:ext>
            </a:extLst>
          </p:cNvPr>
          <p:cNvGrpSpPr/>
          <p:nvPr/>
        </p:nvGrpSpPr>
        <p:grpSpPr>
          <a:xfrm>
            <a:off x="5162163" y="3525600"/>
            <a:ext cx="3169732" cy="2947115"/>
            <a:chOff x="2010225" y="898524"/>
            <a:chExt cx="2445019" cy="227330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4BC62FC-4643-0FC2-AD6F-B37C339F4763}"/>
                </a:ext>
              </a:extLst>
            </p:cNvPr>
            <p:cNvGrpSpPr/>
            <p:nvPr/>
          </p:nvGrpSpPr>
          <p:grpSpPr>
            <a:xfrm>
              <a:off x="2010225" y="898524"/>
              <a:ext cx="2445019" cy="2273301"/>
              <a:chOff x="3353263" y="2184400"/>
              <a:chExt cx="2445019" cy="2273301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CC6682C-3160-4A45-3DE3-0C9A4D50CD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9989FBA-462C-B9CB-93CD-086889CE3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215220-B4E9-9C53-051B-8C20F99DA785}"/>
                </a:ext>
              </a:extLst>
            </p:cNvPr>
            <p:cNvSpPr/>
            <p:nvPr/>
          </p:nvSpPr>
          <p:spPr>
            <a:xfrm>
              <a:off x="2160625" y="2316481"/>
              <a:ext cx="330188" cy="85533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A0AD1A9-5B95-A840-AD4F-07DA70F75901}"/>
                </a:ext>
              </a:extLst>
            </p:cNvPr>
            <p:cNvSpPr/>
            <p:nvPr/>
          </p:nvSpPr>
          <p:spPr>
            <a:xfrm>
              <a:off x="2490813" y="1869441"/>
              <a:ext cx="330188" cy="1302378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C93039A-2B39-BC2D-8786-509E81AA2BCD}"/>
                </a:ext>
              </a:extLst>
            </p:cNvPr>
            <p:cNvSpPr/>
            <p:nvPr/>
          </p:nvSpPr>
          <p:spPr>
            <a:xfrm>
              <a:off x="2821001" y="1488292"/>
              <a:ext cx="330188" cy="168352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8665845-D469-175D-0F49-A168B4933F74}"/>
                </a:ext>
              </a:extLst>
            </p:cNvPr>
            <p:cNvSpPr/>
            <p:nvPr/>
          </p:nvSpPr>
          <p:spPr>
            <a:xfrm>
              <a:off x="3151189" y="1646533"/>
              <a:ext cx="330188" cy="1525285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324075F-9625-13CC-3B6F-278314D36C84}"/>
                </a:ext>
              </a:extLst>
            </p:cNvPr>
            <p:cNvSpPr/>
            <p:nvPr/>
          </p:nvSpPr>
          <p:spPr>
            <a:xfrm>
              <a:off x="3486336" y="2000355"/>
              <a:ext cx="330188" cy="1168200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80516A5-92D4-946C-6E36-D9E88FB1E45D}"/>
                </a:ext>
              </a:extLst>
            </p:cNvPr>
            <p:cNvSpPr/>
            <p:nvPr/>
          </p:nvSpPr>
          <p:spPr>
            <a:xfrm>
              <a:off x="3821483" y="2316481"/>
              <a:ext cx="330188" cy="855337"/>
            </a:xfrm>
            <a:prstGeom prst="rect">
              <a:avLst/>
            </a:prstGeom>
            <a:solidFill>
              <a:srgbClr val="00B0F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5E9F63B-0459-6AE6-EE23-9F03FE17C193}"/>
              </a:ext>
            </a:extLst>
          </p:cNvPr>
          <p:cNvGrpSpPr/>
          <p:nvPr/>
        </p:nvGrpSpPr>
        <p:grpSpPr>
          <a:xfrm>
            <a:off x="8032560" y="0"/>
            <a:ext cx="3169731" cy="2947115"/>
            <a:chOff x="8253460" y="1155212"/>
            <a:chExt cx="2445019" cy="227330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8C40539-8911-78F3-145B-78E9AD5E4550}"/>
                </a:ext>
              </a:extLst>
            </p:cNvPr>
            <p:cNvGrpSpPr/>
            <p:nvPr/>
          </p:nvGrpSpPr>
          <p:grpSpPr>
            <a:xfrm>
              <a:off x="8253460" y="1155212"/>
              <a:ext cx="2445019" cy="2273301"/>
              <a:chOff x="3353263" y="2184400"/>
              <a:chExt cx="2445019" cy="2273301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EAA1A8A-7DD0-F57D-2141-BDB60616E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3263" y="2184400"/>
                <a:ext cx="0" cy="2273301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DF1FD50E-D16D-4DA3-B9A5-573D0303F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3263" y="4457701"/>
                <a:ext cx="2445019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28DF729-B065-D5CC-0E16-E83A93279EFA}"/>
                </a:ext>
              </a:extLst>
            </p:cNvPr>
            <p:cNvCxnSpPr/>
            <p:nvPr/>
          </p:nvCxnSpPr>
          <p:spPr>
            <a:xfrm flipV="1">
              <a:off x="8482060" y="2288190"/>
              <a:ext cx="576596" cy="81709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B0286C-3A42-A3D8-7819-3CB2F6318A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2752" y="2306955"/>
              <a:ext cx="621016" cy="44447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0860922-25E4-8880-8F92-C15BAEB79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9263" y="1918163"/>
              <a:ext cx="579746" cy="833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0ED2E-BD99-8C54-EE4C-5E2225999B52}"/>
              </a:ext>
            </a:extLst>
          </p:cNvPr>
          <p:cNvGrpSpPr/>
          <p:nvPr/>
        </p:nvGrpSpPr>
        <p:grpSpPr>
          <a:xfrm>
            <a:off x="8549208" y="3910885"/>
            <a:ext cx="3083962" cy="2471302"/>
            <a:chOff x="8956964" y="3896591"/>
            <a:chExt cx="1479150" cy="11853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FB1933-326F-8CDB-5628-7568111E0D2B}"/>
                </a:ext>
              </a:extLst>
            </p:cNvPr>
            <p:cNvSpPr/>
            <p:nvPr/>
          </p:nvSpPr>
          <p:spPr>
            <a:xfrm>
              <a:off x="8956964" y="3896591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89BA241-A373-22CA-0143-3F778F83B4F7}"/>
                </a:ext>
              </a:extLst>
            </p:cNvPr>
            <p:cNvSpPr/>
            <p:nvPr/>
          </p:nvSpPr>
          <p:spPr>
            <a:xfrm>
              <a:off x="9385019" y="3896591"/>
              <a:ext cx="428055" cy="39358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F7D2478-E75F-FEB2-7B28-FCE0F77E3167}"/>
                </a:ext>
              </a:extLst>
            </p:cNvPr>
            <p:cNvSpPr/>
            <p:nvPr/>
          </p:nvSpPr>
          <p:spPr>
            <a:xfrm>
              <a:off x="9813074" y="3896591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19F8FFF-FA80-9944-458B-BBEB5B957039}"/>
                </a:ext>
              </a:extLst>
            </p:cNvPr>
            <p:cNvSpPr/>
            <p:nvPr/>
          </p:nvSpPr>
          <p:spPr>
            <a:xfrm>
              <a:off x="8956964" y="4290174"/>
              <a:ext cx="428055" cy="3935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DC9A26-D3E0-750A-E21E-682C6ECE47A0}"/>
                </a:ext>
              </a:extLst>
            </p:cNvPr>
            <p:cNvSpPr/>
            <p:nvPr/>
          </p:nvSpPr>
          <p:spPr>
            <a:xfrm>
              <a:off x="9385019" y="4290174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A43A662-27D8-5930-9FF8-E9CF23CD7138}"/>
                </a:ext>
              </a:extLst>
            </p:cNvPr>
            <p:cNvSpPr/>
            <p:nvPr/>
          </p:nvSpPr>
          <p:spPr>
            <a:xfrm>
              <a:off x="9813074" y="4290174"/>
              <a:ext cx="428055" cy="39358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DE6D855-1D2C-282C-26A3-5778519BFDA1}"/>
                </a:ext>
              </a:extLst>
            </p:cNvPr>
            <p:cNvSpPr/>
            <p:nvPr/>
          </p:nvSpPr>
          <p:spPr>
            <a:xfrm>
              <a:off x="8956964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3750725-1214-8AC1-E03A-A824B4BCCBE0}"/>
                </a:ext>
              </a:extLst>
            </p:cNvPr>
            <p:cNvSpPr/>
            <p:nvPr/>
          </p:nvSpPr>
          <p:spPr>
            <a:xfrm>
              <a:off x="9385019" y="4683757"/>
              <a:ext cx="428055" cy="3935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D48E499-A9D3-A4F1-3735-52207A13EC44}"/>
                </a:ext>
              </a:extLst>
            </p:cNvPr>
            <p:cNvSpPr/>
            <p:nvPr/>
          </p:nvSpPr>
          <p:spPr>
            <a:xfrm>
              <a:off x="9813074" y="4683757"/>
              <a:ext cx="428055" cy="3935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FD2D017-B433-0113-4D82-029311F95994}"/>
                </a:ext>
              </a:extLst>
            </p:cNvPr>
            <p:cNvSpPr/>
            <p:nvPr/>
          </p:nvSpPr>
          <p:spPr>
            <a:xfrm>
              <a:off x="10294928" y="3896591"/>
              <a:ext cx="141186" cy="1185302"/>
            </a:xfrm>
            <a:prstGeom prst="rect">
              <a:avLst/>
            </a:pr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4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chemeClr val="accent1">
                    <a:lumMod val="50000"/>
                  </a:schemeClr>
                </a:gs>
              </a:gsLst>
              <a:lin ang="5400000" scaled="1"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80474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5357BDD-EC51-A9EC-DBC6-4560142F58CF}"/>
              </a:ext>
            </a:extLst>
          </p:cNvPr>
          <p:cNvGrpSpPr/>
          <p:nvPr/>
        </p:nvGrpSpPr>
        <p:grpSpPr>
          <a:xfrm>
            <a:off x="2143759" y="1638540"/>
            <a:ext cx="5792567" cy="4153377"/>
            <a:chOff x="873759" y="1618220"/>
            <a:chExt cx="5792567" cy="41533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E7C972-A1B9-236F-A375-14290D03E4B9}"/>
                </a:ext>
              </a:extLst>
            </p:cNvPr>
            <p:cNvSpPr/>
            <p:nvPr/>
          </p:nvSpPr>
          <p:spPr>
            <a:xfrm>
              <a:off x="4348570" y="3680502"/>
              <a:ext cx="2317756" cy="206228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B97435-E46A-A759-F1FE-3AE43E4BCA77}"/>
                </a:ext>
              </a:extLst>
            </p:cNvPr>
            <p:cNvSpPr txBox="1"/>
            <p:nvPr/>
          </p:nvSpPr>
          <p:spPr>
            <a:xfrm>
              <a:off x="4915120" y="3832605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59A34B-4F8E-1B00-010E-E342CCB5CA09}"/>
                </a:ext>
              </a:extLst>
            </p:cNvPr>
            <p:cNvSpPr txBox="1"/>
            <p:nvPr/>
          </p:nvSpPr>
          <p:spPr>
            <a:xfrm>
              <a:off x="4545673" y="3565764"/>
              <a:ext cx="1381760" cy="1938992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7E1F9A-2DA5-B35B-FEF8-64D683033397}"/>
                </a:ext>
              </a:extLst>
            </p:cNvPr>
            <p:cNvSpPr/>
            <p:nvPr/>
          </p:nvSpPr>
          <p:spPr>
            <a:xfrm>
              <a:off x="4313010" y="2733973"/>
              <a:ext cx="2317756" cy="2062281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5688BF-6432-E3BD-5CA8-8133D840B19E}"/>
                </a:ext>
              </a:extLst>
            </p:cNvPr>
            <p:cNvSpPr txBox="1"/>
            <p:nvPr/>
          </p:nvSpPr>
          <p:spPr>
            <a:xfrm>
              <a:off x="4287610" y="3181937"/>
              <a:ext cx="2317756" cy="1200329"/>
            </a:xfrm>
            <a:prstGeom prst="rect">
              <a:avLst/>
            </a:prstGeom>
            <a:noFill/>
            <a:scene3d>
              <a:camera prst="isometricBottomDown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X</a:t>
              </a:r>
            </a:p>
            <a:p>
              <a:pPr algn="ctr"/>
              <a:r>
                <a:rPr lang="pt-BR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BY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C52E50-FB1E-8421-9446-B2E1EC8B8BF5}"/>
                </a:ext>
              </a:extLst>
            </p:cNvPr>
            <p:cNvSpPr/>
            <p:nvPr/>
          </p:nvSpPr>
          <p:spPr>
            <a:xfrm>
              <a:off x="4348570" y="1618220"/>
              <a:ext cx="2317756" cy="2062281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EAFD4D8-DC9F-3B64-3166-607754C21058}"/>
                </a:ext>
              </a:extLst>
            </p:cNvPr>
            <p:cNvGrpSpPr/>
            <p:nvPr/>
          </p:nvGrpSpPr>
          <p:grpSpPr>
            <a:xfrm>
              <a:off x="4828760" y="1901807"/>
              <a:ext cx="1554480" cy="1447803"/>
              <a:chOff x="8666480" y="1356363"/>
              <a:chExt cx="1168400" cy="1127760"/>
            </a:xfrm>
            <a:scene3d>
              <a:camera prst="isometricBottomDown"/>
              <a:lightRig rig="threePt" dir="t"/>
            </a:scene3d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A74644D-16DC-6806-72B1-A0123B78F1BC}"/>
                  </a:ext>
                </a:extLst>
              </p:cNvPr>
              <p:cNvCxnSpPr/>
              <p:nvPr/>
            </p:nvCxnSpPr>
            <p:spPr>
              <a:xfrm flipV="1">
                <a:off x="8666480" y="1356363"/>
                <a:ext cx="0" cy="1127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A650370-F641-8927-80BC-26991E5CB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6480" y="2484123"/>
                <a:ext cx="1168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794A9C-2EC9-2577-5A39-746152DB3B05}"/>
                  </a:ext>
                </a:extLst>
              </p:cNvPr>
              <p:cNvSpPr/>
              <p:nvPr/>
            </p:nvSpPr>
            <p:spPr>
              <a:xfrm>
                <a:off x="8839200" y="1920243"/>
                <a:ext cx="193035" cy="563869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3DA7E5-CDAF-4064-09C7-F2DBF9293C32}"/>
                  </a:ext>
                </a:extLst>
              </p:cNvPr>
              <p:cNvSpPr/>
              <p:nvPr/>
            </p:nvSpPr>
            <p:spPr>
              <a:xfrm>
                <a:off x="9357355" y="1574803"/>
                <a:ext cx="193034" cy="909310"/>
              </a:xfrm>
              <a:prstGeom prst="rect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1" name="Retângulo 55">
              <a:extLst>
                <a:ext uri="{FF2B5EF4-FFF2-40B4-BE49-F238E27FC236}">
                  <a16:creationId xmlns:a16="http://schemas.microsoft.com/office/drawing/2014/main" id="{BEBEA00A-629D-C8B6-2584-47ED2437C0C6}"/>
                </a:ext>
              </a:extLst>
            </p:cNvPr>
            <p:cNvSpPr/>
            <p:nvPr/>
          </p:nvSpPr>
          <p:spPr>
            <a:xfrm>
              <a:off x="873759" y="1987227"/>
              <a:ext cx="2824887" cy="105219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Geometria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_...()</a:t>
              </a:r>
            </a:p>
          </p:txBody>
        </p:sp>
        <p:sp>
          <p:nvSpPr>
            <p:cNvPr id="32" name="Retângulo 55">
              <a:extLst>
                <a:ext uri="{FF2B5EF4-FFF2-40B4-BE49-F238E27FC236}">
                  <a16:creationId xmlns:a16="http://schemas.microsoft.com/office/drawing/2014/main" id="{001531B7-3796-B1EE-70CC-D3246921EB2C}"/>
                </a:ext>
              </a:extLst>
            </p:cNvPr>
            <p:cNvSpPr/>
            <p:nvPr/>
          </p:nvSpPr>
          <p:spPr>
            <a:xfrm>
              <a:off x="873760" y="3239018"/>
              <a:ext cx="2824887" cy="105219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33" name="Retângulo 55">
              <a:extLst>
                <a:ext uri="{FF2B5EF4-FFF2-40B4-BE49-F238E27FC236}">
                  <a16:creationId xmlns:a16="http://schemas.microsoft.com/office/drawing/2014/main" id="{E3A9344C-26C4-8571-B86C-B22F6FA71896}"/>
                </a:ext>
              </a:extLst>
            </p:cNvPr>
            <p:cNvSpPr/>
            <p:nvPr/>
          </p:nvSpPr>
          <p:spPr>
            <a:xfrm>
              <a:off x="873760" y="4493206"/>
              <a:ext cx="2824887" cy="105219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Dados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172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AF7B089-4A65-ACF4-FED4-8994C96DCEBC}"/>
              </a:ext>
            </a:extLst>
          </p:cNvPr>
          <p:cNvGrpSpPr/>
          <p:nvPr/>
        </p:nvGrpSpPr>
        <p:grpSpPr>
          <a:xfrm>
            <a:off x="2225072" y="2149196"/>
            <a:ext cx="5655733" cy="4148396"/>
            <a:chOff x="2225072" y="2149196"/>
            <a:chExt cx="5655733" cy="4148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E86C1-1C1D-5D49-3421-A6D54C907BED}"/>
                </a:ext>
              </a:extLst>
            </p:cNvPr>
            <p:cNvSpPr/>
            <p:nvPr/>
          </p:nvSpPr>
          <p:spPr>
            <a:xfrm>
              <a:off x="5563049" y="4235311"/>
              <a:ext cx="2317756" cy="2062281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55">
              <a:extLst>
                <a:ext uri="{FF2B5EF4-FFF2-40B4-BE49-F238E27FC236}">
                  <a16:creationId xmlns:a16="http://schemas.microsoft.com/office/drawing/2014/main" id="{E8BD33D3-CB0D-45AA-99B7-E52D5A0343AE}"/>
                </a:ext>
              </a:extLst>
            </p:cNvPr>
            <p:cNvSpPr/>
            <p:nvPr/>
          </p:nvSpPr>
          <p:spPr>
            <a:xfrm>
              <a:off x="2225072" y="2200221"/>
              <a:ext cx="2824887" cy="1052190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Tema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theme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3" name="Retângulo 55">
              <a:extLst>
                <a:ext uri="{FF2B5EF4-FFF2-40B4-BE49-F238E27FC236}">
                  <a16:creationId xmlns:a16="http://schemas.microsoft.com/office/drawing/2014/main" id="{538E8C30-FCC3-B969-5EE6-F9C3C56B66C4}"/>
                </a:ext>
              </a:extLst>
            </p:cNvPr>
            <p:cNvSpPr/>
            <p:nvPr/>
          </p:nvSpPr>
          <p:spPr>
            <a:xfrm>
              <a:off x="2225072" y="3381748"/>
              <a:ext cx="2824888" cy="149988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Estatística</a:t>
              </a:r>
            </a:p>
            <a:p>
              <a:pPr algn="ctr"/>
              <a:r>
                <a:rPr lang="pt-BR" sz="31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geom_smooth</a:t>
              </a:r>
              <a:r>
                <a:rPr lang="pt-BR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pPr algn="ctr"/>
              <a:r>
                <a:rPr lang="pt-BR" sz="31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geom_errorbar</a:t>
              </a:r>
              <a:r>
                <a:rPr lang="pt-BR" sz="31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4" name="Retângulo 55">
              <a:extLst>
                <a:ext uri="{FF2B5EF4-FFF2-40B4-BE49-F238E27FC236}">
                  <a16:creationId xmlns:a16="http://schemas.microsoft.com/office/drawing/2014/main" id="{D45A81B7-FABB-E154-F6B6-A0E154CE0891}"/>
                </a:ext>
              </a:extLst>
            </p:cNvPr>
            <p:cNvSpPr/>
            <p:nvPr/>
          </p:nvSpPr>
          <p:spPr>
            <a:xfrm>
              <a:off x="2233437" y="5014439"/>
              <a:ext cx="2824887" cy="105219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Painéis</a:t>
              </a:r>
            </a:p>
            <a:p>
              <a:pPr algn="ctr"/>
              <a:r>
                <a:rPr lang="pt-BR" sz="32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facet_wrap</a:t>
              </a:r>
              <a:r>
                <a:rPr lang="pt-BR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EC9E40-5787-FA86-0264-5F875A36447D}"/>
                </a:ext>
              </a:extLst>
            </p:cNvPr>
            <p:cNvSpPr/>
            <p:nvPr/>
          </p:nvSpPr>
          <p:spPr>
            <a:xfrm>
              <a:off x="5554993" y="3334002"/>
              <a:ext cx="2317756" cy="2062281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E3D35E-4C23-29B2-25B4-09CB7E67BDE0}"/>
                </a:ext>
              </a:extLst>
            </p:cNvPr>
            <p:cNvGrpSpPr/>
            <p:nvPr/>
          </p:nvGrpSpPr>
          <p:grpSpPr>
            <a:xfrm>
              <a:off x="5948952" y="4569860"/>
              <a:ext cx="1545949" cy="1357181"/>
              <a:chOff x="7737832" y="654626"/>
              <a:chExt cx="2029554" cy="1781736"/>
            </a:xfrm>
            <a:solidFill>
              <a:srgbClr val="DDDDDD">
                <a:alpha val="45882"/>
              </a:srgbClr>
            </a:solidFill>
            <a:scene3d>
              <a:camera prst="isometricBottomDown"/>
              <a:lightRig rig="threePt" dir="t"/>
            </a:scene3d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44E0026-644C-D011-2AF7-09237643D14C}"/>
                  </a:ext>
                </a:extLst>
              </p:cNvPr>
              <p:cNvSpPr/>
              <p:nvPr/>
            </p:nvSpPr>
            <p:spPr>
              <a:xfrm>
                <a:off x="7737832" y="654627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CCF8018-92A2-C48E-91D0-AF7A77EA47DA}"/>
                  </a:ext>
                </a:extLst>
              </p:cNvPr>
              <p:cNvSpPr/>
              <p:nvPr/>
            </p:nvSpPr>
            <p:spPr>
              <a:xfrm>
                <a:off x="8797636" y="654626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32F3ACB-88CD-D955-7D74-F6D306952993}"/>
                  </a:ext>
                </a:extLst>
              </p:cNvPr>
              <p:cNvSpPr/>
              <p:nvPr/>
            </p:nvSpPr>
            <p:spPr>
              <a:xfrm>
                <a:off x="7737832" y="1580615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0EEC5F9-9383-02F7-EB9D-9807C1D5A2B5}"/>
                  </a:ext>
                </a:extLst>
              </p:cNvPr>
              <p:cNvSpPr/>
              <p:nvPr/>
            </p:nvSpPr>
            <p:spPr>
              <a:xfrm>
                <a:off x="8797636" y="1580614"/>
                <a:ext cx="969750" cy="85574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37CB68-BE39-CBA6-7E4B-530EC4E27237}"/>
                </a:ext>
              </a:extLst>
            </p:cNvPr>
            <p:cNvGrpSpPr/>
            <p:nvPr/>
          </p:nvGrpSpPr>
          <p:grpSpPr>
            <a:xfrm>
              <a:off x="6096000" y="3733347"/>
              <a:ext cx="1377862" cy="1281092"/>
              <a:chOff x="9077472" y="1646884"/>
              <a:chExt cx="1377862" cy="128109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EE3A3284-629B-AC6C-39C8-A7B163EB6406}"/>
                  </a:ext>
                </a:extLst>
              </p:cNvPr>
              <p:cNvGrpSpPr/>
              <p:nvPr/>
            </p:nvGrpSpPr>
            <p:grpSpPr>
              <a:xfrm>
                <a:off x="9077472" y="1646884"/>
                <a:ext cx="1377862" cy="1281092"/>
                <a:chOff x="3353263" y="2184400"/>
                <a:chExt cx="2445019" cy="2273301"/>
              </a:xfrm>
              <a:scene3d>
                <a:camera prst="isometricBottomDown"/>
                <a:lightRig rig="threePt" dir="t"/>
              </a:scene3d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A59753AF-D288-9AA0-7635-B6A8BBEED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3263" y="2184400"/>
                  <a:ext cx="0" cy="2273301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EA4E592C-47F0-00CA-487C-7BDC0A42F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3263" y="4457701"/>
                  <a:ext cx="2445019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D89AF032-34AB-3331-DE3E-50E1776D3ACE}"/>
                  </a:ext>
                </a:extLst>
              </p:cNvPr>
              <p:cNvCxnSpPr/>
              <p:nvPr/>
            </p:nvCxnSpPr>
            <p:spPr>
              <a:xfrm flipV="1">
                <a:off x="9077472" y="2002868"/>
                <a:ext cx="1263659" cy="569125"/>
              </a:xfrm>
              <a:prstGeom prst="line">
                <a:avLst/>
              </a:prstGeom>
              <a:ln w="57150"/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scene3d>
                <a:camera prst="isometricBottomDown"/>
                <a:lightRig rig="threePt" dir="t"/>
              </a:scene3d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3E0F4-6B16-B903-6C48-9BA9F403DD83}"/>
                </a:ext>
              </a:extLst>
            </p:cNvPr>
            <p:cNvSpPr/>
            <p:nvPr/>
          </p:nvSpPr>
          <p:spPr>
            <a:xfrm>
              <a:off x="5546628" y="2149196"/>
              <a:ext cx="2317756" cy="2062281"/>
            </a:xfrm>
            <a:prstGeom prst="rect">
              <a:avLst/>
            </a:prstGeom>
            <a:solidFill>
              <a:schemeClr val="accent4">
                <a:alpha val="50196"/>
              </a:schemeClr>
            </a:solidFill>
            <a:ln>
              <a:noFill/>
            </a:ln>
            <a:effectLst>
              <a:softEdge rad="12700"/>
            </a:effectLst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00F03E-CBBF-656F-D090-C559FEAA28FE}"/>
                </a:ext>
              </a:extLst>
            </p:cNvPr>
            <p:cNvSpPr/>
            <p:nvPr/>
          </p:nvSpPr>
          <p:spPr>
            <a:xfrm>
              <a:off x="5610783" y="2922413"/>
              <a:ext cx="571500" cy="52993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2B3FED9-50EE-3EE7-4FAB-346ADB3F8FBC}"/>
                </a:ext>
              </a:extLst>
            </p:cNvPr>
            <p:cNvSpPr/>
            <p:nvPr/>
          </p:nvSpPr>
          <p:spPr>
            <a:xfrm>
              <a:off x="6442055" y="2922413"/>
              <a:ext cx="571500" cy="529936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E42DD8-ED02-22AF-2D9E-9A6C743FE8DE}"/>
                </a:ext>
              </a:extLst>
            </p:cNvPr>
            <p:cNvSpPr/>
            <p:nvPr/>
          </p:nvSpPr>
          <p:spPr>
            <a:xfrm>
              <a:off x="7273327" y="2922413"/>
              <a:ext cx="571500" cy="52993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4993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3D0C1-2550-AC1B-E5C8-2F44CF2A519E}"/>
              </a:ext>
            </a:extLst>
          </p:cNvPr>
          <p:cNvGrpSpPr/>
          <p:nvPr/>
        </p:nvGrpSpPr>
        <p:grpSpPr>
          <a:xfrm>
            <a:off x="673025" y="1478008"/>
            <a:ext cx="10845950" cy="3480469"/>
            <a:chOff x="927100" y="1501330"/>
            <a:chExt cx="10194382" cy="29977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787D723-18AA-D353-FD6A-2BDFC644625B}"/>
                </a:ext>
              </a:extLst>
            </p:cNvPr>
            <p:cNvGrpSpPr/>
            <p:nvPr/>
          </p:nvGrpSpPr>
          <p:grpSpPr>
            <a:xfrm>
              <a:off x="927100" y="2003676"/>
              <a:ext cx="3215700" cy="2493833"/>
              <a:chOff x="3713706" y="1235636"/>
              <a:chExt cx="4048594" cy="3086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C5EF04-ECF5-0785-F6C0-B7EE7F9DA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713706" y="1235636"/>
                <a:ext cx="4048594" cy="3086997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B69496F-AFFB-7086-4E0B-5774372DA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238" y="1600435"/>
                <a:ext cx="3960282" cy="267184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56C4CD-E008-2CD9-DBA8-DD636841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1481" y="2003675"/>
              <a:ext cx="3270659" cy="24938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08EF0C-A8AD-DE9B-2EB1-31E64EAB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0822" y="2003675"/>
              <a:ext cx="3270660" cy="2495365"/>
            </a:xfrm>
            <a:prstGeom prst="rect">
              <a:avLst/>
            </a:prstGeom>
          </p:spPr>
        </p:pic>
        <p:sp>
          <p:nvSpPr>
            <p:cNvPr id="10" name="CaixaDeTexto 52">
              <a:extLst>
                <a:ext uri="{FF2B5EF4-FFF2-40B4-BE49-F238E27FC236}">
                  <a16:creationId xmlns:a16="http://schemas.microsoft.com/office/drawing/2014/main" id="{D22F8660-51A9-72F8-E015-8AAE9ECEF4B1}"/>
                </a:ext>
              </a:extLst>
            </p:cNvPr>
            <p:cNvSpPr txBox="1"/>
            <p:nvPr/>
          </p:nvSpPr>
          <p:spPr>
            <a:xfrm>
              <a:off x="1483276" y="1501330"/>
              <a:ext cx="2109107" cy="397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ggplot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(dados)</a:t>
              </a:r>
            </a:p>
          </p:txBody>
        </p:sp>
        <p:sp>
          <p:nvSpPr>
            <p:cNvPr id="11" name="CaixaDeTexto 52">
              <a:extLst>
                <a:ext uri="{FF2B5EF4-FFF2-40B4-BE49-F238E27FC236}">
                  <a16:creationId xmlns:a16="http://schemas.microsoft.com/office/drawing/2014/main" id="{BDD1B9F0-1781-8501-E9D6-3C23DB88898A}"/>
                </a:ext>
              </a:extLst>
            </p:cNvPr>
            <p:cNvSpPr txBox="1"/>
            <p:nvPr/>
          </p:nvSpPr>
          <p:spPr>
            <a:xfrm>
              <a:off x="4361481" y="1503909"/>
              <a:ext cx="3270660" cy="397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aes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(x=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y=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ig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fill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trat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CaixaDeTexto 52">
              <a:extLst>
                <a:ext uri="{FF2B5EF4-FFF2-40B4-BE49-F238E27FC236}">
                  <a16:creationId xmlns:a16="http://schemas.microsoft.com/office/drawing/2014/main" id="{1A9F9B98-0018-9FA5-5C0C-E32BDA524285}"/>
                </a:ext>
              </a:extLst>
            </p:cNvPr>
            <p:cNvSpPr txBox="1"/>
            <p:nvPr/>
          </p:nvSpPr>
          <p:spPr>
            <a:xfrm>
              <a:off x="8214700" y="1501331"/>
              <a:ext cx="2542904" cy="397630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geom_boxplot</a:t>
              </a:r>
              <a:r>
                <a:rPr lang="pt-BR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</p:txBody>
        </p:sp>
        <p:sp>
          <p:nvSpPr>
            <p:cNvPr id="14" name="CaixaDeTexto 52">
              <a:extLst>
                <a:ext uri="{FF2B5EF4-FFF2-40B4-BE49-F238E27FC236}">
                  <a16:creationId xmlns:a16="http://schemas.microsoft.com/office/drawing/2014/main" id="{265113EE-EA3F-2CF0-E18B-A93B1D6359BF}"/>
                </a:ext>
              </a:extLst>
            </p:cNvPr>
            <p:cNvSpPr txBox="1"/>
            <p:nvPr/>
          </p:nvSpPr>
          <p:spPr>
            <a:xfrm>
              <a:off x="3592383" y="1501331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" name="CaixaDeTexto 52">
              <a:extLst>
                <a:ext uri="{FF2B5EF4-FFF2-40B4-BE49-F238E27FC236}">
                  <a16:creationId xmlns:a16="http://schemas.microsoft.com/office/drawing/2014/main" id="{A7AA16CE-AC0D-ECD9-6013-31164CFF7B84}"/>
                </a:ext>
              </a:extLst>
            </p:cNvPr>
            <p:cNvSpPr txBox="1"/>
            <p:nvPr/>
          </p:nvSpPr>
          <p:spPr>
            <a:xfrm>
              <a:off x="7516246" y="1501331"/>
              <a:ext cx="769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44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42">
            <a:extLst>
              <a:ext uri="{FF2B5EF4-FFF2-40B4-BE49-F238E27FC236}">
                <a16:creationId xmlns:a16="http://schemas.microsoft.com/office/drawing/2014/main" id="{CF18D280-B123-AB65-6B5B-17972AB171CB}"/>
              </a:ext>
            </a:extLst>
          </p:cNvPr>
          <p:cNvSpPr/>
          <p:nvPr/>
        </p:nvSpPr>
        <p:spPr>
          <a:xfrm>
            <a:off x="2974957" y="885118"/>
            <a:ext cx="751840" cy="36576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" name="Retângulo 43">
            <a:extLst>
              <a:ext uri="{FF2B5EF4-FFF2-40B4-BE49-F238E27FC236}">
                <a16:creationId xmlns:a16="http://schemas.microsoft.com/office/drawing/2014/main" id="{BEE322D0-97C9-2B49-33B0-31A9A83CE7E8}"/>
              </a:ext>
            </a:extLst>
          </p:cNvPr>
          <p:cNvSpPr/>
          <p:nvPr/>
        </p:nvSpPr>
        <p:spPr>
          <a:xfrm>
            <a:off x="2974957" y="12508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5.4</a:t>
            </a:r>
          </a:p>
        </p:txBody>
      </p:sp>
      <p:sp>
        <p:nvSpPr>
          <p:cNvPr id="6" name="Retângulo 44">
            <a:extLst>
              <a:ext uri="{FF2B5EF4-FFF2-40B4-BE49-F238E27FC236}">
                <a16:creationId xmlns:a16="http://schemas.microsoft.com/office/drawing/2014/main" id="{4FBA9552-FA1C-9951-F4FE-8651C4AB3ADB}"/>
              </a:ext>
            </a:extLst>
          </p:cNvPr>
          <p:cNvSpPr/>
          <p:nvPr/>
        </p:nvSpPr>
        <p:spPr>
          <a:xfrm>
            <a:off x="2974957" y="16166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</a:p>
        </p:txBody>
      </p:sp>
      <p:sp>
        <p:nvSpPr>
          <p:cNvPr id="7" name="Retângulo 45">
            <a:extLst>
              <a:ext uri="{FF2B5EF4-FFF2-40B4-BE49-F238E27FC236}">
                <a16:creationId xmlns:a16="http://schemas.microsoft.com/office/drawing/2014/main" id="{E30B6079-5E83-8D3E-589A-7EEB3E16C7D3}"/>
              </a:ext>
            </a:extLst>
          </p:cNvPr>
          <p:cNvSpPr/>
          <p:nvPr/>
        </p:nvSpPr>
        <p:spPr>
          <a:xfrm>
            <a:off x="2974957" y="19823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8.3</a:t>
            </a:r>
          </a:p>
        </p:txBody>
      </p:sp>
      <p:sp>
        <p:nvSpPr>
          <p:cNvPr id="8" name="Retângulo 46">
            <a:extLst>
              <a:ext uri="{FF2B5EF4-FFF2-40B4-BE49-F238E27FC236}">
                <a16:creationId xmlns:a16="http://schemas.microsoft.com/office/drawing/2014/main" id="{BF911008-BE8B-2E1E-0D58-362608A583F8}"/>
              </a:ext>
            </a:extLst>
          </p:cNvPr>
          <p:cNvSpPr/>
          <p:nvPr/>
        </p:nvSpPr>
        <p:spPr>
          <a:xfrm>
            <a:off x="2974957" y="234815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6.9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AE726A57-115F-027B-7855-4097BE54741C}"/>
              </a:ext>
            </a:extLst>
          </p:cNvPr>
          <p:cNvSpPr/>
          <p:nvPr/>
        </p:nvSpPr>
        <p:spPr>
          <a:xfrm>
            <a:off x="2974957" y="271391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</a:p>
        </p:txBody>
      </p:sp>
      <p:sp>
        <p:nvSpPr>
          <p:cNvPr id="10" name="Retângulo 44">
            <a:extLst>
              <a:ext uri="{FF2B5EF4-FFF2-40B4-BE49-F238E27FC236}">
                <a16:creationId xmlns:a16="http://schemas.microsoft.com/office/drawing/2014/main" id="{E02CDA61-0E77-69BA-8816-BC7C536E5658}"/>
              </a:ext>
            </a:extLst>
          </p:cNvPr>
          <p:cNvSpPr/>
          <p:nvPr/>
        </p:nvSpPr>
        <p:spPr>
          <a:xfrm>
            <a:off x="2974957" y="30796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5.3</a:t>
            </a:r>
          </a:p>
        </p:txBody>
      </p:sp>
      <p:sp>
        <p:nvSpPr>
          <p:cNvPr id="11" name="Retângulo 45">
            <a:extLst>
              <a:ext uri="{FF2B5EF4-FFF2-40B4-BE49-F238E27FC236}">
                <a16:creationId xmlns:a16="http://schemas.microsoft.com/office/drawing/2014/main" id="{501AE696-F62A-FF5A-FE94-B463F1914942}"/>
              </a:ext>
            </a:extLst>
          </p:cNvPr>
          <p:cNvSpPr/>
          <p:nvPr/>
        </p:nvSpPr>
        <p:spPr>
          <a:xfrm>
            <a:off x="2974957" y="34454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</a:p>
        </p:txBody>
      </p:sp>
      <p:sp>
        <p:nvSpPr>
          <p:cNvPr id="12" name="Retângulo 46">
            <a:extLst>
              <a:ext uri="{FF2B5EF4-FFF2-40B4-BE49-F238E27FC236}">
                <a16:creationId xmlns:a16="http://schemas.microsoft.com/office/drawing/2014/main" id="{BBAE4950-0BAE-E486-A90D-334971F68962}"/>
              </a:ext>
            </a:extLst>
          </p:cNvPr>
          <p:cNvSpPr/>
          <p:nvPr/>
        </p:nvSpPr>
        <p:spPr>
          <a:xfrm>
            <a:off x="2974957" y="38111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4.4</a:t>
            </a:r>
          </a:p>
        </p:txBody>
      </p:sp>
      <p:sp>
        <p:nvSpPr>
          <p:cNvPr id="13" name="Retângulo 42">
            <a:extLst>
              <a:ext uri="{FF2B5EF4-FFF2-40B4-BE49-F238E27FC236}">
                <a16:creationId xmlns:a16="http://schemas.microsoft.com/office/drawing/2014/main" id="{00A904B8-7B55-320F-3701-8B9AE0D26B13}"/>
              </a:ext>
            </a:extLst>
          </p:cNvPr>
          <p:cNvSpPr/>
          <p:nvPr/>
        </p:nvSpPr>
        <p:spPr>
          <a:xfrm>
            <a:off x="2223117" y="885118"/>
            <a:ext cx="751840" cy="365760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id="{405D6D12-3463-C48F-BA51-C8F985C8D6CD}"/>
              </a:ext>
            </a:extLst>
          </p:cNvPr>
          <p:cNvSpPr/>
          <p:nvPr/>
        </p:nvSpPr>
        <p:spPr>
          <a:xfrm>
            <a:off x="2223117" y="12508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Retângulo 44">
            <a:extLst>
              <a:ext uri="{FF2B5EF4-FFF2-40B4-BE49-F238E27FC236}">
                <a16:creationId xmlns:a16="http://schemas.microsoft.com/office/drawing/2014/main" id="{AF57815B-10DA-2A4E-C206-39822DE51BA8}"/>
              </a:ext>
            </a:extLst>
          </p:cNvPr>
          <p:cNvSpPr/>
          <p:nvPr/>
        </p:nvSpPr>
        <p:spPr>
          <a:xfrm>
            <a:off x="2223117" y="16166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Retângulo 45">
            <a:extLst>
              <a:ext uri="{FF2B5EF4-FFF2-40B4-BE49-F238E27FC236}">
                <a16:creationId xmlns:a16="http://schemas.microsoft.com/office/drawing/2014/main" id="{BE3B097B-983B-1FD7-FCEF-D54321A157FA}"/>
              </a:ext>
            </a:extLst>
          </p:cNvPr>
          <p:cNvSpPr/>
          <p:nvPr/>
        </p:nvSpPr>
        <p:spPr>
          <a:xfrm>
            <a:off x="2223117" y="19823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Retângulo 46">
            <a:extLst>
              <a:ext uri="{FF2B5EF4-FFF2-40B4-BE49-F238E27FC236}">
                <a16:creationId xmlns:a16="http://schemas.microsoft.com/office/drawing/2014/main" id="{C5BDBE8B-5298-70E7-3FAD-0C7EBF96C928}"/>
              </a:ext>
            </a:extLst>
          </p:cNvPr>
          <p:cNvSpPr/>
          <p:nvPr/>
        </p:nvSpPr>
        <p:spPr>
          <a:xfrm>
            <a:off x="2223117" y="234815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43F7E8E1-8BF9-A25F-64D2-2B07BFB0DA0E}"/>
              </a:ext>
            </a:extLst>
          </p:cNvPr>
          <p:cNvSpPr/>
          <p:nvPr/>
        </p:nvSpPr>
        <p:spPr>
          <a:xfrm>
            <a:off x="2223117" y="271391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9" name="Retângulo 44">
            <a:extLst>
              <a:ext uri="{FF2B5EF4-FFF2-40B4-BE49-F238E27FC236}">
                <a16:creationId xmlns:a16="http://schemas.microsoft.com/office/drawing/2014/main" id="{69F10472-A0BA-C7C8-6AFF-2F5031E9A0B3}"/>
              </a:ext>
            </a:extLst>
          </p:cNvPr>
          <p:cNvSpPr/>
          <p:nvPr/>
        </p:nvSpPr>
        <p:spPr>
          <a:xfrm>
            <a:off x="2223117" y="307967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0" name="Retângulo 45">
            <a:extLst>
              <a:ext uri="{FF2B5EF4-FFF2-40B4-BE49-F238E27FC236}">
                <a16:creationId xmlns:a16="http://schemas.microsoft.com/office/drawing/2014/main" id="{CE3B1DBA-0961-3AE3-D4D2-671164DDB235}"/>
              </a:ext>
            </a:extLst>
          </p:cNvPr>
          <p:cNvSpPr/>
          <p:nvPr/>
        </p:nvSpPr>
        <p:spPr>
          <a:xfrm>
            <a:off x="2223117" y="344543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" name="Retângulo 46">
            <a:extLst>
              <a:ext uri="{FF2B5EF4-FFF2-40B4-BE49-F238E27FC236}">
                <a16:creationId xmlns:a16="http://schemas.microsoft.com/office/drawing/2014/main" id="{F5227B64-37B0-B700-5396-3EF60F6E24F0}"/>
              </a:ext>
            </a:extLst>
          </p:cNvPr>
          <p:cNvSpPr/>
          <p:nvPr/>
        </p:nvSpPr>
        <p:spPr>
          <a:xfrm>
            <a:off x="2223117" y="3811198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2" name="Retângulo 42">
            <a:extLst>
              <a:ext uri="{FF2B5EF4-FFF2-40B4-BE49-F238E27FC236}">
                <a16:creationId xmlns:a16="http://schemas.microsoft.com/office/drawing/2014/main" id="{D32ACBCC-2464-3D05-140E-87AE25D5E0C8}"/>
              </a:ext>
            </a:extLst>
          </p:cNvPr>
          <p:cNvSpPr/>
          <p:nvPr/>
        </p:nvSpPr>
        <p:spPr>
          <a:xfrm>
            <a:off x="1460886" y="885118"/>
            <a:ext cx="7518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ângulo 43">
            <a:extLst>
              <a:ext uri="{FF2B5EF4-FFF2-40B4-BE49-F238E27FC236}">
                <a16:creationId xmlns:a16="http://schemas.microsoft.com/office/drawing/2014/main" id="{58CA630C-2700-1D66-9932-4163E3B608ED}"/>
              </a:ext>
            </a:extLst>
          </p:cNvPr>
          <p:cNvSpPr/>
          <p:nvPr/>
        </p:nvSpPr>
        <p:spPr>
          <a:xfrm>
            <a:off x="1460886" y="12508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tângulo 44">
            <a:extLst>
              <a:ext uri="{FF2B5EF4-FFF2-40B4-BE49-F238E27FC236}">
                <a16:creationId xmlns:a16="http://schemas.microsoft.com/office/drawing/2014/main" id="{1593D77A-66EB-84C7-888C-72957304927F}"/>
              </a:ext>
            </a:extLst>
          </p:cNvPr>
          <p:cNvSpPr/>
          <p:nvPr/>
        </p:nvSpPr>
        <p:spPr>
          <a:xfrm>
            <a:off x="1460886" y="16166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tângulo 45">
            <a:extLst>
              <a:ext uri="{FF2B5EF4-FFF2-40B4-BE49-F238E27FC236}">
                <a16:creationId xmlns:a16="http://schemas.microsoft.com/office/drawing/2014/main" id="{6D743C6F-A196-2D93-73AE-4DE1370DA500}"/>
              </a:ext>
            </a:extLst>
          </p:cNvPr>
          <p:cNvSpPr/>
          <p:nvPr/>
        </p:nvSpPr>
        <p:spPr>
          <a:xfrm>
            <a:off x="1460886" y="19823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tângulo 46">
            <a:extLst>
              <a:ext uri="{FF2B5EF4-FFF2-40B4-BE49-F238E27FC236}">
                <a16:creationId xmlns:a16="http://schemas.microsoft.com/office/drawing/2014/main" id="{2B83F56F-10C9-2AB6-8C1D-7EF3CC1B5C7E}"/>
              </a:ext>
            </a:extLst>
          </p:cNvPr>
          <p:cNvSpPr/>
          <p:nvPr/>
        </p:nvSpPr>
        <p:spPr>
          <a:xfrm>
            <a:off x="1460886" y="234815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0D8AD69C-AA4A-3972-7BFD-69E349F9CF3D}"/>
              </a:ext>
            </a:extLst>
          </p:cNvPr>
          <p:cNvSpPr/>
          <p:nvPr/>
        </p:nvSpPr>
        <p:spPr>
          <a:xfrm>
            <a:off x="1460886" y="271391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tângulo 44">
            <a:extLst>
              <a:ext uri="{FF2B5EF4-FFF2-40B4-BE49-F238E27FC236}">
                <a16:creationId xmlns:a16="http://schemas.microsoft.com/office/drawing/2014/main" id="{5D1513BE-A1F4-DAD6-8B7B-C94E40C2DF2C}"/>
              </a:ext>
            </a:extLst>
          </p:cNvPr>
          <p:cNvSpPr/>
          <p:nvPr/>
        </p:nvSpPr>
        <p:spPr>
          <a:xfrm>
            <a:off x="1460886" y="30796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tângulo 45">
            <a:extLst>
              <a:ext uri="{FF2B5EF4-FFF2-40B4-BE49-F238E27FC236}">
                <a16:creationId xmlns:a16="http://schemas.microsoft.com/office/drawing/2014/main" id="{356D0FD8-76BF-0004-6700-510D95568FD7}"/>
              </a:ext>
            </a:extLst>
          </p:cNvPr>
          <p:cNvSpPr/>
          <p:nvPr/>
        </p:nvSpPr>
        <p:spPr>
          <a:xfrm>
            <a:off x="1460886" y="34454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tângulo 46">
            <a:extLst>
              <a:ext uri="{FF2B5EF4-FFF2-40B4-BE49-F238E27FC236}">
                <a16:creationId xmlns:a16="http://schemas.microsoft.com/office/drawing/2014/main" id="{6AE37DFB-0610-41C1-0EC5-D3199AF76E4D}"/>
              </a:ext>
            </a:extLst>
          </p:cNvPr>
          <p:cNvSpPr/>
          <p:nvPr/>
        </p:nvSpPr>
        <p:spPr>
          <a:xfrm>
            <a:off x="1460886" y="38111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 42">
            <a:extLst>
              <a:ext uri="{FF2B5EF4-FFF2-40B4-BE49-F238E27FC236}">
                <a16:creationId xmlns:a16="http://schemas.microsoft.com/office/drawing/2014/main" id="{7F0BCF58-596E-5CA2-265A-C168503D067A}"/>
              </a:ext>
            </a:extLst>
          </p:cNvPr>
          <p:cNvSpPr/>
          <p:nvPr/>
        </p:nvSpPr>
        <p:spPr>
          <a:xfrm>
            <a:off x="709046" y="885118"/>
            <a:ext cx="7518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0A9C2049-B25F-3FEF-CA55-B80E649CFD58}"/>
              </a:ext>
            </a:extLst>
          </p:cNvPr>
          <p:cNvSpPr/>
          <p:nvPr/>
        </p:nvSpPr>
        <p:spPr>
          <a:xfrm>
            <a:off x="709046" y="12508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44">
            <a:extLst>
              <a:ext uri="{FF2B5EF4-FFF2-40B4-BE49-F238E27FC236}">
                <a16:creationId xmlns:a16="http://schemas.microsoft.com/office/drawing/2014/main" id="{5CF0D47C-53F7-5891-6C9E-ED19A1DA3D3F}"/>
              </a:ext>
            </a:extLst>
          </p:cNvPr>
          <p:cNvSpPr/>
          <p:nvPr/>
        </p:nvSpPr>
        <p:spPr>
          <a:xfrm>
            <a:off x="709046" y="16166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tângulo 45">
            <a:extLst>
              <a:ext uri="{FF2B5EF4-FFF2-40B4-BE49-F238E27FC236}">
                <a16:creationId xmlns:a16="http://schemas.microsoft.com/office/drawing/2014/main" id="{0DEAB961-1FD4-E45F-41A1-7A77BDD3A125}"/>
              </a:ext>
            </a:extLst>
          </p:cNvPr>
          <p:cNvSpPr/>
          <p:nvPr/>
        </p:nvSpPr>
        <p:spPr>
          <a:xfrm>
            <a:off x="709046" y="19823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ângulo 46">
            <a:extLst>
              <a:ext uri="{FF2B5EF4-FFF2-40B4-BE49-F238E27FC236}">
                <a16:creationId xmlns:a16="http://schemas.microsoft.com/office/drawing/2014/main" id="{1A71E5D6-B1B1-D241-47E1-A89E31BB1B2D}"/>
              </a:ext>
            </a:extLst>
          </p:cNvPr>
          <p:cNvSpPr/>
          <p:nvPr/>
        </p:nvSpPr>
        <p:spPr>
          <a:xfrm>
            <a:off x="709046" y="234815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tângulo 43">
            <a:extLst>
              <a:ext uri="{FF2B5EF4-FFF2-40B4-BE49-F238E27FC236}">
                <a16:creationId xmlns:a16="http://schemas.microsoft.com/office/drawing/2014/main" id="{FC04F068-7D06-4279-1A7D-39593B4C6B5C}"/>
              </a:ext>
            </a:extLst>
          </p:cNvPr>
          <p:cNvSpPr/>
          <p:nvPr/>
        </p:nvSpPr>
        <p:spPr>
          <a:xfrm>
            <a:off x="709046" y="271391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tângulo 44">
            <a:extLst>
              <a:ext uri="{FF2B5EF4-FFF2-40B4-BE49-F238E27FC236}">
                <a16:creationId xmlns:a16="http://schemas.microsoft.com/office/drawing/2014/main" id="{9811B012-8AD8-C9D3-8025-A83FDFC0075E}"/>
              </a:ext>
            </a:extLst>
          </p:cNvPr>
          <p:cNvSpPr/>
          <p:nvPr/>
        </p:nvSpPr>
        <p:spPr>
          <a:xfrm>
            <a:off x="709046" y="307967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tângulo 45">
            <a:extLst>
              <a:ext uri="{FF2B5EF4-FFF2-40B4-BE49-F238E27FC236}">
                <a16:creationId xmlns:a16="http://schemas.microsoft.com/office/drawing/2014/main" id="{F5AF9F70-ACEE-1DCB-E90D-476CF638FBF2}"/>
              </a:ext>
            </a:extLst>
          </p:cNvPr>
          <p:cNvSpPr/>
          <p:nvPr/>
        </p:nvSpPr>
        <p:spPr>
          <a:xfrm>
            <a:off x="709046" y="344543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tângulo 46">
            <a:extLst>
              <a:ext uri="{FF2B5EF4-FFF2-40B4-BE49-F238E27FC236}">
                <a16:creationId xmlns:a16="http://schemas.microsoft.com/office/drawing/2014/main" id="{0A7BAACD-9CC3-EB2D-FEF5-9484C237BDC3}"/>
              </a:ext>
            </a:extLst>
          </p:cNvPr>
          <p:cNvSpPr/>
          <p:nvPr/>
        </p:nvSpPr>
        <p:spPr>
          <a:xfrm>
            <a:off x="709046" y="3811198"/>
            <a:ext cx="75184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2007941B-9B93-0C67-8BCF-532A7F8CD94D}"/>
              </a:ext>
            </a:extLst>
          </p:cNvPr>
          <p:cNvSpPr/>
          <p:nvPr/>
        </p:nvSpPr>
        <p:spPr>
          <a:xfrm>
            <a:off x="5802938" y="3819699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2-4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A82D77D1-344A-68B4-A08D-F0A7B8C509F9}"/>
              </a:ext>
            </a:extLst>
          </p:cNvPr>
          <p:cNvSpPr/>
          <p:nvPr/>
        </p:nvSpPr>
        <p:spPr>
          <a:xfrm>
            <a:off x="6446099" y="3827917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4-6</a:t>
            </a: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0FC4911F-F8BA-2A90-41EE-1CBFBF4CF12B}"/>
              </a:ext>
            </a:extLst>
          </p:cNvPr>
          <p:cNvSpPr/>
          <p:nvPr/>
        </p:nvSpPr>
        <p:spPr>
          <a:xfrm>
            <a:off x="7093874" y="3827917"/>
            <a:ext cx="540327" cy="3657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6-8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BF2C9D-05CA-9F83-5D58-D65768BF9020}"/>
              </a:ext>
            </a:extLst>
          </p:cNvPr>
          <p:cNvSpPr/>
          <p:nvPr/>
        </p:nvSpPr>
        <p:spPr>
          <a:xfrm>
            <a:off x="5896455" y="3364577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3CD329B-E1B2-DE18-819B-3427AFB521F1}"/>
              </a:ext>
            </a:extLst>
          </p:cNvPr>
          <p:cNvSpPr/>
          <p:nvPr/>
        </p:nvSpPr>
        <p:spPr>
          <a:xfrm>
            <a:off x="5896455" y="2913564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155A3C1-3D87-5C2D-C089-004FC73158BE}"/>
              </a:ext>
            </a:extLst>
          </p:cNvPr>
          <p:cNvSpPr/>
          <p:nvPr/>
        </p:nvSpPr>
        <p:spPr>
          <a:xfrm>
            <a:off x="6526837" y="3364576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97CB0AA-98D8-80A1-00F2-AD613604004A}"/>
              </a:ext>
            </a:extLst>
          </p:cNvPr>
          <p:cNvSpPr/>
          <p:nvPr/>
        </p:nvSpPr>
        <p:spPr>
          <a:xfrm>
            <a:off x="6526837" y="2905110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251DC8-FC6C-0821-F469-D8C417D5177F}"/>
              </a:ext>
            </a:extLst>
          </p:cNvPr>
          <p:cNvSpPr/>
          <p:nvPr/>
        </p:nvSpPr>
        <p:spPr>
          <a:xfrm>
            <a:off x="6523372" y="2462550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4F0DF2E-34C6-D566-5635-554B3856EF99}"/>
              </a:ext>
            </a:extLst>
          </p:cNvPr>
          <p:cNvSpPr/>
          <p:nvPr/>
        </p:nvSpPr>
        <p:spPr>
          <a:xfrm>
            <a:off x="7187391" y="3364575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337F32-7AF2-5D21-3588-7D9765D49A0D}"/>
              </a:ext>
            </a:extLst>
          </p:cNvPr>
          <p:cNvSpPr/>
          <p:nvPr/>
        </p:nvSpPr>
        <p:spPr>
          <a:xfrm>
            <a:off x="7200244" y="2901233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B174E2-936E-2D28-504D-6D631761CC39}"/>
              </a:ext>
            </a:extLst>
          </p:cNvPr>
          <p:cNvSpPr/>
          <p:nvPr/>
        </p:nvSpPr>
        <p:spPr>
          <a:xfrm>
            <a:off x="7187390" y="2446111"/>
            <a:ext cx="353291" cy="3657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D0B0C5E-525A-D5DE-DD6A-BC2AB203AD61}"/>
              </a:ext>
            </a:extLst>
          </p:cNvPr>
          <p:cNvCxnSpPr/>
          <p:nvPr/>
        </p:nvCxnSpPr>
        <p:spPr>
          <a:xfrm flipV="1">
            <a:off x="6895368" y="4197740"/>
            <a:ext cx="0" cy="270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A2433A5-1348-21DE-3E60-3FBF57099DAB}"/>
              </a:ext>
            </a:extLst>
          </p:cNvPr>
          <p:cNvCxnSpPr>
            <a:cxnSpLocks/>
          </p:cNvCxnSpPr>
          <p:nvPr/>
        </p:nvCxnSpPr>
        <p:spPr>
          <a:xfrm>
            <a:off x="3726797" y="1250878"/>
            <a:ext cx="2076141" cy="2577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868970-FACF-42AD-2943-AA182A91B111}"/>
              </a:ext>
            </a:extLst>
          </p:cNvPr>
          <p:cNvCxnSpPr>
            <a:cxnSpLocks/>
          </p:cNvCxnSpPr>
          <p:nvPr/>
        </p:nvCxnSpPr>
        <p:spPr>
          <a:xfrm>
            <a:off x="3716406" y="4172894"/>
            <a:ext cx="20775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32">
            <a:extLst>
              <a:ext uri="{FF2B5EF4-FFF2-40B4-BE49-F238E27FC236}">
                <a16:creationId xmlns:a16="http://schemas.microsoft.com/office/drawing/2014/main" id="{2EEF89B2-F5F7-D04A-F5CC-AA637A9C3E44}"/>
              </a:ext>
            </a:extLst>
          </p:cNvPr>
          <p:cNvSpPr/>
          <p:nvPr/>
        </p:nvSpPr>
        <p:spPr>
          <a:xfrm>
            <a:off x="459178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" name="Retângulo 33">
            <a:extLst>
              <a:ext uri="{FF2B5EF4-FFF2-40B4-BE49-F238E27FC236}">
                <a16:creationId xmlns:a16="http://schemas.microsoft.com/office/drawing/2014/main" id="{F70E9D8C-314C-0D64-A376-83901908FDB5}"/>
              </a:ext>
            </a:extLst>
          </p:cNvPr>
          <p:cNvSpPr/>
          <p:nvPr/>
        </p:nvSpPr>
        <p:spPr>
          <a:xfrm>
            <a:off x="459178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34">
            <a:extLst>
              <a:ext uri="{FF2B5EF4-FFF2-40B4-BE49-F238E27FC236}">
                <a16:creationId xmlns:a16="http://schemas.microsoft.com/office/drawing/2014/main" id="{C91C6F66-96AB-352A-A191-863FB7143D7C}"/>
              </a:ext>
            </a:extLst>
          </p:cNvPr>
          <p:cNvSpPr/>
          <p:nvPr/>
        </p:nvSpPr>
        <p:spPr>
          <a:xfrm>
            <a:off x="459178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tângulo 35">
            <a:extLst>
              <a:ext uri="{FF2B5EF4-FFF2-40B4-BE49-F238E27FC236}">
                <a16:creationId xmlns:a16="http://schemas.microsoft.com/office/drawing/2014/main" id="{596ABAF6-85A1-6349-40BA-F7540166177A}"/>
              </a:ext>
            </a:extLst>
          </p:cNvPr>
          <p:cNvSpPr/>
          <p:nvPr/>
        </p:nvSpPr>
        <p:spPr>
          <a:xfrm>
            <a:off x="459178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36">
            <a:extLst>
              <a:ext uri="{FF2B5EF4-FFF2-40B4-BE49-F238E27FC236}">
                <a16:creationId xmlns:a16="http://schemas.microsoft.com/office/drawing/2014/main" id="{000FCBCF-C42D-3E59-8F2B-E67F98E7515D}"/>
              </a:ext>
            </a:extLst>
          </p:cNvPr>
          <p:cNvSpPr/>
          <p:nvPr/>
        </p:nvSpPr>
        <p:spPr>
          <a:xfrm>
            <a:off x="459178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37">
            <a:extLst>
              <a:ext uri="{FF2B5EF4-FFF2-40B4-BE49-F238E27FC236}">
                <a16:creationId xmlns:a16="http://schemas.microsoft.com/office/drawing/2014/main" id="{811FE496-D678-06A4-78AF-BFF3176F2451}"/>
              </a:ext>
            </a:extLst>
          </p:cNvPr>
          <p:cNvSpPr/>
          <p:nvPr/>
        </p:nvSpPr>
        <p:spPr>
          <a:xfrm>
            <a:off x="541474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Retângulo 38">
            <a:extLst>
              <a:ext uri="{FF2B5EF4-FFF2-40B4-BE49-F238E27FC236}">
                <a16:creationId xmlns:a16="http://schemas.microsoft.com/office/drawing/2014/main" id="{799FB810-840E-4269-E128-E2D6B64CF824}"/>
              </a:ext>
            </a:extLst>
          </p:cNvPr>
          <p:cNvSpPr/>
          <p:nvPr/>
        </p:nvSpPr>
        <p:spPr>
          <a:xfrm>
            <a:off x="541474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39">
            <a:extLst>
              <a:ext uri="{FF2B5EF4-FFF2-40B4-BE49-F238E27FC236}">
                <a16:creationId xmlns:a16="http://schemas.microsoft.com/office/drawing/2014/main" id="{5AE758DB-EAF2-3356-B540-3A5019027631}"/>
              </a:ext>
            </a:extLst>
          </p:cNvPr>
          <p:cNvSpPr/>
          <p:nvPr/>
        </p:nvSpPr>
        <p:spPr>
          <a:xfrm>
            <a:off x="541474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tângulo 40">
            <a:extLst>
              <a:ext uri="{FF2B5EF4-FFF2-40B4-BE49-F238E27FC236}">
                <a16:creationId xmlns:a16="http://schemas.microsoft.com/office/drawing/2014/main" id="{8BDCB57C-F14D-3609-7616-C0F88B65D351}"/>
              </a:ext>
            </a:extLst>
          </p:cNvPr>
          <p:cNvSpPr/>
          <p:nvPr/>
        </p:nvSpPr>
        <p:spPr>
          <a:xfrm>
            <a:off x="541474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4" name="Retângulo 41">
            <a:extLst>
              <a:ext uri="{FF2B5EF4-FFF2-40B4-BE49-F238E27FC236}">
                <a16:creationId xmlns:a16="http://schemas.microsoft.com/office/drawing/2014/main" id="{EA9C35E0-0BAF-7D66-09D7-E29E9668E0A2}"/>
              </a:ext>
            </a:extLst>
          </p:cNvPr>
          <p:cNvSpPr/>
          <p:nvPr/>
        </p:nvSpPr>
        <p:spPr>
          <a:xfrm>
            <a:off x="541474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5" name="Retângulo 42">
            <a:extLst>
              <a:ext uri="{FF2B5EF4-FFF2-40B4-BE49-F238E27FC236}">
                <a16:creationId xmlns:a16="http://schemas.microsoft.com/office/drawing/2014/main" id="{0BC574A7-BFC6-A73B-15C9-D377890EC10F}"/>
              </a:ext>
            </a:extLst>
          </p:cNvPr>
          <p:cNvSpPr/>
          <p:nvPr/>
        </p:nvSpPr>
        <p:spPr>
          <a:xfrm>
            <a:off x="6237703" y="2892736"/>
            <a:ext cx="751840" cy="365760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5F82C820-AA50-96EF-C999-A2388D13E351}"/>
              </a:ext>
            </a:extLst>
          </p:cNvPr>
          <p:cNvSpPr/>
          <p:nvPr/>
        </p:nvSpPr>
        <p:spPr>
          <a:xfrm>
            <a:off x="6237703" y="325849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DC4508FC-83B3-9A90-F21C-280B1D8381D0}"/>
              </a:ext>
            </a:extLst>
          </p:cNvPr>
          <p:cNvSpPr/>
          <p:nvPr/>
        </p:nvSpPr>
        <p:spPr>
          <a:xfrm>
            <a:off x="6237703" y="362425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45">
            <a:extLst>
              <a:ext uri="{FF2B5EF4-FFF2-40B4-BE49-F238E27FC236}">
                <a16:creationId xmlns:a16="http://schemas.microsoft.com/office/drawing/2014/main" id="{F4273CED-EB15-7660-D2A2-B93EEFFBA258}"/>
              </a:ext>
            </a:extLst>
          </p:cNvPr>
          <p:cNvSpPr/>
          <p:nvPr/>
        </p:nvSpPr>
        <p:spPr>
          <a:xfrm>
            <a:off x="6237703" y="399001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tângulo 46">
            <a:extLst>
              <a:ext uri="{FF2B5EF4-FFF2-40B4-BE49-F238E27FC236}">
                <a16:creationId xmlns:a16="http://schemas.microsoft.com/office/drawing/2014/main" id="{48410907-A46D-5C8B-2B7C-37105E7E8674}"/>
              </a:ext>
            </a:extLst>
          </p:cNvPr>
          <p:cNvSpPr/>
          <p:nvPr/>
        </p:nvSpPr>
        <p:spPr>
          <a:xfrm>
            <a:off x="6237703" y="4355776"/>
            <a:ext cx="751840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aixaDeTexto 52">
            <a:extLst>
              <a:ext uri="{FF2B5EF4-FFF2-40B4-BE49-F238E27FC236}">
                <a16:creationId xmlns:a16="http://schemas.microsoft.com/office/drawing/2014/main" id="{D0D3332D-F8ED-0D58-BD52-8CC4E528F335}"/>
              </a:ext>
            </a:extLst>
          </p:cNvPr>
          <p:cNvSpPr txBox="1"/>
          <p:nvPr/>
        </p:nvSpPr>
        <p:spPr>
          <a:xfrm>
            <a:off x="3864339" y="2431071"/>
            <a:ext cx="348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dados$B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)[1] &lt;- “P” </a:t>
            </a:r>
          </a:p>
        </p:txBody>
      </p:sp>
      <p:sp>
        <p:nvSpPr>
          <p:cNvPr id="21" name="Retângulo 53">
            <a:extLst>
              <a:ext uri="{FF2B5EF4-FFF2-40B4-BE49-F238E27FC236}">
                <a16:creationId xmlns:a16="http://schemas.microsoft.com/office/drawing/2014/main" id="{24834C58-58F8-CF36-6BF6-66185F1ACD5D}"/>
              </a:ext>
            </a:extLst>
          </p:cNvPr>
          <p:cNvSpPr/>
          <p:nvPr/>
        </p:nvSpPr>
        <p:spPr>
          <a:xfrm>
            <a:off x="4628658" y="1725635"/>
            <a:ext cx="1572171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</a:p>
        </p:txBody>
      </p:sp>
      <p:sp>
        <p:nvSpPr>
          <p:cNvPr id="22" name="Retângulo 54">
            <a:extLst>
              <a:ext uri="{FF2B5EF4-FFF2-40B4-BE49-F238E27FC236}">
                <a16:creationId xmlns:a16="http://schemas.microsoft.com/office/drawing/2014/main" id="{FED8973D-DDE9-EB0F-F539-C041221A9774}"/>
              </a:ext>
            </a:extLst>
          </p:cNvPr>
          <p:cNvSpPr/>
          <p:nvPr/>
        </p:nvSpPr>
        <p:spPr>
          <a:xfrm>
            <a:off x="7713686" y="2385737"/>
            <a:ext cx="1586697" cy="5132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Novo nível</a:t>
            </a:r>
          </a:p>
        </p:txBody>
      </p:sp>
      <p:sp>
        <p:nvSpPr>
          <p:cNvPr id="23" name="Retângulo 55">
            <a:extLst>
              <a:ext uri="{FF2B5EF4-FFF2-40B4-BE49-F238E27FC236}">
                <a16:creationId xmlns:a16="http://schemas.microsoft.com/office/drawing/2014/main" id="{A26D2A60-F0BB-AFC0-538C-80B54C1E0199}"/>
              </a:ext>
            </a:extLst>
          </p:cNvPr>
          <p:cNvSpPr/>
          <p:nvPr/>
        </p:nvSpPr>
        <p:spPr>
          <a:xfrm>
            <a:off x="3103936" y="1725635"/>
            <a:ext cx="1088126" cy="53301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</a:p>
        </p:txBody>
      </p:sp>
      <p:cxnSp>
        <p:nvCxnSpPr>
          <p:cNvPr id="24" name="Conector de Seta Reta 57">
            <a:extLst>
              <a:ext uri="{FF2B5EF4-FFF2-40B4-BE49-F238E27FC236}">
                <a16:creationId xmlns:a16="http://schemas.microsoft.com/office/drawing/2014/main" id="{E24C8A5E-D0AA-CC73-618E-85C9E2B63B18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7192314" y="2642379"/>
            <a:ext cx="521372" cy="2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do 58">
            <a:extLst>
              <a:ext uri="{FF2B5EF4-FFF2-40B4-BE49-F238E27FC236}">
                <a16:creationId xmlns:a16="http://schemas.microsoft.com/office/drawing/2014/main" id="{F52E2D40-A6B3-17BD-9531-AD6055B1AA57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3869169" y="2037480"/>
            <a:ext cx="294785" cy="7371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tângulo 61">
            <a:extLst>
              <a:ext uri="{FF2B5EF4-FFF2-40B4-BE49-F238E27FC236}">
                <a16:creationId xmlns:a16="http://schemas.microsoft.com/office/drawing/2014/main" id="{40CD5F48-5EA3-182B-1169-BA23D7A729B7}"/>
              </a:ext>
            </a:extLst>
          </p:cNvPr>
          <p:cNvSpPr/>
          <p:nvPr/>
        </p:nvSpPr>
        <p:spPr>
          <a:xfrm>
            <a:off x="6325771" y="1725635"/>
            <a:ext cx="2252384" cy="51328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Posição do nível</a:t>
            </a:r>
          </a:p>
        </p:txBody>
      </p:sp>
      <p:cxnSp>
        <p:nvCxnSpPr>
          <p:cNvPr id="27" name="Conector: Angulado 76">
            <a:extLst>
              <a:ext uri="{FF2B5EF4-FFF2-40B4-BE49-F238E27FC236}">
                <a16:creationId xmlns:a16="http://schemas.microsoft.com/office/drawing/2014/main" id="{521D9666-3D9C-9563-1279-571761A4B92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6665669" y="1755570"/>
            <a:ext cx="302946" cy="12696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: Angulado 83">
            <a:extLst>
              <a:ext uri="{FF2B5EF4-FFF2-40B4-BE49-F238E27FC236}">
                <a16:creationId xmlns:a16="http://schemas.microsoft.com/office/drawing/2014/main" id="{8EE94536-DE8E-55D0-509C-9343726725EC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444330" y="2209331"/>
            <a:ext cx="302946" cy="362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2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132</Words>
  <Application>Microsoft Office PowerPoint</Application>
  <PresentationFormat>Widescreen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Michelon</dc:creator>
  <cp:lastModifiedBy>Thomas Michelon</cp:lastModifiedBy>
  <cp:revision>14</cp:revision>
  <dcterms:created xsi:type="dcterms:W3CDTF">2022-07-21T17:47:34Z</dcterms:created>
  <dcterms:modified xsi:type="dcterms:W3CDTF">2022-08-01T20:41:27Z</dcterms:modified>
</cp:coreProperties>
</file>