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6E083-8115-4184-92B6-E79629B3288F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14840-EB09-49FE-895E-C4DBA405E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14840-EB09-49FE-895E-C4DBA405EF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9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6171-186D-E5BC-67F7-213A883A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98492-9CE8-C9DE-2DF3-31C7E39C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188E-11F4-6666-4CCD-369CF728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891A-129B-967E-D31A-B60E5D89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A9A9-460C-1A55-6AF4-B405868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078-C3A8-3489-4DEB-63E6EBA8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5E8F-2753-4212-13AE-9F666667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E863-84A3-E1B3-85C7-5B749B2C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F6A2-D7A5-4E27-30CA-A737C319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E4D1-3134-09D9-3768-760C526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D497D-B866-CB56-F1F2-82AE69BBE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BBBA-8587-F924-FFE5-BC12F3B6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3ADE-3E12-02F8-1314-E54D2F2B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54B4-40B8-417C-D6B3-A54B1BF5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97C2-F6BE-6641-6190-1C20E69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D77A-E500-1116-F796-C39B1444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AD16-4A4E-0098-66F4-FAF95BDF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08E9-DA33-AD54-F27E-A8F6226F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C527-9517-310D-1F12-FA1566CC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F892-FC6B-A527-EF5F-F41B842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5B73-B271-869C-F877-CA5E835D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7257-382C-83C3-296E-A7F56114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1351-395C-3E36-453F-1653027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4F97-3F54-2C20-D61E-F5588416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7F8B-1D1F-B848-0555-3A7C0370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2ECA-6093-C44A-119E-0F01CEA9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6E54-6779-02D1-5C25-2E44F66E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F940-F26C-03E4-8CC8-6F1C01273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93DF-4C0F-3C03-A350-5BE497A4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81C11-BD9F-5593-AF42-B7373F15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D50B8-04F6-02F3-B36F-AD911D9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9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36B8-2888-2207-51C4-DC5FFA04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05A6-F396-79AB-B336-ACCC5CE5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EB9E5-AD61-C1B7-D1B7-7B163CDC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4C363-2F46-BE6A-89A1-B6461D88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25465-EA01-158A-9A02-B8065AFF3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ACE4D-9095-6FE6-E0FD-F24A6005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E5544-CF67-8AC6-F26C-DCD59DA9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CC0E6-304B-1189-F6F4-EB500828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68E-BD46-C833-A3F8-74B9E411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27A2-FF1E-7ED0-6B16-C47CE2BF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2C5BB-F929-F1E9-CF23-7FFA3AB1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69FD-F3F0-A4CE-8892-D4012C4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FB82D-13D1-7585-BE70-7001B491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894DC-8C58-4C83-02EC-F873659E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95993-16B5-6BB4-312D-1893BCC9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3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433-CC5D-7DFD-45CE-37B04A78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E0D6-8E3D-74EA-8EB1-99C2C5EA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1B97-D549-D506-2636-4BAEE19C3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FE177-F586-E18A-2CEF-D33FAE2B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6422-6DF5-E76E-4CC6-7BA91874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6E0C-B712-70BF-2A66-AE9C415D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DFDB-F41B-8DCA-4D77-1497CC2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D3A1B-4F8A-A0F6-64F5-DF65FF398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4275-B443-D8CD-D522-0454A10F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1CC20-BD77-146A-2B50-EC55AA6E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7CC7-207E-E293-6880-EDA16543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972C-543F-239F-E2D5-2D78EA16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6BEBC-C237-D5DA-5A1A-82B9F14B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94C6-BB82-6034-DA9C-6496F7E2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9799-CBE8-46C4-9B4C-B915A132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138C-3E41-41F6-80BA-7327AB6FAAF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5EFF-2F11-90E1-C323-153A0CBF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0879-7E87-E014-9985-9B846732D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44CE-E885-4803-844D-6EEEC8147C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5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5FC1D-E551-FEE7-D232-C647F3A37260}"/>
              </a:ext>
            </a:extLst>
          </p:cNvPr>
          <p:cNvGrpSpPr/>
          <p:nvPr/>
        </p:nvGrpSpPr>
        <p:grpSpPr>
          <a:xfrm>
            <a:off x="4281514" y="2008292"/>
            <a:ext cx="4004892" cy="2194560"/>
            <a:chOff x="4281514" y="2008292"/>
            <a:chExt cx="4004892" cy="2194560"/>
          </a:xfrm>
        </p:grpSpPr>
        <p:sp>
          <p:nvSpPr>
            <p:cNvPr id="19" name="Retângulo 32">
              <a:extLst>
                <a:ext uri="{FF2B5EF4-FFF2-40B4-BE49-F238E27FC236}">
                  <a16:creationId xmlns:a16="http://schemas.microsoft.com/office/drawing/2014/main" id="{9219E957-7C5D-DDC8-6FBC-953B80D1FABD}"/>
                </a:ext>
              </a:extLst>
            </p:cNvPr>
            <p:cNvSpPr/>
            <p:nvPr/>
          </p:nvSpPr>
          <p:spPr>
            <a:xfrm>
              <a:off x="4281515" y="2008292"/>
              <a:ext cx="751840" cy="365760"/>
            </a:xfrm>
            <a:prstGeom prst="rect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Retângulo 33">
              <a:extLst>
                <a:ext uri="{FF2B5EF4-FFF2-40B4-BE49-F238E27FC236}">
                  <a16:creationId xmlns:a16="http://schemas.microsoft.com/office/drawing/2014/main" id="{A06F3831-D10E-A6B1-D301-1B23165D7F70}"/>
                </a:ext>
              </a:extLst>
            </p:cNvPr>
            <p:cNvSpPr/>
            <p:nvPr/>
          </p:nvSpPr>
          <p:spPr>
            <a:xfrm>
              <a:off x="4281515" y="237405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10.1</a:t>
              </a:r>
            </a:p>
          </p:txBody>
        </p:sp>
        <p:sp>
          <p:nvSpPr>
            <p:cNvPr id="21" name="Retângulo 34">
              <a:extLst>
                <a:ext uri="{FF2B5EF4-FFF2-40B4-BE49-F238E27FC236}">
                  <a16:creationId xmlns:a16="http://schemas.microsoft.com/office/drawing/2014/main" id="{7F72E357-A694-20FF-835B-12DCC5CE8E0C}"/>
                </a:ext>
              </a:extLst>
            </p:cNvPr>
            <p:cNvSpPr/>
            <p:nvPr/>
          </p:nvSpPr>
          <p:spPr>
            <a:xfrm>
              <a:off x="4281515" y="273981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9.4</a:t>
              </a:r>
            </a:p>
          </p:txBody>
        </p:sp>
        <p:sp>
          <p:nvSpPr>
            <p:cNvPr id="22" name="Retângulo 35">
              <a:extLst>
                <a:ext uri="{FF2B5EF4-FFF2-40B4-BE49-F238E27FC236}">
                  <a16:creationId xmlns:a16="http://schemas.microsoft.com/office/drawing/2014/main" id="{EE2D4A13-76E0-11C4-53BA-135C2069C01B}"/>
                </a:ext>
              </a:extLst>
            </p:cNvPr>
            <p:cNvSpPr/>
            <p:nvPr/>
          </p:nvSpPr>
          <p:spPr>
            <a:xfrm>
              <a:off x="4281515" y="310557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15.3</a:t>
              </a:r>
            </a:p>
          </p:txBody>
        </p:sp>
        <p:sp>
          <p:nvSpPr>
            <p:cNvPr id="23" name="Retângulo 37">
              <a:extLst>
                <a:ext uri="{FF2B5EF4-FFF2-40B4-BE49-F238E27FC236}">
                  <a16:creationId xmlns:a16="http://schemas.microsoft.com/office/drawing/2014/main" id="{3115BC93-FEDB-589A-15E8-9B0E6752EECB}"/>
                </a:ext>
              </a:extLst>
            </p:cNvPr>
            <p:cNvSpPr/>
            <p:nvPr/>
          </p:nvSpPr>
          <p:spPr>
            <a:xfrm>
              <a:off x="5104475" y="2008292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Retângulo 38">
              <a:extLst>
                <a:ext uri="{FF2B5EF4-FFF2-40B4-BE49-F238E27FC236}">
                  <a16:creationId xmlns:a16="http://schemas.microsoft.com/office/drawing/2014/main" id="{30845627-DE79-46F6-4993-88C842AB296C}"/>
                </a:ext>
              </a:extLst>
            </p:cNvPr>
            <p:cNvSpPr/>
            <p:nvPr/>
          </p:nvSpPr>
          <p:spPr>
            <a:xfrm>
              <a:off x="5104475" y="237405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26" name="Retângulo 40">
              <a:extLst>
                <a:ext uri="{FF2B5EF4-FFF2-40B4-BE49-F238E27FC236}">
                  <a16:creationId xmlns:a16="http://schemas.microsoft.com/office/drawing/2014/main" id="{0EF54D0E-A1DE-C744-7CAB-28F4BBF5B6A3}"/>
                </a:ext>
              </a:extLst>
            </p:cNvPr>
            <p:cNvSpPr/>
            <p:nvPr/>
          </p:nvSpPr>
          <p:spPr>
            <a:xfrm>
              <a:off x="5104475" y="273981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27" name="Retângulo 43">
              <a:extLst>
                <a:ext uri="{FF2B5EF4-FFF2-40B4-BE49-F238E27FC236}">
                  <a16:creationId xmlns:a16="http://schemas.microsoft.com/office/drawing/2014/main" id="{EEDE70B1-1857-6515-C085-7189D3CEB268}"/>
                </a:ext>
              </a:extLst>
            </p:cNvPr>
            <p:cNvSpPr/>
            <p:nvPr/>
          </p:nvSpPr>
          <p:spPr>
            <a:xfrm>
              <a:off x="5104475" y="310557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28" name="Retângulo 44">
              <a:extLst>
                <a:ext uri="{FF2B5EF4-FFF2-40B4-BE49-F238E27FC236}">
                  <a16:creationId xmlns:a16="http://schemas.microsoft.com/office/drawing/2014/main" id="{D46D292A-056F-C133-2EE1-445DB2912C37}"/>
                </a:ext>
              </a:extLst>
            </p:cNvPr>
            <p:cNvSpPr/>
            <p:nvPr/>
          </p:nvSpPr>
          <p:spPr>
            <a:xfrm>
              <a:off x="5104475" y="347133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29" name="Retângulo 45">
              <a:extLst>
                <a:ext uri="{FF2B5EF4-FFF2-40B4-BE49-F238E27FC236}">
                  <a16:creationId xmlns:a16="http://schemas.microsoft.com/office/drawing/2014/main" id="{94CA6975-63FC-81C6-898B-3F98B7AFC782}"/>
                </a:ext>
              </a:extLst>
            </p:cNvPr>
            <p:cNvSpPr/>
            <p:nvPr/>
          </p:nvSpPr>
          <p:spPr>
            <a:xfrm>
              <a:off x="5104475" y="383709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31" name="Retângulo 44">
              <a:extLst>
                <a:ext uri="{FF2B5EF4-FFF2-40B4-BE49-F238E27FC236}">
                  <a16:creationId xmlns:a16="http://schemas.microsoft.com/office/drawing/2014/main" id="{32380FD9-8E97-D02C-20C0-18FEC15EBBC1}"/>
                </a:ext>
              </a:extLst>
            </p:cNvPr>
            <p:cNvSpPr/>
            <p:nvPr/>
          </p:nvSpPr>
          <p:spPr>
            <a:xfrm>
              <a:off x="4281514" y="347133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7.5</a:t>
              </a:r>
            </a:p>
          </p:txBody>
        </p:sp>
        <p:sp>
          <p:nvSpPr>
            <p:cNvPr id="32" name="Retângulo 45">
              <a:extLst>
                <a:ext uri="{FF2B5EF4-FFF2-40B4-BE49-F238E27FC236}">
                  <a16:creationId xmlns:a16="http://schemas.microsoft.com/office/drawing/2014/main" id="{30886BB8-5BE5-E8ED-9FEA-03EB35AEDFB1}"/>
                </a:ext>
              </a:extLst>
            </p:cNvPr>
            <p:cNvSpPr/>
            <p:nvPr/>
          </p:nvSpPr>
          <p:spPr>
            <a:xfrm>
              <a:off x="4281514" y="383709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9.1</a:t>
              </a:r>
            </a:p>
          </p:txBody>
        </p:sp>
        <p:sp>
          <p:nvSpPr>
            <p:cNvPr id="34" name="Retângulo 32">
              <a:extLst>
                <a:ext uri="{FF2B5EF4-FFF2-40B4-BE49-F238E27FC236}">
                  <a16:creationId xmlns:a16="http://schemas.microsoft.com/office/drawing/2014/main" id="{36023CF1-2928-2F0F-B055-4CF924C534D6}"/>
                </a:ext>
              </a:extLst>
            </p:cNvPr>
            <p:cNvSpPr/>
            <p:nvPr/>
          </p:nvSpPr>
          <p:spPr>
            <a:xfrm>
              <a:off x="6711606" y="2008292"/>
              <a:ext cx="751840" cy="365760"/>
            </a:xfrm>
            <a:prstGeom prst="rect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Retângulo 33">
              <a:extLst>
                <a:ext uri="{FF2B5EF4-FFF2-40B4-BE49-F238E27FC236}">
                  <a16:creationId xmlns:a16="http://schemas.microsoft.com/office/drawing/2014/main" id="{CEFF37FB-8300-370F-B535-6D0070A253EF}"/>
                </a:ext>
              </a:extLst>
            </p:cNvPr>
            <p:cNvSpPr/>
            <p:nvPr/>
          </p:nvSpPr>
          <p:spPr>
            <a:xfrm>
              <a:off x="6711606" y="237405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2˚</a:t>
              </a:r>
            </a:p>
          </p:txBody>
        </p:sp>
        <p:sp>
          <p:nvSpPr>
            <p:cNvPr id="36" name="Retângulo 34">
              <a:extLst>
                <a:ext uri="{FF2B5EF4-FFF2-40B4-BE49-F238E27FC236}">
                  <a16:creationId xmlns:a16="http://schemas.microsoft.com/office/drawing/2014/main" id="{E51FD543-8F48-2271-E469-672D635FF9EA}"/>
                </a:ext>
              </a:extLst>
            </p:cNvPr>
            <p:cNvSpPr/>
            <p:nvPr/>
          </p:nvSpPr>
          <p:spPr>
            <a:xfrm>
              <a:off x="6711606" y="273981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3˚</a:t>
              </a:r>
            </a:p>
          </p:txBody>
        </p:sp>
        <p:sp>
          <p:nvSpPr>
            <p:cNvPr id="37" name="Retângulo 35">
              <a:extLst>
                <a:ext uri="{FF2B5EF4-FFF2-40B4-BE49-F238E27FC236}">
                  <a16:creationId xmlns:a16="http://schemas.microsoft.com/office/drawing/2014/main" id="{D127B000-A557-B68F-48C1-29BC8E48B73E}"/>
                </a:ext>
              </a:extLst>
            </p:cNvPr>
            <p:cNvSpPr/>
            <p:nvPr/>
          </p:nvSpPr>
          <p:spPr>
            <a:xfrm>
              <a:off x="6711606" y="310557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1˚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90C1116-4E60-AEA4-5A1A-0A772068443E}"/>
                </a:ext>
              </a:extLst>
            </p:cNvPr>
            <p:cNvSpPr/>
            <p:nvPr/>
          </p:nvSpPr>
          <p:spPr>
            <a:xfrm>
              <a:off x="7534566" y="2008292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8ADE862-F68C-733E-E0FE-0E0839FA7302}"/>
                </a:ext>
              </a:extLst>
            </p:cNvPr>
            <p:cNvSpPr/>
            <p:nvPr/>
          </p:nvSpPr>
          <p:spPr>
            <a:xfrm>
              <a:off x="7534566" y="237405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5˚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4488866D-68DD-58B0-A520-6E7A9CEEDA34}"/>
                </a:ext>
              </a:extLst>
            </p:cNvPr>
            <p:cNvSpPr/>
            <p:nvPr/>
          </p:nvSpPr>
          <p:spPr>
            <a:xfrm>
              <a:off x="7534566" y="273981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1˚</a:t>
              </a:r>
            </a:p>
          </p:txBody>
        </p:sp>
        <p:sp>
          <p:nvSpPr>
            <p:cNvPr id="42" name="Retângulo 43">
              <a:extLst>
                <a:ext uri="{FF2B5EF4-FFF2-40B4-BE49-F238E27FC236}">
                  <a16:creationId xmlns:a16="http://schemas.microsoft.com/office/drawing/2014/main" id="{40F19191-6B51-3452-C782-582CF89AB6F3}"/>
                </a:ext>
              </a:extLst>
            </p:cNvPr>
            <p:cNvSpPr/>
            <p:nvPr/>
          </p:nvSpPr>
          <p:spPr>
            <a:xfrm>
              <a:off x="7534566" y="310557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4˚</a:t>
              </a:r>
            </a:p>
          </p:txBody>
        </p:sp>
        <p:sp>
          <p:nvSpPr>
            <p:cNvPr id="43" name="Retângulo 44">
              <a:extLst>
                <a:ext uri="{FF2B5EF4-FFF2-40B4-BE49-F238E27FC236}">
                  <a16:creationId xmlns:a16="http://schemas.microsoft.com/office/drawing/2014/main" id="{CC24378F-0EAC-AAFD-B38A-4B30772B3849}"/>
                </a:ext>
              </a:extLst>
            </p:cNvPr>
            <p:cNvSpPr/>
            <p:nvPr/>
          </p:nvSpPr>
          <p:spPr>
            <a:xfrm>
              <a:off x="7534566" y="347133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3˚</a:t>
              </a:r>
            </a:p>
          </p:txBody>
        </p:sp>
        <p:sp>
          <p:nvSpPr>
            <p:cNvPr id="44" name="Retângulo 45">
              <a:extLst>
                <a:ext uri="{FF2B5EF4-FFF2-40B4-BE49-F238E27FC236}">
                  <a16:creationId xmlns:a16="http://schemas.microsoft.com/office/drawing/2014/main" id="{6A6093B4-6A7B-C592-3A35-60C60DA0E5F0}"/>
                </a:ext>
              </a:extLst>
            </p:cNvPr>
            <p:cNvSpPr/>
            <p:nvPr/>
          </p:nvSpPr>
          <p:spPr>
            <a:xfrm>
              <a:off x="7534566" y="383709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2˚</a:t>
              </a:r>
            </a:p>
          </p:txBody>
        </p:sp>
        <p:sp>
          <p:nvSpPr>
            <p:cNvPr id="46" name="Retângulo 44">
              <a:extLst>
                <a:ext uri="{FF2B5EF4-FFF2-40B4-BE49-F238E27FC236}">
                  <a16:creationId xmlns:a16="http://schemas.microsoft.com/office/drawing/2014/main" id="{74B2BF58-E34E-0C00-4389-0BAF3569D560}"/>
                </a:ext>
              </a:extLst>
            </p:cNvPr>
            <p:cNvSpPr/>
            <p:nvPr/>
          </p:nvSpPr>
          <p:spPr>
            <a:xfrm>
              <a:off x="6711606" y="347133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5˚</a:t>
              </a:r>
            </a:p>
          </p:txBody>
        </p:sp>
        <p:sp>
          <p:nvSpPr>
            <p:cNvPr id="47" name="Retângulo 45">
              <a:extLst>
                <a:ext uri="{FF2B5EF4-FFF2-40B4-BE49-F238E27FC236}">
                  <a16:creationId xmlns:a16="http://schemas.microsoft.com/office/drawing/2014/main" id="{7BB23305-2B35-15CA-2322-4879CFC954A8}"/>
                </a:ext>
              </a:extLst>
            </p:cNvPr>
            <p:cNvSpPr/>
            <p:nvPr/>
          </p:nvSpPr>
          <p:spPr>
            <a:xfrm>
              <a:off x="6711606" y="3837092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4˚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38CA355-2A52-65B8-C9B5-7AD8B0614D3C}"/>
                </a:ext>
              </a:extLst>
            </p:cNvPr>
            <p:cNvSpPr/>
            <p:nvPr/>
          </p:nvSpPr>
          <p:spPr>
            <a:xfrm>
              <a:off x="6009640" y="2784487"/>
              <a:ext cx="548640" cy="630965"/>
            </a:xfrm>
            <a:prstGeom prst="rightArrow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234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5E4D22E4-66AA-090E-7213-A09D4658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1380"/>
              </p:ext>
            </p:extLst>
          </p:nvPr>
        </p:nvGraphicFramePr>
        <p:xfrm>
          <a:off x="7484332" y="1283545"/>
          <a:ext cx="3362960" cy="12225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2228">
                  <a:extLst>
                    <a:ext uri="{9D8B030D-6E8A-4147-A177-3AD203B41FA5}">
                      <a16:colId xmlns:a16="http://schemas.microsoft.com/office/drawing/2014/main" val="1138223742"/>
                    </a:ext>
                  </a:extLst>
                </a:gridCol>
                <a:gridCol w="656812">
                  <a:extLst>
                    <a:ext uri="{9D8B030D-6E8A-4147-A177-3AD203B41FA5}">
                      <a16:colId xmlns:a16="http://schemas.microsoft.com/office/drawing/2014/main" val="329259525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598766929"/>
                    </a:ext>
                  </a:extLst>
                </a:gridCol>
              </a:tblGrid>
              <a:tr h="407529">
                <a:tc>
                  <a:txBody>
                    <a:bodyPr/>
                    <a:lstStyle/>
                    <a:p>
                      <a:pPr algn="ctr"/>
                      <a:endParaRPr lang="pt-BR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996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Tratamento “a”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1686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Tratamento 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5897"/>
                  </a:ext>
                </a:extLst>
              </a:tr>
            </a:tbl>
          </a:graphicData>
        </a:graphic>
      </p:graphicFrame>
      <p:sp>
        <p:nvSpPr>
          <p:cNvPr id="48" name="Retângulo 32">
            <a:extLst>
              <a:ext uri="{FF2B5EF4-FFF2-40B4-BE49-F238E27FC236}">
                <a16:creationId xmlns:a16="http://schemas.microsoft.com/office/drawing/2014/main" id="{336E2AE0-071F-A6A6-C85D-B4B6FBEAF0D7}"/>
              </a:ext>
            </a:extLst>
          </p:cNvPr>
          <p:cNvSpPr/>
          <p:nvPr/>
        </p:nvSpPr>
        <p:spPr>
          <a:xfrm>
            <a:off x="2315195" y="2506132"/>
            <a:ext cx="751840" cy="365760"/>
          </a:xfrm>
          <a:prstGeom prst="rect">
            <a:avLst/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Trat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tângulo 33">
            <a:extLst>
              <a:ext uri="{FF2B5EF4-FFF2-40B4-BE49-F238E27FC236}">
                <a16:creationId xmlns:a16="http://schemas.microsoft.com/office/drawing/2014/main" id="{D201FFB4-05E1-90A4-88D5-C9C7C6F480EC}"/>
              </a:ext>
            </a:extLst>
          </p:cNvPr>
          <p:cNvSpPr/>
          <p:nvPr/>
        </p:nvSpPr>
        <p:spPr>
          <a:xfrm>
            <a:off x="2315195" y="287189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0" name="Retângulo 34">
            <a:extLst>
              <a:ext uri="{FF2B5EF4-FFF2-40B4-BE49-F238E27FC236}">
                <a16:creationId xmlns:a16="http://schemas.microsoft.com/office/drawing/2014/main" id="{124EE641-DACF-8F90-A7EB-9E21B753F428}"/>
              </a:ext>
            </a:extLst>
          </p:cNvPr>
          <p:cNvSpPr/>
          <p:nvPr/>
        </p:nvSpPr>
        <p:spPr>
          <a:xfrm>
            <a:off x="2315195" y="323765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Retângulo 35">
            <a:extLst>
              <a:ext uri="{FF2B5EF4-FFF2-40B4-BE49-F238E27FC236}">
                <a16:creationId xmlns:a16="http://schemas.microsoft.com/office/drawing/2014/main" id="{279391EB-22B8-F7C7-52F1-285BC3428CF5}"/>
              </a:ext>
            </a:extLst>
          </p:cNvPr>
          <p:cNvSpPr/>
          <p:nvPr/>
        </p:nvSpPr>
        <p:spPr>
          <a:xfrm>
            <a:off x="2315195" y="360341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Retângulo 37">
            <a:extLst>
              <a:ext uri="{FF2B5EF4-FFF2-40B4-BE49-F238E27FC236}">
                <a16:creationId xmlns:a16="http://schemas.microsoft.com/office/drawing/2014/main" id="{8DE67763-6B1D-176D-8F39-27E9C3CAAD0F}"/>
              </a:ext>
            </a:extLst>
          </p:cNvPr>
          <p:cNvSpPr/>
          <p:nvPr/>
        </p:nvSpPr>
        <p:spPr>
          <a:xfrm>
            <a:off x="3138155" y="2506132"/>
            <a:ext cx="751840" cy="3657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Dano</a:t>
            </a:r>
          </a:p>
        </p:txBody>
      </p:sp>
      <p:sp>
        <p:nvSpPr>
          <p:cNvPr id="53" name="Retângulo 38">
            <a:extLst>
              <a:ext uri="{FF2B5EF4-FFF2-40B4-BE49-F238E27FC236}">
                <a16:creationId xmlns:a16="http://schemas.microsoft.com/office/drawing/2014/main" id="{E35586A3-A1D3-A6CB-0472-381AD8FCF43B}"/>
              </a:ext>
            </a:extLst>
          </p:cNvPr>
          <p:cNvSpPr/>
          <p:nvPr/>
        </p:nvSpPr>
        <p:spPr>
          <a:xfrm>
            <a:off x="3138155" y="287189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sp>
        <p:nvSpPr>
          <p:cNvPr id="54" name="Retângulo 39">
            <a:extLst>
              <a:ext uri="{FF2B5EF4-FFF2-40B4-BE49-F238E27FC236}">
                <a16:creationId xmlns:a16="http://schemas.microsoft.com/office/drawing/2014/main" id="{4AD12246-439A-ACD2-9F3E-9638471E163A}"/>
              </a:ext>
            </a:extLst>
          </p:cNvPr>
          <p:cNvSpPr/>
          <p:nvPr/>
        </p:nvSpPr>
        <p:spPr>
          <a:xfrm>
            <a:off x="3138155" y="323765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sp>
        <p:nvSpPr>
          <p:cNvPr id="55" name="Retângulo 40">
            <a:extLst>
              <a:ext uri="{FF2B5EF4-FFF2-40B4-BE49-F238E27FC236}">
                <a16:creationId xmlns:a16="http://schemas.microsoft.com/office/drawing/2014/main" id="{56D2163C-8F62-EAC5-AE36-AFB583CBDBC2}"/>
              </a:ext>
            </a:extLst>
          </p:cNvPr>
          <p:cNvSpPr/>
          <p:nvPr/>
        </p:nvSpPr>
        <p:spPr>
          <a:xfrm>
            <a:off x="3138155" y="3603412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  <p:sp>
        <p:nvSpPr>
          <p:cNvPr id="63" name="Retângulo 43">
            <a:extLst>
              <a:ext uri="{FF2B5EF4-FFF2-40B4-BE49-F238E27FC236}">
                <a16:creationId xmlns:a16="http://schemas.microsoft.com/office/drawing/2014/main" id="{10328CF5-383C-9034-122A-6AEFB1144D32}"/>
              </a:ext>
            </a:extLst>
          </p:cNvPr>
          <p:cNvSpPr/>
          <p:nvPr/>
        </p:nvSpPr>
        <p:spPr>
          <a:xfrm>
            <a:off x="3138155" y="429318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sp>
        <p:nvSpPr>
          <p:cNvPr id="64" name="Retângulo 44">
            <a:extLst>
              <a:ext uri="{FF2B5EF4-FFF2-40B4-BE49-F238E27FC236}">
                <a16:creationId xmlns:a16="http://schemas.microsoft.com/office/drawing/2014/main" id="{E13E0644-BC88-E047-5519-87729642D446}"/>
              </a:ext>
            </a:extLst>
          </p:cNvPr>
          <p:cNvSpPr/>
          <p:nvPr/>
        </p:nvSpPr>
        <p:spPr>
          <a:xfrm>
            <a:off x="3138155" y="465894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  <p:sp>
        <p:nvSpPr>
          <p:cNvPr id="65" name="Retângulo 45">
            <a:extLst>
              <a:ext uri="{FF2B5EF4-FFF2-40B4-BE49-F238E27FC236}">
                <a16:creationId xmlns:a16="http://schemas.microsoft.com/office/drawing/2014/main" id="{873A0547-9237-1E52-D59F-4DA87BC25018}"/>
              </a:ext>
            </a:extLst>
          </p:cNvPr>
          <p:cNvSpPr/>
          <p:nvPr/>
        </p:nvSpPr>
        <p:spPr>
          <a:xfrm>
            <a:off x="3138155" y="502470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  <p:sp>
        <p:nvSpPr>
          <p:cNvPr id="66" name="Retângulo 43">
            <a:extLst>
              <a:ext uri="{FF2B5EF4-FFF2-40B4-BE49-F238E27FC236}">
                <a16:creationId xmlns:a16="http://schemas.microsoft.com/office/drawing/2014/main" id="{1553C9A5-BCB6-7CDD-446F-F5DECB4239F5}"/>
              </a:ext>
            </a:extLst>
          </p:cNvPr>
          <p:cNvSpPr/>
          <p:nvPr/>
        </p:nvSpPr>
        <p:spPr>
          <a:xfrm>
            <a:off x="2315195" y="429318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7" name="Retângulo 44">
            <a:extLst>
              <a:ext uri="{FF2B5EF4-FFF2-40B4-BE49-F238E27FC236}">
                <a16:creationId xmlns:a16="http://schemas.microsoft.com/office/drawing/2014/main" id="{B699D1A5-9121-4BD1-161E-B21D5AA8E7F3}"/>
              </a:ext>
            </a:extLst>
          </p:cNvPr>
          <p:cNvSpPr/>
          <p:nvPr/>
        </p:nvSpPr>
        <p:spPr>
          <a:xfrm>
            <a:off x="2315195" y="465894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8" name="Retângulo 45">
            <a:extLst>
              <a:ext uri="{FF2B5EF4-FFF2-40B4-BE49-F238E27FC236}">
                <a16:creationId xmlns:a16="http://schemas.microsoft.com/office/drawing/2014/main" id="{C3289BAC-E396-882C-C9BB-92F704ECF400}"/>
              </a:ext>
            </a:extLst>
          </p:cNvPr>
          <p:cNvSpPr/>
          <p:nvPr/>
        </p:nvSpPr>
        <p:spPr>
          <a:xfrm>
            <a:off x="2315195" y="5024703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F3C72-26EC-BBB2-D69F-394432FF5CCC}"/>
              </a:ext>
            </a:extLst>
          </p:cNvPr>
          <p:cNvSpPr txBox="1"/>
          <p:nvPr/>
        </p:nvSpPr>
        <p:spPr>
          <a:xfrm>
            <a:off x="2105989" y="3329463"/>
            <a:ext cx="1922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/>
              <a:t>...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977A658-4806-3DBD-24F3-AFF9CFBA4EBB}"/>
              </a:ext>
            </a:extLst>
          </p:cNvPr>
          <p:cNvSpPr/>
          <p:nvPr/>
        </p:nvSpPr>
        <p:spPr>
          <a:xfrm>
            <a:off x="4237286" y="3786292"/>
            <a:ext cx="548640" cy="630965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E710A0F-5982-5B2A-7C60-544CBDC0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32" y="3446397"/>
            <a:ext cx="3377477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EE8BED-6AE9-BCB9-8C31-663A35E67915}"/>
              </a:ext>
            </a:extLst>
          </p:cNvPr>
          <p:cNvGrpSpPr/>
          <p:nvPr/>
        </p:nvGrpSpPr>
        <p:grpSpPr>
          <a:xfrm>
            <a:off x="2362862" y="1672918"/>
            <a:ext cx="7065617" cy="1568122"/>
            <a:chOff x="2362862" y="1672918"/>
            <a:chExt cx="7065617" cy="1568122"/>
          </a:xfrm>
        </p:grpSpPr>
        <p:sp>
          <p:nvSpPr>
            <p:cNvPr id="4" name="Arrow: Left-Right 3">
              <a:extLst>
                <a:ext uri="{FF2B5EF4-FFF2-40B4-BE49-F238E27FC236}">
                  <a16:creationId xmlns:a16="http://schemas.microsoft.com/office/drawing/2014/main" id="{7F0CBE18-5299-B3B8-D50B-2BFEE36F3253}"/>
                </a:ext>
              </a:extLst>
            </p:cNvPr>
            <p:cNvSpPr/>
            <p:nvPr/>
          </p:nvSpPr>
          <p:spPr>
            <a:xfrm>
              <a:off x="2895600" y="2377440"/>
              <a:ext cx="5984240" cy="863600"/>
            </a:xfrm>
            <a:prstGeom prst="leftRightArrow">
              <a:avLst/>
            </a:prstGeom>
            <a:gradFill>
              <a:gsLst>
                <a:gs pos="50000">
                  <a:schemeClr val="bg1"/>
                </a:gs>
                <a:gs pos="0">
                  <a:schemeClr val="accent1"/>
                </a:gs>
                <a:gs pos="11000">
                  <a:schemeClr val="accent1"/>
                </a:gs>
                <a:gs pos="91000">
                  <a:schemeClr val="accent2"/>
                </a:gs>
                <a:gs pos="100000">
                  <a:schemeClr val="accent2"/>
                </a:gs>
              </a:gsLst>
              <a:lin ang="108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45243F-759B-3E1E-4677-E58C0D4AC1F9}"/>
                </a:ext>
              </a:extLst>
            </p:cNvPr>
            <p:cNvSpPr/>
            <p:nvPr/>
          </p:nvSpPr>
          <p:spPr>
            <a:xfrm>
              <a:off x="2362862" y="1672919"/>
              <a:ext cx="2026258" cy="56653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Correlação negativa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97C71-F6DA-4996-BBEE-2D02EA5FDCFA}"/>
                </a:ext>
              </a:extLst>
            </p:cNvPr>
            <p:cNvSpPr/>
            <p:nvPr/>
          </p:nvSpPr>
          <p:spPr>
            <a:xfrm>
              <a:off x="2362862" y="2618492"/>
              <a:ext cx="532738" cy="38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BE4FCC-69D0-6F9B-71AD-3250B9BFA1B5}"/>
                </a:ext>
              </a:extLst>
            </p:cNvPr>
            <p:cNvSpPr/>
            <p:nvPr/>
          </p:nvSpPr>
          <p:spPr>
            <a:xfrm>
              <a:off x="8879840" y="2618492"/>
              <a:ext cx="416560" cy="38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3F1B2D-07E3-B8AC-B937-E565A3C557CA}"/>
                </a:ext>
              </a:extLst>
            </p:cNvPr>
            <p:cNvSpPr/>
            <p:nvPr/>
          </p:nvSpPr>
          <p:spPr>
            <a:xfrm>
              <a:off x="7386319" y="1672918"/>
              <a:ext cx="2042160" cy="56653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Correlação positiva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0FA8E2-AAF3-AE80-58EB-7B3D69D04BAB}"/>
                </a:ext>
              </a:extLst>
            </p:cNvPr>
            <p:cNvSpPr/>
            <p:nvPr/>
          </p:nvSpPr>
          <p:spPr>
            <a:xfrm>
              <a:off x="4911255" y="1672919"/>
              <a:ext cx="1952929" cy="56653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Correlação ausente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7D4B6-AD90-FAE7-586A-5149962F8720}"/>
                </a:ext>
              </a:extLst>
            </p:cNvPr>
            <p:cNvSpPr/>
            <p:nvPr/>
          </p:nvSpPr>
          <p:spPr>
            <a:xfrm>
              <a:off x="5679440" y="2618492"/>
              <a:ext cx="416560" cy="38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2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74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Michelon</dc:creator>
  <cp:lastModifiedBy>Thomas Michelon</cp:lastModifiedBy>
  <cp:revision>3</cp:revision>
  <dcterms:created xsi:type="dcterms:W3CDTF">2022-08-11T18:16:30Z</dcterms:created>
  <dcterms:modified xsi:type="dcterms:W3CDTF">2022-08-13T01:43:54Z</dcterms:modified>
</cp:coreProperties>
</file>