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7" r:id="rId3"/>
    <p:sldId id="266" r:id="rId4"/>
    <p:sldId id="264" r:id="rId5"/>
    <p:sldId id="263" r:id="rId6"/>
    <p:sldId id="265" r:id="rId7"/>
    <p:sldId id="262" r:id="rId8"/>
    <p:sldId id="261" r:id="rId9"/>
    <p:sldId id="260" r:id="rId10"/>
    <p:sldId id="259" r:id="rId11"/>
    <p:sldId id="258" r:id="rId12"/>
    <p:sldId id="25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5FF7-BE8A-4385-A6C0-E49620D9A701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1185-799E-4795-BE4E-7167EB778B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51185-799E-4795-BE4E-7167EB778B5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0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B273-05B9-8B0A-3525-3AC116B21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8C8B9-EC0A-56FB-F5AB-CE0CB3F5E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80093-78D0-C85A-E410-03FE3F31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6118F-E095-1AA4-76D6-E1EB6F3E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6E2AC-280B-3AFB-FC62-01032455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66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5CE4-6FFC-490D-A35A-36CF932A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3A0C6A-9EBB-AC68-4495-7DBB0273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3F331F-B0F8-6514-6B7A-6E24CA13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14E1E-BC92-D089-39F9-AA35D4D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0C6E9-1BCD-849F-3BB3-D0A59E3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7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14B61-C3F3-4328-D8E8-43088169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D7555-5958-2A91-0DB6-3239CA8B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7608-AEDD-60B8-8A03-10AC262B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84D8B-E788-499D-663A-CC71A63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BCD77-4C40-8465-90DB-38599C4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2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E1F8-6008-99D5-9392-2D952EE6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5DEC8-84DE-8524-AA68-90C00FC2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2D32A-BD1F-D8EB-8BCA-1FC4FEAE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249E3-1B54-228E-89AD-35BAE783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A249E-8E6A-0596-277F-F03292DF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5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DBE4A-6CB9-B709-AA04-A59FE90C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BDDC2-3D14-98A3-D287-A08E7438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7C4AB-1A18-2B3B-B281-6814C1CB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A9241-436A-F6FB-3739-0A3D087C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A66602-C45F-B25F-D5E7-36D936BE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FAD38-81BD-C1C0-42CB-D83BBC97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35046-5097-EBE1-032E-47C578E7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E0EB1-B6AE-D684-43DE-4283D920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48426-D76B-391E-B80A-7D5E75EA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BBC89-97B4-A8D3-DE51-0D149B67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B8D17-0273-EE46-0C41-22523293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CFCB7-AE90-CEB8-DDAB-BAA8838F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D0BC0-76EE-24AC-9D6F-B610D419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AB52F8-3344-B226-5A40-5F00D1F5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19D11D-9EB0-01D6-05DD-0C3E8568A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7F765-C70F-AEEC-20B2-1E98E9926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04390-7D04-97E0-D7D2-3E9BCAC0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73518F-2107-891A-BA03-3FB4A9BB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E5668F-3132-2831-9F00-1A50DFC5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805E0-2161-D47E-BDE2-C5C7EBCC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1684B0-F170-83F1-B832-077135E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9180F2-3118-A4D1-E694-7B0F85A1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04082A-9C78-10D5-F57C-9B73BE5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4C8247-8B64-0F99-729F-4CB42513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F4AC9-7757-D320-8623-B79988A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5C8E7-C630-FE19-74F9-85DC8C0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5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7317-BEFF-7E07-A13D-FFEBB01A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BDA94-54B7-F38C-C217-E553017F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8AFE42-477A-9FAF-750B-CE201280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1F0F7-B0FD-9222-E866-A83C1EF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652924-B38B-12C2-FCD0-F6457C94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00606-6E03-85CC-BADF-EF8A0E8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5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B24C-73B3-0D8A-A953-D21D69F2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11B76F-E783-E2C6-471E-870AD0A2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E0AF79-967C-2932-7682-CC9D6E1B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32A38-0141-0851-3B47-5DD875DA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6921F5-21CB-B222-E164-4E932FDA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7F18A9-9C65-53C8-3011-5CBE1DFA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08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05412D-FD21-28B7-CFC2-82E7E541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D4A9D-4E51-F6A3-E114-F3FB9408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40748-1A07-88AC-0398-D507C188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EBE-3150-4685-8116-7E615902B596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EF55A-E09F-7DC0-4DA9-BA7397A3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336E4E-1FF8-8EAA-E04D-A287A37CB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6954-97A5-4AC9-AA9F-2B1FAE21B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0C3B63-BBBF-D82A-A2AF-368956F0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43" y="1188526"/>
            <a:ext cx="3714937" cy="3852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52CD37-C5DF-835E-6957-C92EB22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91" y="928165"/>
            <a:ext cx="7590178" cy="4717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03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4AE9F-5873-304D-8554-0724FD3C3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25536-7C3F-7585-0666-84C34FB09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718F5A-D474-B0F0-F7CD-C41AEFF9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 t="37859" r="57171" b="9741"/>
          <a:stretch/>
        </p:blipFill>
        <p:spPr>
          <a:xfrm>
            <a:off x="2581531" y="1644016"/>
            <a:ext cx="7028937" cy="3569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42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AECBBD06-72B7-7662-D0C3-1EB521FD18E2}"/>
              </a:ext>
            </a:extLst>
          </p:cNvPr>
          <p:cNvGrpSpPr/>
          <p:nvPr/>
        </p:nvGrpSpPr>
        <p:grpSpPr>
          <a:xfrm>
            <a:off x="175155" y="469438"/>
            <a:ext cx="10871959" cy="5919124"/>
            <a:chOff x="154835" y="785089"/>
            <a:chExt cx="10871959" cy="591912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2777C71-4495-4591-677A-DB8F3DA4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4162" y="1584371"/>
              <a:ext cx="3252632" cy="431917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E3AFCFB-250B-17EA-6496-F113BD0D2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25"/>
            <a:stretch/>
          </p:blipFill>
          <p:spPr>
            <a:xfrm>
              <a:off x="1834095" y="1626985"/>
              <a:ext cx="4902702" cy="4233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40CB33-0B45-5C88-2A90-3A63241A10B0}"/>
                </a:ext>
              </a:extLst>
            </p:cNvPr>
            <p:cNvSpPr/>
            <p:nvPr/>
          </p:nvSpPr>
          <p:spPr>
            <a:xfrm>
              <a:off x="4643836" y="6011950"/>
              <a:ext cx="1524000" cy="6908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Valores faltando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A8CB5BA-74A1-1E00-44B6-B58D475C63A2}"/>
                </a:ext>
              </a:extLst>
            </p:cNvPr>
            <p:cNvSpPr/>
            <p:nvPr/>
          </p:nvSpPr>
          <p:spPr>
            <a:xfrm>
              <a:off x="2032717" y="1778000"/>
              <a:ext cx="4704080" cy="2438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DB94ACA-F012-9176-C7AC-792C29478331}"/>
                </a:ext>
              </a:extLst>
            </p:cNvPr>
            <p:cNvSpPr/>
            <p:nvPr/>
          </p:nvSpPr>
          <p:spPr>
            <a:xfrm>
              <a:off x="4915366" y="785090"/>
              <a:ext cx="1821431" cy="6807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Nomes inadequados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057418F-46D7-376B-7FAC-D9E5C7BC4E45}"/>
                </a:ext>
              </a:extLst>
            </p:cNvPr>
            <p:cNvSpPr/>
            <p:nvPr/>
          </p:nvSpPr>
          <p:spPr>
            <a:xfrm>
              <a:off x="2032717" y="2753360"/>
              <a:ext cx="355600" cy="16052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31B7C99-AC93-2404-E286-473583933DE7}"/>
                </a:ext>
              </a:extLst>
            </p:cNvPr>
            <p:cNvSpPr/>
            <p:nvPr/>
          </p:nvSpPr>
          <p:spPr>
            <a:xfrm>
              <a:off x="154835" y="3038185"/>
              <a:ext cx="1449446" cy="103562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Células mescladas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FD42505-8788-3B7D-80B1-B4587A235833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>
              <a:off x="1604281" y="3556000"/>
              <a:ext cx="42843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59C2F68F-6258-4ED3-5F87-58BC5EF141B5}"/>
                </a:ext>
              </a:extLst>
            </p:cNvPr>
            <p:cNvCxnSpPr>
              <a:cxnSpLocks/>
              <a:stCxn id="12" idx="0"/>
              <a:endCxn id="28" idx="1"/>
            </p:cNvCxnSpPr>
            <p:nvPr/>
          </p:nvCxnSpPr>
          <p:spPr>
            <a:xfrm rot="5400000" flipH="1" flipV="1">
              <a:off x="4323786" y="1186421"/>
              <a:ext cx="652550" cy="530609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BEC354E7-2828-7AE2-D7F6-776772F5E1A5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4374586" y="4980700"/>
              <a:ext cx="1572031" cy="49047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: Angulado 44">
              <a:extLst>
                <a:ext uri="{FF2B5EF4-FFF2-40B4-BE49-F238E27FC236}">
                  <a16:creationId xmlns:a16="http://schemas.microsoft.com/office/drawing/2014/main" id="{437CA1A9-457F-888E-24DB-A32E7423DDE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878941" y="4485055"/>
              <a:ext cx="2563321" cy="49047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: Angulado 47">
              <a:extLst>
                <a:ext uri="{FF2B5EF4-FFF2-40B4-BE49-F238E27FC236}">
                  <a16:creationId xmlns:a16="http://schemas.microsoft.com/office/drawing/2014/main" id="{8C096D4E-0DE2-9B95-BACA-3905EFC0A61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5314731" y="5317041"/>
              <a:ext cx="786015" cy="6038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: Angulado 48">
              <a:extLst>
                <a:ext uri="{FF2B5EF4-FFF2-40B4-BE49-F238E27FC236}">
                  <a16:creationId xmlns:a16="http://schemas.microsoft.com/office/drawing/2014/main" id="{53D0D624-41F3-9CD2-5F8F-5CAB1C491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5400000" flipH="1" flipV="1">
              <a:off x="3957215" y="3959527"/>
              <a:ext cx="3501045" cy="6038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8B8D0E2-0030-61C8-9B3F-1F46478E8C3C}"/>
                </a:ext>
              </a:extLst>
            </p:cNvPr>
            <p:cNvSpPr/>
            <p:nvPr/>
          </p:nvSpPr>
          <p:spPr>
            <a:xfrm>
              <a:off x="3541476" y="1778000"/>
              <a:ext cx="603802" cy="975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866AC86-399E-72C9-9BF5-18575141393C}"/>
                </a:ext>
              </a:extLst>
            </p:cNvPr>
            <p:cNvSpPr/>
            <p:nvPr/>
          </p:nvSpPr>
          <p:spPr>
            <a:xfrm>
              <a:off x="1617085" y="785089"/>
              <a:ext cx="1930399" cy="6807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Coluna desnecessária</a:t>
              </a:r>
            </a:p>
          </p:txBody>
        </p:sp>
        <p:cxnSp>
          <p:nvCxnSpPr>
            <p:cNvPr id="60" name="Conector reto 32">
              <a:extLst>
                <a:ext uri="{FF2B5EF4-FFF2-40B4-BE49-F238E27FC236}">
                  <a16:creationId xmlns:a16="http://schemas.microsoft.com/office/drawing/2014/main" id="{10100604-DC82-A2C4-BE27-5776E61E602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3410720" y="1262214"/>
              <a:ext cx="569423" cy="295893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7BEC910-2C9D-D287-F204-91A023F9F224}"/>
                </a:ext>
              </a:extLst>
            </p:cNvPr>
            <p:cNvSpPr/>
            <p:nvPr/>
          </p:nvSpPr>
          <p:spPr>
            <a:xfrm>
              <a:off x="1912978" y="6023494"/>
              <a:ext cx="1930399" cy="6807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inadequado</a:t>
              </a: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1280001E-608F-5E48-C197-66921017723C}"/>
                </a:ext>
              </a:extLst>
            </p:cNvPr>
            <p:cNvSpPr/>
            <p:nvPr/>
          </p:nvSpPr>
          <p:spPr>
            <a:xfrm>
              <a:off x="2360016" y="5120640"/>
              <a:ext cx="1181459" cy="754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8" name="Seta: para a Direita 67">
              <a:extLst>
                <a:ext uri="{FF2B5EF4-FFF2-40B4-BE49-F238E27FC236}">
                  <a16:creationId xmlns:a16="http://schemas.microsoft.com/office/drawing/2014/main" id="{F26BA191-43D4-F890-478A-9023603A1C75}"/>
                </a:ext>
              </a:extLst>
            </p:cNvPr>
            <p:cNvSpPr/>
            <p:nvPr/>
          </p:nvSpPr>
          <p:spPr>
            <a:xfrm>
              <a:off x="6929555" y="3369593"/>
              <a:ext cx="640471" cy="74873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774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D687654-9D11-9FF0-E7F0-17CC09C4C024}"/>
              </a:ext>
            </a:extLst>
          </p:cNvPr>
          <p:cNvGrpSpPr/>
          <p:nvPr/>
        </p:nvGrpSpPr>
        <p:grpSpPr>
          <a:xfrm>
            <a:off x="1010828" y="1560681"/>
            <a:ext cx="7650658" cy="2016865"/>
            <a:chOff x="1010828" y="1560681"/>
            <a:chExt cx="7650658" cy="2016865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C8BE8C2-AC9C-B38A-A0F2-8E515581D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4"/>
            <a:stretch/>
          </p:blipFill>
          <p:spPr>
            <a:xfrm>
              <a:off x="6096000" y="1560681"/>
              <a:ext cx="2565486" cy="20168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D8F5D2-7F5D-FF1F-BA43-1915F436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828" y="1880774"/>
              <a:ext cx="3584563" cy="13766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748FF272-E3C3-63DA-4479-61180F27A257}"/>
                </a:ext>
              </a:extLst>
            </p:cNvPr>
            <p:cNvSpPr/>
            <p:nvPr/>
          </p:nvSpPr>
          <p:spPr>
            <a:xfrm>
              <a:off x="5025460" y="2281782"/>
              <a:ext cx="640471" cy="74873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4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256E0F-7E8C-4C81-659B-5F8F306CD709}"/>
              </a:ext>
            </a:extLst>
          </p:cNvPr>
          <p:cNvGrpSpPr/>
          <p:nvPr/>
        </p:nvGrpSpPr>
        <p:grpSpPr>
          <a:xfrm>
            <a:off x="1239520" y="1426422"/>
            <a:ext cx="10508047" cy="4604596"/>
            <a:chOff x="995680" y="1477222"/>
            <a:chExt cx="10508047" cy="46045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2F75AC-7D22-2E6C-7D76-6DFDDA822B2C}"/>
                </a:ext>
              </a:extLst>
            </p:cNvPr>
            <p:cNvGrpSpPr/>
            <p:nvPr/>
          </p:nvGrpSpPr>
          <p:grpSpPr>
            <a:xfrm>
              <a:off x="995680" y="1477222"/>
              <a:ext cx="9042400" cy="4356992"/>
              <a:chOff x="1493520" y="1121622"/>
              <a:chExt cx="9042400" cy="435699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C78F93E-9271-6179-F658-066F06E39D88}"/>
                  </a:ext>
                </a:extLst>
              </p:cNvPr>
              <p:cNvGrpSpPr/>
              <p:nvPr/>
            </p:nvGrpSpPr>
            <p:grpSpPr>
              <a:xfrm>
                <a:off x="1493520" y="1121622"/>
                <a:ext cx="9042400" cy="4356992"/>
                <a:chOff x="335280" y="491702"/>
                <a:chExt cx="12192000" cy="587459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98392D7-FD54-3C70-6391-7FD6CB1B7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5280" y="491702"/>
                  <a:ext cx="12192000" cy="5874596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4FA60B0D-3F38-9D4B-897B-4B5285E88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0000" t="11865" r="76000" b="85022"/>
                <a:stretch/>
              </p:blipFill>
              <p:spPr>
                <a:xfrm>
                  <a:off x="1076960" y="1188720"/>
                  <a:ext cx="1706880" cy="18288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0AB900D4-9C84-606B-932A-0112B2087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3840" y="1211574"/>
                  <a:ext cx="411516" cy="137172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380B443-620E-D5D3-F09F-5F6979CAB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2231" t="72110" r="1813" b="22060"/>
              <a:stretch/>
            </p:blipFill>
            <p:spPr>
              <a:xfrm>
                <a:off x="8544559" y="4257040"/>
                <a:ext cx="1442721" cy="2540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6BF1137-A667-41E4-4307-E2F2BB625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480" y="4257040"/>
                <a:ext cx="304826" cy="175275"/>
              </a:xfrm>
              <a:prstGeom prst="rect">
                <a:avLst/>
              </a:prstGeom>
            </p:spPr>
          </p:pic>
        </p:grpSp>
        <p:sp>
          <p:nvSpPr>
            <p:cNvPr id="9" name="Retângulo 54">
              <a:extLst>
                <a:ext uri="{FF2B5EF4-FFF2-40B4-BE49-F238E27FC236}">
                  <a16:creationId xmlns:a16="http://schemas.microsoft.com/office/drawing/2014/main" id="{595FAB08-4A62-AC13-EDAF-AAE7415454FE}"/>
                </a:ext>
              </a:extLst>
            </p:cNvPr>
            <p:cNvSpPr/>
            <p:nvPr/>
          </p:nvSpPr>
          <p:spPr>
            <a:xfrm>
              <a:off x="9449669" y="4480559"/>
              <a:ext cx="2054058" cy="772161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Códigos do processo</a:t>
              </a:r>
            </a:p>
          </p:txBody>
        </p:sp>
        <p:sp>
          <p:nvSpPr>
            <p:cNvPr id="10" name="Retângulo 54">
              <a:extLst>
                <a:ext uri="{FF2B5EF4-FFF2-40B4-BE49-F238E27FC236}">
                  <a16:creationId xmlns:a16="http://schemas.microsoft.com/office/drawing/2014/main" id="{1D942BD8-3150-E27E-85C6-C963D96628D7}"/>
                </a:ext>
              </a:extLst>
            </p:cNvPr>
            <p:cNvSpPr/>
            <p:nvPr/>
          </p:nvSpPr>
          <p:spPr>
            <a:xfrm>
              <a:off x="2052346" y="5376756"/>
              <a:ext cx="2129113" cy="70506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Escolher a planilha/aba</a:t>
              </a:r>
            </a:p>
          </p:txBody>
        </p:sp>
        <p:sp>
          <p:nvSpPr>
            <p:cNvPr id="14" name="Retângulo 54">
              <a:extLst>
                <a:ext uri="{FF2B5EF4-FFF2-40B4-BE49-F238E27FC236}">
                  <a16:creationId xmlns:a16="http://schemas.microsoft.com/office/drawing/2014/main" id="{D988949D-9CE4-8475-6137-42B3AB2091FE}"/>
                </a:ext>
              </a:extLst>
            </p:cNvPr>
            <p:cNvSpPr/>
            <p:nvPr/>
          </p:nvSpPr>
          <p:spPr>
            <a:xfrm>
              <a:off x="6360815" y="1638853"/>
              <a:ext cx="2553246" cy="71064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Pesquisar a pasta com os dados</a:t>
              </a:r>
            </a:p>
          </p:txBody>
        </p:sp>
        <p:sp>
          <p:nvSpPr>
            <p:cNvPr id="15" name="Retângulo 54">
              <a:extLst>
                <a:ext uri="{FF2B5EF4-FFF2-40B4-BE49-F238E27FC236}">
                  <a16:creationId xmlns:a16="http://schemas.microsoft.com/office/drawing/2014/main" id="{9B698FCF-CC30-A993-66AC-36A1D6801469}"/>
                </a:ext>
              </a:extLst>
            </p:cNvPr>
            <p:cNvSpPr/>
            <p:nvPr/>
          </p:nvSpPr>
          <p:spPr>
            <a:xfrm>
              <a:off x="6523375" y="5304242"/>
              <a:ext cx="1736705" cy="71064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Importar</a:t>
              </a:r>
            </a:p>
          </p:txBody>
        </p:sp>
        <p:sp>
          <p:nvSpPr>
            <p:cNvPr id="18" name="Retângulo 57">
              <a:extLst>
                <a:ext uri="{FF2B5EF4-FFF2-40B4-BE49-F238E27FC236}">
                  <a16:creationId xmlns:a16="http://schemas.microsoft.com/office/drawing/2014/main" id="{5BFD4B2C-1186-A546-BD47-BFF22B0646EC}"/>
                </a:ext>
              </a:extLst>
            </p:cNvPr>
            <p:cNvSpPr/>
            <p:nvPr/>
          </p:nvSpPr>
          <p:spPr>
            <a:xfrm>
              <a:off x="8612160" y="5484918"/>
              <a:ext cx="603802" cy="349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19" name="Conector de Seta Reta 57">
              <a:extLst>
                <a:ext uri="{FF2B5EF4-FFF2-40B4-BE49-F238E27FC236}">
                  <a16:creationId xmlns:a16="http://schemas.microsoft.com/office/drawing/2014/main" id="{4DAB87B1-C3E5-55FE-B5CC-0983E03A7C08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8260080" y="5659566"/>
              <a:ext cx="352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6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Agrupar 87">
            <a:extLst>
              <a:ext uri="{FF2B5EF4-FFF2-40B4-BE49-F238E27FC236}">
                <a16:creationId xmlns:a16="http://schemas.microsoft.com/office/drawing/2014/main" id="{487DD6ED-214D-6397-B4AE-C6539BE8A03E}"/>
              </a:ext>
            </a:extLst>
          </p:cNvPr>
          <p:cNvGrpSpPr/>
          <p:nvPr/>
        </p:nvGrpSpPr>
        <p:grpSpPr>
          <a:xfrm>
            <a:off x="3103936" y="1725635"/>
            <a:ext cx="6196447" cy="2995901"/>
            <a:chOff x="3103936" y="1725635"/>
            <a:chExt cx="6196447" cy="2995901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3FB2E6D-5088-5322-A860-8479CAA44D59}"/>
                </a:ext>
              </a:extLst>
            </p:cNvPr>
            <p:cNvSpPr/>
            <p:nvPr/>
          </p:nvSpPr>
          <p:spPr>
            <a:xfrm>
              <a:off x="4591783" y="2892736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8E8D82F-2FB7-203B-83C4-B9F9CF97C0CF}"/>
                </a:ext>
              </a:extLst>
            </p:cNvPr>
            <p:cNvSpPr/>
            <p:nvPr/>
          </p:nvSpPr>
          <p:spPr>
            <a:xfrm>
              <a:off x="4591783" y="325849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9A4825C-5A78-5D60-CA41-EAB7DE6DA3C9}"/>
                </a:ext>
              </a:extLst>
            </p:cNvPr>
            <p:cNvSpPr/>
            <p:nvPr/>
          </p:nvSpPr>
          <p:spPr>
            <a:xfrm>
              <a:off x="4591783" y="362425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948D60F-7F56-2D2C-7FF1-B13C72C1BE23}"/>
                </a:ext>
              </a:extLst>
            </p:cNvPr>
            <p:cNvSpPr/>
            <p:nvPr/>
          </p:nvSpPr>
          <p:spPr>
            <a:xfrm>
              <a:off x="4591783" y="399001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A0395EC-2F85-0CF2-73A5-25D809A95A07}"/>
                </a:ext>
              </a:extLst>
            </p:cNvPr>
            <p:cNvSpPr/>
            <p:nvPr/>
          </p:nvSpPr>
          <p:spPr>
            <a:xfrm>
              <a:off x="4591783" y="435577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7C0F192-69E6-1542-9A11-51E297DCDF3B}"/>
                </a:ext>
              </a:extLst>
            </p:cNvPr>
            <p:cNvSpPr/>
            <p:nvPr/>
          </p:nvSpPr>
          <p:spPr>
            <a:xfrm>
              <a:off x="5414743" y="2892736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B65785-D743-265F-FBC4-203AA6956AA1}"/>
                </a:ext>
              </a:extLst>
            </p:cNvPr>
            <p:cNvSpPr/>
            <p:nvPr/>
          </p:nvSpPr>
          <p:spPr>
            <a:xfrm>
              <a:off x="5414743" y="325849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253F1C5B-4191-ACC4-2E41-98F38E7DAE76}"/>
                </a:ext>
              </a:extLst>
            </p:cNvPr>
            <p:cNvSpPr/>
            <p:nvPr/>
          </p:nvSpPr>
          <p:spPr>
            <a:xfrm>
              <a:off x="5414743" y="362425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EEB5D7-645C-C62F-12BB-2E075A3CA7E7}"/>
                </a:ext>
              </a:extLst>
            </p:cNvPr>
            <p:cNvSpPr/>
            <p:nvPr/>
          </p:nvSpPr>
          <p:spPr>
            <a:xfrm>
              <a:off x="5414743" y="399001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F6514BC-42C9-1102-3F38-FCD6E2408E35}"/>
                </a:ext>
              </a:extLst>
            </p:cNvPr>
            <p:cNvSpPr/>
            <p:nvPr/>
          </p:nvSpPr>
          <p:spPr>
            <a:xfrm>
              <a:off x="5414743" y="435577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115DDD9-16FA-93F5-B32E-AE947C87C9AF}"/>
                </a:ext>
              </a:extLst>
            </p:cNvPr>
            <p:cNvSpPr/>
            <p:nvPr/>
          </p:nvSpPr>
          <p:spPr>
            <a:xfrm>
              <a:off x="6237703" y="2892736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EAFF88C-0777-B7AC-D62D-9E3447D4ADC4}"/>
                </a:ext>
              </a:extLst>
            </p:cNvPr>
            <p:cNvSpPr/>
            <p:nvPr/>
          </p:nvSpPr>
          <p:spPr>
            <a:xfrm>
              <a:off x="6237703" y="325849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7553B16-EFC2-5FB2-FD20-20CA0FCD00B1}"/>
                </a:ext>
              </a:extLst>
            </p:cNvPr>
            <p:cNvSpPr/>
            <p:nvPr/>
          </p:nvSpPr>
          <p:spPr>
            <a:xfrm>
              <a:off x="6237703" y="362425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C9308BE-5B3C-1CEE-5250-1587B8440EFF}"/>
                </a:ext>
              </a:extLst>
            </p:cNvPr>
            <p:cNvSpPr/>
            <p:nvPr/>
          </p:nvSpPr>
          <p:spPr>
            <a:xfrm>
              <a:off x="6237703" y="399001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4E381CC-61BE-DA88-F365-1C1FA06216E6}"/>
                </a:ext>
              </a:extLst>
            </p:cNvPr>
            <p:cNvSpPr/>
            <p:nvPr/>
          </p:nvSpPr>
          <p:spPr>
            <a:xfrm>
              <a:off x="6237703" y="435577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F8BF610-050C-21A2-6278-9B53F4BB228E}"/>
                </a:ext>
              </a:extLst>
            </p:cNvPr>
            <p:cNvSpPr txBox="1"/>
            <p:nvPr/>
          </p:nvSpPr>
          <p:spPr>
            <a:xfrm>
              <a:off x="3864339" y="2431071"/>
              <a:ext cx="3482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levels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dados$B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)[1] &lt;- “P” 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46A46E3F-B7AA-F529-175E-58A8FE464413}"/>
                </a:ext>
              </a:extLst>
            </p:cNvPr>
            <p:cNvSpPr/>
            <p:nvPr/>
          </p:nvSpPr>
          <p:spPr>
            <a:xfrm>
              <a:off x="4628658" y="1725635"/>
              <a:ext cx="1572171" cy="5132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Coluna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598BF01-1D8D-7AF9-E77B-1315FC55A300}"/>
                </a:ext>
              </a:extLst>
            </p:cNvPr>
            <p:cNvSpPr/>
            <p:nvPr/>
          </p:nvSpPr>
          <p:spPr>
            <a:xfrm>
              <a:off x="7713686" y="2385737"/>
              <a:ext cx="1586697" cy="51328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Novo nível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4D8616B7-36A7-4DF4-74BA-A73CB6EEEDA6}"/>
                </a:ext>
              </a:extLst>
            </p:cNvPr>
            <p:cNvSpPr/>
            <p:nvPr/>
          </p:nvSpPr>
          <p:spPr>
            <a:xfrm>
              <a:off x="3103936" y="1725635"/>
              <a:ext cx="1088126" cy="53301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Função</a:t>
              </a: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B120A01A-0F42-A3ED-3F44-A9C27BD0AA33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>
              <a:off x="7192314" y="2642379"/>
              <a:ext cx="521372" cy="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9A454503-4F25-FB77-97EF-7B573A0AE0B3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rot="16200000" flipH="1">
              <a:off x="3869169" y="2037480"/>
              <a:ext cx="294785" cy="7371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39D7913-2E56-0361-DB16-946CD79CB396}"/>
                </a:ext>
              </a:extLst>
            </p:cNvPr>
            <p:cNvSpPr/>
            <p:nvPr/>
          </p:nvSpPr>
          <p:spPr>
            <a:xfrm>
              <a:off x="6325771" y="1725635"/>
              <a:ext cx="2252384" cy="5132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Posição do nível</a:t>
              </a: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2F3515F6-7ED2-7E8B-BC2A-76C5D3F1B84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rot="5400000">
              <a:off x="6665669" y="1755570"/>
              <a:ext cx="302946" cy="12696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: Angulado 83">
              <a:extLst>
                <a:ext uri="{FF2B5EF4-FFF2-40B4-BE49-F238E27FC236}">
                  <a16:creationId xmlns:a16="http://schemas.microsoft.com/office/drawing/2014/main" id="{6BECB0F8-55DC-1840-E3DC-BAB29D89F9AB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rot="16200000" flipH="1">
              <a:off x="5444330" y="2209331"/>
              <a:ext cx="302946" cy="3621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4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DC3D942E-06AC-E693-F524-C22F95F5F27B}"/>
              </a:ext>
            </a:extLst>
          </p:cNvPr>
          <p:cNvGrpSpPr/>
          <p:nvPr/>
        </p:nvGrpSpPr>
        <p:grpSpPr>
          <a:xfrm>
            <a:off x="482930" y="1358536"/>
            <a:ext cx="11226139" cy="3215821"/>
            <a:chOff x="482930" y="1358536"/>
            <a:chExt cx="11226139" cy="321582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04338AE-3EE8-5D24-729A-E9A990B82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930" y="1358536"/>
              <a:ext cx="11226139" cy="32158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35B1952-D9F7-1C79-0D9A-2791F0B0551F}"/>
                </a:ext>
              </a:extLst>
            </p:cNvPr>
            <p:cNvSpPr/>
            <p:nvPr/>
          </p:nvSpPr>
          <p:spPr>
            <a:xfrm>
              <a:off x="5434543" y="3057887"/>
              <a:ext cx="857794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2C9DEE81-2B26-84EE-0ED9-034CFAADE83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1554875" y="2181497"/>
              <a:ext cx="3879668" cy="10135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79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D54BC6F-CCC6-E32D-8595-60E587548BBF}"/>
              </a:ext>
            </a:extLst>
          </p:cNvPr>
          <p:cNvGrpSpPr/>
          <p:nvPr/>
        </p:nvGrpSpPr>
        <p:grpSpPr>
          <a:xfrm>
            <a:off x="1369085" y="2029161"/>
            <a:ext cx="8453070" cy="3001051"/>
            <a:chOff x="1369085" y="2029161"/>
            <a:chExt cx="8453070" cy="3001051"/>
          </a:xfrm>
        </p:grpSpPr>
        <p:sp>
          <p:nvSpPr>
            <p:cNvPr id="2" name="Seta: para a Direita 1">
              <a:extLst>
                <a:ext uri="{FF2B5EF4-FFF2-40B4-BE49-F238E27FC236}">
                  <a16:creationId xmlns:a16="http://schemas.microsoft.com/office/drawing/2014/main" id="{C71F3255-4B0C-E296-3381-B4C5FB6C5F23}"/>
                </a:ext>
              </a:extLst>
            </p:cNvPr>
            <p:cNvSpPr/>
            <p:nvPr/>
          </p:nvSpPr>
          <p:spPr>
            <a:xfrm>
              <a:off x="2926080" y="2830598"/>
              <a:ext cx="947397" cy="147421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Logotipo&#10;&#10;Descrição gerada automaticamente">
              <a:extLst>
                <a:ext uri="{FF2B5EF4-FFF2-40B4-BE49-F238E27FC236}">
                  <a16:creationId xmlns:a16="http://schemas.microsoft.com/office/drawing/2014/main" id="{20CEE622-3F00-D79E-BEC7-812FCD49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40"/>
            <a:stretch/>
          </p:blipFill>
          <p:spPr>
            <a:xfrm>
              <a:off x="3924324" y="2029161"/>
              <a:ext cx="3004795" cy="3001051"/>
            </a:xfrm>
            <a:prstGeom prst="rect">
              <a:avLst/>
            </a:prstGeom>
          </p:spPr>
        </p:pic>
        <p:pic>
          <p:nvPicPr>
            <p:cNvPr id="7" name="Gráfico 6" descr="Máquina de escrever com preenchimento sólido">
              <a:extLst>
                <a:ext uri="{FF2B5EF4-FFF2-40B4-BE49-F238E27FC236}">
                  <a16:creationId xmlns:a16="http://schemas.microsoft.com/office/drawing/2014/main" id="{462D0375-FA2D-6F13-BC41-4C7331CFA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9085" y="2541893"/>
              <a:ext cx="1955265" cy="1955265"/>
            </a:xfrm>
            <a:prstGeom prst="rect">
              <a:avLst/>
            </a:prstGeom>
          </p:spPr>
        </p:pic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6FA21FE-D253-5C80-8A2C-13057583F0A1}"/>
                </a:ext>
              </a:extLst>
            </p:cNvPr>
            <p:cNvSpPr/>
            <p:nvPr/>
          </p:nvSpPr>
          <p:spPr>
            <a:xfrm rot="10800000">
              <a:off x="6979967" y="2830599"/>
              <a:ext cx="947397" cy="147421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Microsoft Excel Logo – PNG e Vetor – Download de Logo">
              <a:extLst>
                <a:ext uri="{FF2B5EF4-FFF2-40B4-BE49-F238E27FC236}">
                  <a16:creationId xmlns:a16="http://schemas.microsoft.com/office/drawing/2014/main" id="{BA09C3A9-55EE-8D5C-3508-6CACC04EEE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0" b="19589"/>
            <a:stretch/>
          </p:blipFill>
          <p:spPr bwMode="auto">
            <a:xfrm>
              <a:off x="7251478" y="2719471"/>
              <a:ext cx="2570677" cy="158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912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08091FF9-1319-61F9-92CC-609624EA9176}"/>
              </a:ext>
            </a:extLst>
          </p:cNvPr>
          <p:cNvGrpSpPr/>
          <p:nvPr/>
        </p:nvGrpSpPr>
        <p:grpSpPr>
          <a:xfrm>
            <a:off x="2278022" y="1535447"/>
            <a:ext cx="6574135" cy="3161301"/>
            <a:chOff x="2278022" y="1535447"/>
            <a:chExt cx="6574135" cy="316130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E45BF51-CAD8-2045-F5E5-57141DEC9BCB}"/>
                </a:ext>
              </a:extLst>
            </p:cNvPr>
            <p:cNvSpPr/>
            <p:nvPr/>
          </p:nvSpPr>
          <p:spPr>
            <a:xfrm>
              <a:off x="3931777" y="2867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6BF7561A-87F7-DEEB-4E8B-E24B0C106BAF}"/>
                </a:ext>
              </a:extLst>
            </p:cNvPr>
            <p:cNvSpPr/>
            <p:nvPr/>
          </p:nvSpPr>
          <p:spPr>
            <a:xfrm>
              <a:off x="3931777" y="3233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ED86B76-5748-4867-0B14-C25927BE425D}"/>
                </a:ext>
              </a:extLst>
            </p:cNvPr>
            <p:cNvSpPr/>
            <p:nvPr/>
          </p:nvSpPr>
          <p:spPr>
            <a:xfrm>
              <a:off x="3931777" y="3599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96DA8FC-2777-8BF6-A0A3-DF2F392057CD}"/>
                </a:ext>
              </a:extLst>
            </p:cNvPr>
            <p:cNvSpPr/>
            <p:nvPr/>
          </p:nvSpPr>
          <p:spPr>
            <a:xfrm>
              <a:off x="3931777" y="3965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CC3907B-068D-6890-69C7-808C9ADB6698}"/>
                </a:ext>
              </a:extLst>
            </p:cNvPr>
            <p:cNvSpPr/>
            <p:nvPr/>
          </p:nvSpPr>
          <p:spPr>
            <a:xfrm>
              <a:off x="3931777" y="4330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E3E6DB44-7816-7365-CB49-DDBE4659452A}"/>
                </a:ext>
              </a:extLst>
            </p:cNvPr>
            <p:cNvSpPr/>
            <p:nvPr/>
          </p:nvSpPr>
          <p:spPr>
            <a:xfrm>
              <a:off x="4754737" y="2867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9F46A7C-999E-86E5-3658-810E94F54F6D}"/>
                </a:ext>
              </a:extLst>
            </p:cNvPr>
            <p:cNvSpPr/>
            <p:nvPr/>
          </p:nvSpPr>
          <p:spPr>
            <a:xfrm>
              <a:off x="4754737" y="3233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F888B2F5-CF5A-C006-30C2-7D4316C3B29C}"/>
                </a:ext>
              </a:extLst>
            </p:cNvPr>
            <p:cNvSpPr/>
            <p:nvPr/>
          </p:nvSpPr>
          <p:spPr>
            <a:xfrm>
              <a:off x="4754737" y="3599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CA2C5D0E-652E-8C41-AEBB-B0371A3D9335}"/>
                </a:ext>
              </a:extLst>
            </p:cNvPr>
            <p:cNvSpPr/>
            <p:nvPr/>
          </p:nvSpPr>
          <p:spPr>
            <a:xfrm>
              <a:off x="4754737" y="3965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87CBB72-6397-1107-93E2-BA768F8F2852}"/>
                </a:ext>
              </a:extLst>
            </p:cNvPr>
            <p:cNvSpPr/>
            <p:nvPr/>
          </p:nvSpPr>
          <p:spPr>
            <a:xfrm>
              <a:off x="4754737" y="4330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97076FC-0369-97EB-F7DA-99DF67F2FB85}"/>
                </a:ext>
              </a:extLst>
            </p:cNvPr>
            <p:cNvSpPr/>
            <p:nvPr/>
          </p:nvSpPr>
          <p:spPr>
            <a:xfrm>
              <a:off x="5577697" y="2867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176B4722-1B38-8A50-97BC-E22E7B397435}"/>
                </a:ext>
              </a:extLst>
            </p:cNvPr>
            <p:cNvSpPr/>
            <p:nvPr/>
          </p:nvSpPr>
          <p:spPr>
            <a:xfrm>
              <a:off x="5577697" y="3233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641D620-AD9B-C002-58C2-2692C2B3C189}"/>
                </a:ext>
              </a:extLst>
            </p:cNvPr>
            <p:cNvSpPr/>
            <p:nvPr/>
          </p:nvSpPr>
          <p:spPr>
            <a:xfrm>
              <a:off x="5577697" y="3599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C1804D5E-09EB-3978-5513-6948EEBB3F55}"/>
                </a:ext>
              </a:extLst>
            </p:cNvPr>
            <p:cNvSpPr/>
            <p:nvPr/>
          </p:nvSpPr>
          <p:spPr>
            <a:xfrm>
              <a:off x="5577697" y="3965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8696C759-E396-167A-B6F2-C2E35CFF64F9}"/>
                </a:ext>
              </a:extLst>
            </p:cNvPr>
            <p:cNvSpPr/>
            <p:nvPr/>
          </p:nvSpPr>
          <p:spPr>
            <a:xfrm>
              <a:off x="5577697" y="4330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A50B114B-616C-554C-A166-FE285356F757}"/>
                </a:ext>
              </a:extLst>
            </p:cNvPr>
            <p:cNvSpPr/>
            <p:nvPr/>
          </p:nvSpPr>
          <p:spPr>
            <a:xfrm>
              <a:off x="6400657" y="2867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7BB826DD-4F6F-00CA-3D29-3EE9CF702DB9}"/>
                </a:ext>
              </a:extLst>
            </p:cNvPr>
            <p:cNvSpPr/>
            <p:nvPr/>
          </p:nvSpPr>
          <p:spPr>
            <a:xfrm>
              <a:off x="6400657" y="3233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025F257F-FF87-6B12-19C1-6B68D3A2D43F}"/>
                </a:ext>
              </a:extLst>
            </p:cNvPr>
            <p:cNvSpPr/>
            <p:nvPr/>
          </p:nvSpPr>
          <p:spPr>
            <a:xfrm>
              <a:off x="6400657" y="3599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4B2B5D16-6A12-4798-2481-EB4F88C7A3B8}"/>
                </a:ext>
              </a:extLst>
            </p:cNvPr>
            <p:cNvSpPr/>
            <p:nvPr/>
          </p:nvSpPr>
          <p:spPr>
            <a:xfrm>
              <a:off x="6400657" y="3965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8E865338-A9F2-DC54-1533-05A974D9F00B}"/>
                </a:ext>
              </a:extLst>
            </p:cNvPr>
            <p:cNvSpPr/>
            <p:nvPr/>
          </p:nvSpPr>
          <p:spPr>
            <a:xfrm>
              <a:off x="6400657" y="4330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51440338-2982-97F0-106C-91061C53A1A9}"/>
                </a:ext>
              </a:extLst>
            </p:cNvPr>
            <p:cNvSpPr txBox="1"/>
            <p:nvPr/>
          </p:nvSpPr>
          <p:spPr>
            <a:xfrm>
              <a:off x="3456582" y="2173666"/>
              <a:ext cx="4242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dados$D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pt-B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c(1,2,3,4)</a:t>
              </a: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BE04AF3B-7A9F-F4DE-C420-3D6866C385E8}"/>
                </a:ext>
              </a:extLst>
            </p:cNvPr>
            <p:cNvSpPr/>
            <p:nvPr/>
          </p:nvSpPr>
          <p:spPr>
            <a:xfrm>
              <a:off x="5081247" y="1535447"/>
              <a:ext cx="3068464" cy="5132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da nova variável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95344D65-2055-3C46-ACAC-AC08126B7608}"/>
                </a:ext>
              </a:extLst>
            </p:cNvPr>
            <p:cNvSpPr/>
            <p:nvPr/>
          </p:nvSpPr>
          <p:spPr>
            <a:xfrm>
              <a:off x="7513793" y="2280904"/>
              <a:ext cx="1338364" cy="51328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Valores</a:t>
              </a: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08DC8B0-F131-0788-EE0C-973F817C5F6A}"/>
                </a:ext>
              </a:extLst>
            </p:cNvPr>
            <p:cNvSpPr/>
            <p:nvPr/>
          </p:nvSpPr>
          <p:spPr>
            <a:xfrm>
              <a:off x="2278022" y="1535447"/>
              <a:ext cx="2357119" cy="53301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Acessar os dados</a:t>
              </a:r>
            </a:p>
          </p:txBody>
        </p:sp>
        <p:cxnSp>
          <p:nvCxnSpPr>
            <p:cNvPr id="91" name="Conector: Angulado 90">
              <a:extLst>
                <a:ext uri="{FF2B5EF4-FFF2-40B4-BE49-F238E27FC236}">
                  <a16:creationId xmlns:a16="http://schemas.microsoft.com/office/drawing/2014/main" id="{909DD93F-90E9-CF5C-5818-DF108FDD7BF4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rot="5400000">
              <a:off x="5755351" y="1483388"/>
              <a:ext cx="294786" cy="1425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EC85393-1E70-2BC3-27FF-0915628B66E5}"/>
                </a:ext>
              </a:extLst>
            </p:cNvPr>
            <p:cNvCxnSpPr>
              <a:stCxn id="81" idx="1"/>
            </p:cNvCxnSpPr>
            <p:nvPr/>
          </p:nvCxnSpPr>
          <p:spPr>
            <a:xfrm flipH="1" flipV="1">
              <a:off x="6947888" y="2537544"/>
              <a:ext cx="56590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: Angulado 108">
              <a:extLst>
                <a:ext uri="{FF2B5EF4-FFF2-40B4-BE49-F238E27FC236}">
                  <a16:creationId xmlns:a16="http://schemas.microsoft.com/office/drawing/2014/main" id="{91430603-E4F0-1153-708C-B419033D9E27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16200000" flipH="1">
              <a:off x="4098056" y="1426988"/>
              <a:ext cx="275054" cy="15580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69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150E863C-DEBF-8A62-CFFB-38DDC4279D58}"/>
              </a:ext>
            </a:extLst>
          </p:cNvPr>
          <p:cNvGrpSpPr/>
          <p:nvPr/>
        </p:nvGrpSpPr>
        <p:grpSpPr>
          <a:xfrm>
            <a:off x="2163937" y="797560"/>
            <a:ext cx="8737887" cy="4785988"/>
            <a:chOff x="2163937" y="797560"/>
            <a:chExt cx="8737887" cy="478598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F62A875-8E92-03D5-E2A7-DB46D6D42E27}"/>
                </a:ext>
              </a:extLst>
            </p:cNvPr>
            <p:cNvSpPr/>
            <p:nvPr/>
          </p:nvSpPr>
          <p:spPr>
            <a:xfrm>
              <a:off x="2163937" y="2260600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17B84D8-D4E4-0501-7081-79A288BDED91}"/>
                </a:ext>
              </a:extLst>
            </p:cNvPr>
            <p:cNvSpPr/>
            <p:nvPr/>
          </p:nvSpPr>
          <p:spPr>
            <a:xfrm>
              <a:off x="2163937" y="2626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5E42997-9E79-4D9B-96D8-2481FAA7D57A}"/>
                </a:ext>
              </a:extLst>
            </p:cNvPr>
            <p:cNvSpPr/>
            <p:nvPr/>
          </p:nvSpPr>
          <p:spPr>
            <a:xfrm>
              <a:off x="2163937" y="299212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C46C533-1BB1-3684-FDBE-84FF7DDA82B9}"/>
                </a:ext>
              </a:extLst>
            </p:cNvPr>
            <p:cNvSpPr/>
            <p:nvPr/>
          </p:nvSpPr>
          <p:spPr>
            <a:xfrm>
              <a:off x="2163937" y="33578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BDA8A0F-4109-AF4D-E266-C3BAC7ED9D39}"/>
                </a:ext>
              </a:extLst>
            </p:cNvPr>
            <p:cNvSpPr/>
            <p:nvPr/>
          </p:nvSpPr>
          <p:spPr>
            <a:xfrm>
              <a:off x="2163937" y="372364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298666E-292C-44D1-AC98-E59D1488DD13}"/>
                </a:ext>
              </a:extLst>
            </p:cNvPr>
            <p:cNvSpPr/>
            <p:nvPr/>
          </p:nvSpPr>
          <p:spPr>
            <a:xfrm>
              <a:off x="2986897" y="2260600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F0FCCFC-C1D5-DDCF-7EA8-08BB5C1E1B9C}"/>
                </a:ext>
              </a:extLst>
            </p:cNvPr>
            <p:cNvSpPr/>
            <p:nvPr/>
          </p:nvSpPr>
          <p:spPr>
            <a:xfrm>
              <a:off x="2986897" y="2626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93453E0-475A-747E-95A6-9F6A89A1FC6D}"/>
                </a:ext>
              </a:extLst>
            </p:cNvPr>
            <p:cNvSpPr/>
            <p:nvPr/>
          </p:nvSpPr>
          <p:spPr>
            <a:xfrm>
              <a:off x="2986897" y="299212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A8FE883-8886-5B81-8CFF-267FDB261078}"/>
                </a:ext>
              </a:extLst>
            </p:cNvPr>
            <p:cNvSpPr/>
            <p:nvPr/>
          </p:nvSpPr>
          <p:spPr>
            <a:xfrm>
              <a:off x="2986897" y="33578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7C2BB20-4CAC-4E03-A4E8-50CFF5E399D9}"/>
                </a:ext>
              </a:extLst>
            </p:cNvPr>
            <p:cNvSpPr/>
            <p:nvPr/>
          </p:nvSpPr>
          <p:spPr>
            <a:xfrm>
              <a:off x="2986897" y="372364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099C104-C876-5E49-6D7F-C2CE46DDF6F5}"/>
                </a:ext>
              </a:extLst>
            </p:cNvPr>
            <p:cNvSpPr/>
            <p:nvPr/>
          </p:nvSpPr>
          <p:spPr>
            <a:xfrm>
              <a:off x="3809857" y="2260600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AAC3008-EE5A-2D03-BBDE-B07EADD1213C}"/>
                </a:ext>
              </a:extLst>
            </p:cNvPr>
            <p:cNvSpPr/>
            <p:nvPr/>
          </p:nvSpPr>
          <p:spPr>
            <a:xfrm>
              <a:off x="3809857" y="2626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63E5036-C80E-74FA-48ED-928B776AF055}"/>
                </a:ext>
              </a:extLst>
            </p:cNvPr>
            <p:cNvSpPr/>
            <p:nvPr/>
          </p:nvSpPr>
          <p:spPr>
            <a:xfrm>
              <a:off x="3809857" y="299212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0FC776C-18E3-76A8-7160-28D564127626}"/>
                </a:ext>
              </a:extLst>
            </p:cNvPr>
            <p:cNvSpPr/>
            <p:nvPr/>
          </p:nvSpPr>
          <p:spPr>
            <a:xfrm>
              <a:off x="3809857" y="33578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D74CDD0-A5D1-10B2-376E-9B380EFF47F2}"/>
                </a:ext>
              </a:extLst>
            </p:cNvPr>
            <p:cNvSpPr/>
            <p:nvPr/>
          </p:nvSpPr>
          <p:spPr>
            <a:xfrm>
              <a:off x="3809857" y="372364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A9664CC-7541-057D-B069-E7F3FA2E2B21}"/>
                </a:ext>
              </a:extLst>
            </p:cNvPr>
            <p:cNvSpPr/>
            <p:nvPr/>
          </p:nvSpPr>
          <p:spPr>
            <a:xfrm>
              <a:off x="5984385" y="22606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23AF8F2A-035D-0741-B62D-105849976B2E}"/>
                </a:ext>
              </a:extLst>
            </p:cNvPr>
            <p:cNvSpPr/>
            <p:nvPr/>
          </p:nvSpPr>
          <p:spPr>
            <a:xfrm>
              <a:off x="5984385" y="26263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970AE753-B482-FDA0-8BF2-1E56CBC6093A}"/>
                </a:ext>
              </a:extLst>
            </p:cNvPr>
            <p:cNvSpPr/>
            <p:nvPr/>
          </p:nvSpPr>
          <p:spPr>
            <a:xfrm>
              <a:off x="5984385" y="29921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E6C8AF8-1145-DCF8-6E14-0DFF3E1AF017}"/>
                </a:ext>
              </a:extLst>
            </p:cNvPr>
            <p:cNvSpPr/>
            <p:nvPr/>
          </p:nvSpPr>
          <p:spPr>
            <a:xfrm>
              <a:off x="5984385" y="335788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3D8C4F67-5AC2-CF6A-90FC-7E56855D0E6A}"/>
                </a:ext>
              </a:extLst>
            </p:cNvPr>
            <p:cNvSpPr/>
            <p:nvPr/>
          </p:nvSpPr>
          <p:spPr>
            <a:xfrm>
              <a:off x="5984385" y="37236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C7A2E9C-E436-67DB-6C15-93816BE57F37}"/>
                </a:ext>
              </a:extLst>
            </p:cNvPr>
            <p:cNvSpPr/>
            <p:nvPr/>
          </p:nvSpPr>
          <p:spPr>
            <a:xfrm>
              <a:off x="6807345" y="22606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A380E076-7074-F74B-44AC-B40A38BFE6D8}"/>
                </a:ext>
              </a:extLst>
            </p:cNvPr>
            <p:cNvSpPr/>
            <p:nvPr/>
          </p:nvSpPr>
          <p:spPr>
            <a:xfrm>
              <a:off x="6807345" y="26263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B64D6A23-F224-DC74-6626-F75F92C7E14D}"/>
                </a:ext>
              </a:extLst>
            </p:cNvPr>
            <p:cNvSpPr/>
            <p:nvPr/>
          </p:nvSpPr>
          <p:spPr>
            <a:xfrm>
              <a:off x="6807345" y="29921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316AC3A-4FB4-D27D-48B8-7B5DDA060EAD}"/>
                </a:ext>
              </a:extLst>
            </p:cNvPr>
            <p:cNvSpPr/>
            <p:nvPr/>
          </p:nvSpPr>
          <p:spPr>
            <a:xfrm>
              <a:off x="6807345" y="335788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D2A1F86-4891-FE6C-7FF0-824576B36763}"/>
                </a:ext>
              </a:extLst>
            </p:cNvPr>
            <p:cNvSpPr/>
            <p:nvPr/>
          </p:nvSpPr>
          <p:spPr>
            <a:xfrm>
              <a:off x="6807345" y="37236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90D50E27-D07C-CE9A-BAAA-9E1973780ED8}"/>
                </a:ext>
              </a:extLst>
            </p:cNvPr>
            <p:cNvSpPr/>
            <p:nvPr/>
          </p:nvSpPr>
          <p:spPr>
            <a:xfrm>
              <a:off x="7630305" y="2260600"/>
              <a:ext cx="751840" cy="36576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86AC068F-BA87-4D85-6384-03C66F8BCC9F}"/>
                </a:ext>
              </a:extLst>
            </p:cNvPr>
            <p:cNvSpPr/>
            <p:nvPr/>
          </p:nvSpPr>
          <p:spPr>
            <a:xfrm>
              <a:off x="7630305" y="2626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6DBB261-3F22-934E-EBB2-DCAFF4F9EB8E}"/>
                </a:ext>
              </a:extLst>
            </p:cNvPr>
            <p:cNvSpPr/>
            <p:nvPr/>
          </p:nvSpPr>
          <p:spPr>
            <a:xfrm>
              <a:off x="7630305" y="299212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FFF119B-E324-AB8C-021C-3CBA820696F0}"/>
                </a:ext>
              </a:extLst>
            </p:cNvPr>
            <p:cNvSpPr/>
            <p:nvPr/>
          </p:nvSpPr>
          <p:spPr>
            <a:xfrm>
              <a:off x="7630305" y="33578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EF226558-0CC3-7EA0-BDE1-56B9E22D9AAA}"/>
                </a:ext>
              </a:extLst>
            </p:cNvPr>
            <p:cNvSpPr/>
            <p:nvPr/>
          </p:nvSpPr>
          <p:spPr>
            <a:xfrm>
              <a:off x="7630305" y="372364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6525DA95-119B-AA29-F22E-345DB57C517E}"/>
                </a:ext>
              </a:extLst>
            </p:cNvPr>
            <p:cNvSpPr/>
            <p:nvPr/>
          </p:nvSpPr>
          <p:spPr>
            <a:xfrm>
              <a:off x="8453265" y="22606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01C5D5B-0DAE-C18B-9C53-DBDE1E99BED5}"/>
                </a:ext>
              </a:extLst>
            </p:cNvPr>
            <p:cNvSpPr/>
            <p:nvPr/>
          </p:nvSpPr>
          <p:spPr>
            <a:xfrm>
              <a:off x="8453265" y="26263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EAF37D63-032D-4FC3-7463-CAE06F149F88}"/>
                </a:ext>
              </a:extLst>
            </p:cNvPr>
            <p:cNvSpPr/>
            <p:nvPr/>
          </p:nvSpPr>
          <p:spPr>
            <a:xfrm>
              <a:off x="8453265" y="29921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DC471F37-BAAB-FEC1-6EA1-27AD264590F6}"/>
                </a:ext>
              </a:extLst>
            </p:cNvPr>
            <p:cNvSpPr/>
            <p:nvPr/>
          </p:nvSpPr>
          <p:spPr>
            <a:xfrm>
              <a:off x="8453265" y="335788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C196771-4652-142C-490A-EDBFE77F8941}"/>
                </a:ext>
              </a:extLst>
            </p:cNvPr>
            <p:cNvSpPr/>
            <p:nvPr/>
          </p:nvSpPr>
          <p:spPr>
            <a:xfrm>
              <a:off x="8453265" y="37236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Conector: Angulado 76">
              <a:extLst>
                <a:ext uri="{FF2B5EF4-FFF2-40B4-BE49-F238E27FC236}">
                  <a16:creationId xmlns:a16="http://schemas.microsoft.com/office/drawing/2014/main" id="{29A64B05-032D-D101-A65D-481D1864422C}"/>
                </a:ext>
              </a:extLst>
            </p:cNvPr>
            <p:cNvCxnSpPr>
              <a:cxnSpLocks/>
              <a:stCxn id="5" idx="0"/>
              <a:endCxn id="53" idx="0"/>
            </p:cNvCxnSpPr>
            <p:nvPr/>
          </p:nvCxnSpPr>
          <p:spPr>
            <a:xfrm rot="5400000" flipH="1" flipV="1">
              <a:off x="4450081" y="350376"/>
              <a:ext cx="12700" cy="3820448"/>
            </a:xfrm>
            <a:prstGeom prst="bentConnector3">
              <a:avLst>
                <a:gd name="adj1" fmla="val 388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: Angulado 79">
              <a:extLst>
                <a:ext uri="{FF2B5EF4-FFF2-40B4-BE49-F238E27FC236}">
                  <a16:creationId xmlns:a16="http://schemas.microsoft.com/office/drawing/2014/main" id="{62CB24CB-BBD7-D764-E494-D3D9281B44BD}"/>
                </a:ext>
              </a:extLst>
            </p:cNvPr>
            <p:cNvCxnSpPr>
              <a:cxnSpLocks/>
              <a:stCxn id="15" idx="0"/>
              <a:endCxn id="63" idx="0"/>
            </p:cNvCxnSpPr>
            <p:nvPr/>
          </p:nvCxnSpPr>
          <p:spPr>
            <a:xfrm rot="5400000" flipH="1" flipV="1">
              <a:off x="6096001" y="350376"/>
              <a:ext cx="12700" cy="3820448"/>
            </a:xfrm>
            <a:prstGeom prst="bentConnector3">
              <a:avLst>
                <a:gd name="adj1" fmla="val 996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730E7AAE-C8C8-2968-2BE0-3E34AE4A731E}"/>
                </a:ext>
              </a:extLst>
            </p:cNvPr>
            <p:cNvSpPr/>
            <p:nvPr/>
          </p:nvSpPr>
          <p:spPr>
            <a:xfrm>
              <a:off x="3491231" y="1565791"/>
              <a:ext cx="1930399" cy="40576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Renomear</a:t>
              </a: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F245E06C-F023-30CB-44BE-AE0C95A9A151}"/>
                </a:ext>
              </a:extLst>
            </p:cNvPr>
            <p:cNvSpPr/>
            <p:nvPr/>
          </p:nvSpPr>
          <p:spPr>
            <a:xfrm>
              <a:off x="5130800" y="797560"/>
              <a:ext cx="1930399" cy="40576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Selecionar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16556E3E-2AEB-70CA-B9E2-E52631104688}"/>
                </a:ext>
              </a:extLst>
            </p:cNvPr>
            <p:cNvSpPr/>
            <p:nvPr/>
          </p:nvSpPr>
          <p:spPr>
            <a:xfrm>
              <a:off x="8971425" y="1587262"/>
              <a:ext cx="1930399" cy="40576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Criar</a:t>
              </a:r>
            </a:p>
          </p:txBody>
        </p:sp>
        <p:cxnSp>
          <p:nvCxnSpPr>
            <p:cNvPr id="89" name="Conector: Angulado 88">
              <a:extLst>
                <a:ext uri="{FF2B5EF4-FFF2-40B4-BE49-F238E27FC236}">
                  <a16:creationId xmlns:a16="http://schemas.microsoft.com/office/drawing/2014/main" id="{377C9366-3D11-B36C-162C-A756C32DEA29}"/>
                </a:ext>
              </a:extLst>
            </p:cNvPr>
            <p:cNvCxnSpPr>
              <a:cxnSpLocks/>
              <a:stCxn id="87" idx="1"/>
              <a:endCxn id="69" idx="0"/>
            </p:cNvCxnSpPr>
            <p:nvPr/>
          </p:nvCxnSpPr>
          <p:spPr>
            <a:xfrm rot="10800000" flipV="1">
              <a:off x="8829185" y="1790144"/>
              <a:ext cx="142240" cy="47045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E0439032-F7CA-E38B-A739-9162BA627412}"/>
                </a:ext>
              </a:extLst>
            </p:cNvPr>
            <p:cNvSpPr txBox="1"/>
            <p:nvPr/>
          </p:nvSpPr>
          <p:spPr>
            <a:xfrm>
              <a:off x="2780592" y="4095750"/>
              <a:ext cx="116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numérico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27468FB5-5828-A0EE-6A9F-9B0D6BF54883}"/>
                </a:ext>
              </a:extLst>
            </p:cNvPr>
            <p:cNvSpPr txBox="1"/>
            <p:nvPr/>
          </p:nvSpPr>
          <p:spPr>
            <a:xfrm>
              <a:off x="6665459" y="4082536"/>
              <a:ext cx="104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fator</a:t>
              </a:r>
            </a:p>
          </p:txBody>
        </p:sp>
        <p:cxnSp>
          <p:nvCxnSpPr>
            <p:cNvPr id="97" name="Conector: Angulado 96">
              <a:extLst>
                <a:ext uri="{FF2B5EF4-FFF2-40B4-BE49-F238E27FC236}">
                  <a16:creationId xmlns:a16="http://schemas.microsoft.com/office/drawing/2014/main" id="{D4E5553F-6874-7AD2-7B3E-B3D859602C35}"/>
                </a:ext>
              </a:extLst>
            </p:cNvPr>
            <p:cNvCxnSpPr>
              <a:cxnSpLocks/>
              <a:stCxn id="92" idx="2"/>
              <a:endCxn id="93" idx="2"/>
            </p:cNvCxnSpPr>
            <p:nvPr/>
          </p:nvCxnSpPr>
          <p:spPr>
            <a:xfrm rot="5400000" flipH="1" flipV="1">
              <a:off x="5269609" y="2545076"/>
              <a:ext cx="13214" cy="3826798"/>
            </a:xfrm>
            <a:prstGeom prst="bentConnector3">
              <a:avLst>
                <a:gd name="adj1" fmla="val -688148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EBA8BC18-1971-D221-8DA0-3CD449DD6C37}"/>
                </a:ext>
              </a:extLst>
            </p:cNvPr>
            <p:cNvSpPr/>
            <p:nvPr/>
          </p:nvSpPr>
          <p:spPr>
            <a:xfrm>
              <a:off x="4311016" y="5180329"/>
              <a:ext cx="1930399" cy="4032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Mudar classe</a:t>
              </a:r>
            </a:p>
          </p:txBody>
        </p:sp>
        <p:cxnSp>
          <p:nvCxnSpPr>
            <p:cNvPr id="118" name="Conector: Angulado 117">
              <a:extLst>
                <a:ext uri="{FF2B5EF4-FFF2-40B4-BE49-F238E27FC236}">
                  <a16:creationId xmlns:a16="http://schemas.microsoft.com/office/drawing/2014/main" id="{1320111B-275D-CE7D-A67C-2473475BB5F1}"/>
                </a:ext>
              </a:extLst>
            </p:cNvPr>
            <p:cNvCxnSpPr>
              <a:cxnSpLocks/>
              <a:stCxn id="19" idx="2"/>
              <a:endCxn id="67" idx="2"/>
            </p:cNvCxnSpPr>
            <p:nvPr/>
          </p:nvCxnSpPr>
          <p:spPr>
            <a:xfrm rot="16200000" flipH="1">
              <a:off x="6096001" y="2179176"/>
              <a:ext cx="12700" cy="3820448"/>
            </a:xfrm>
            <a:prstGeom prst="bentConnector3">
              <a:avLst>
                <a:gd name="adj1" fmla="val 50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6D871D6-2CAA-1E75-6681-0F05DDF495C9}"/>
                </a:ext>
              </a:extLst>
            </p:cNvPr>
            <p:cNvSpPr/>
            <p:nvPr/>
          </p:nvSpPr>
          <p:spPr>
            <a:xfrm>
              <a:off x="5130799" y="4530135"/>
              <a:ext cx="1930399" cy="40321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Substituir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67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704504C7-4560-0F0C-74C0-4C4E634CE837}"/>
              </a:ext>
            </a:extLst>
          </p:cNvPr>
          <p:cNvGrpSpPr/>
          <p:nvPr/>
        </p:nvGrpSpPr>
        <p:grpSpPr>
          <a:xfrm>
            <a:off x="2029342" y="1151283"/>
            <a:ext cx="8357833" cy="3541717"/>
            <a:chOff x="2029342" y="1151283"/>
            <a:chExt cx="8357833" cy="3541717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EE96D61D-52B8-33A1-AA25-08CF7EF96C61}"/>
                </a:ext>
              </a:extLst>
            </p:cNvPr>
            <p:cNvSpPr/>
            <p:nvPr/>
          </p:nvSpPr>
          <p:spPr>
            <a:xfrm>
              <a:off x="5036067" y="28642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498269C-A835-CA0D-66CF-855668B91552}"/>
                </a:ext>
              </a:extLst>
            </p:cNvPr>
            <p:cNvSpPr/>
            <p:nvPr/>
          </p:nvSpPr>
          <p:spPr>
            <a:xfrm>
              <a:off x="5036067" y="32299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35D117CB-2E79-6000-0452-9C9622CA9101}"/>
                </a:ext>
              </a:extLst>
            </p:cNvPr>
            <p:cNvSpPr/>
            <p:nvPr/>
          </p:nvSpPr>
          <p:spPr>
            <a:xfrm>
              <a:off x="5036067" y="35957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3DE4BE0-D4A7-95F7-BC87-04A1181C068F}"/>
                </a:ext>
              </a:extLst>
            </p:cNvPr>
            <p:cNvSpPr/>
            <p:nvPr/>
          </p:nvSpPr>
          <p:spPr>
            <a:xfrm>
              <a:off x="5036067" y="39614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36391E9-AB8E-F5F0-03F4-084E7AB99049}"/>
                </a:ext>
              </a:extLst>
            </p:cNvPr>
            <p:cNvSpPr/>
            <p:nvPr/>
          </p:nvSpPr>
          <p:spPr>
            <a:xfrm>
              <a:off x="5036067" y="43272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F256E7F-F119-F274-ADFF-040E28E4B538}"/>
                </a:ext>
              </a:extLst>
            </p:cNvPr>
            <p:cNvSpPr/>
            <p:nvPr/>
          </p:nvSpPr>
          <p:spPr>
            <a:xfrm>
              <a:off x="5859027" y="28642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542C5C67-EAC5-06F6-3D81-E46BAA7B7A43}"/>
                </a:ext>
              </a:extLst>
            </p:cNvPr>
            <p:cNvSpPr/>
            <p:nvPr/>
          </p:nvSpPr>
          <p:spPr>
            <a:xfrm>
              <a:off x="5859027" y="32299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06946A41-CBF7-E0D2-85CF-27D0B2E15B83}"/>
                </a:ext>
              </a:extLst>
            </p:cNvPr>
            <p:cNvSpPr/>
            <p:nvPr/>
          </p:nvSpPr>
          <p:spPr>
            <a:xfrm>
              <a:off x="5859027" y="35957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0CF29BC-7FD2-8BC5-4F90-9C4DFAED195D}"/>
                </a:ext>
              </a:extLst>
            </p:cNvPr>
            <p:cNvSpPr/>
            <p:nvPr/>
          </p:nvSpPr>
          <p:spPr>
            <a:xfrm>
              <a:off x="5859027" y="39614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5A27FE9-0A79-9C86-5808-F755590A1484}"/>
                </a:ext>
              </a:extLst>
            </p:cNvPr>
            <p:cNvSpPr/>
            <p:nvPr/>
          </p:nvSpPr>
          <p:spPr>
            <a:xfrm>
              <a:off x="5859027" y="43272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66849F1B-4076-B4F0-BE29-4022D3000705}"/>
                </a:ext>
              </a:extLst>
            </p:cNvPr>
            <p:cNvSpPr/>
            <p:nvPr/>
          </p:nvSpPr>
          <p:spPr>
            <a:xfrm>
              <a:off x="6681987" y="2864200"/>
              <a:ext cx="751840" cy="3657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C7BF5A81-22C9-31C0-5D4C-34C76FBF5211}"/>
                </a:ext>
              </a:extLst>
            </p:cNvPr>
            <p:cNvSpPr/>
            <p:nvPr/>
          </p:nvSpPr>
          <p:spPr>
            <a:xfrm>
              <a:off x="6681987" y="322996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4371047-C42C-94EB-EA34-DC47B17309AB}"/>
                </a:ext>
              </a:extLst>
            </p:cNvPr>
            <p:cNvSpPr/>
            <p:nvPr/>
          </p:nvSpPr>
          <p:spPr>
            <a:xfrm>
              <a:off x="6681987" y="359572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DF866FD0-AE5B-5ED6-000C-A69A080C55BD}"/>
                </a:ext>
              </a:extLst>
            </p:cNvPr>
            <p:cNvSpPr/>
            <p:nvPr/>
          </p:nvSpPr>
          <p:spPr>
            <a:xfrm>
              <a:off x="6681987" y="396148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8427FF11-864F-400B-FEA5-7AA1555B858A}"/>
                </a:ext>
              </a:extLst>
            </p:cNvPr>
            <p:cNvSpPr/>
            <p:nvPr/>
          </p:nvSpPr>
          <p:spPr>
            <a:xfrm>
              <a:off x="6681987" y="4327240"/>
              <a:ext cx="75184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2D88350-86BE-E31C-8B50-D6BF0D5FE5C7}"/>
                </a:ext>
              </a:extLst>
            </p:cNvPr>
            <p:cNvSpPr txBox="1"/>
            <p:nvPr/>
          </p:nvSpPr>
          <p:spPr>
            <a:xfrm>
              <a:off x="3207902" y="2345605"/>
              <a:ext cx="60540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dados[ </a:t>
              </a:r>
              <a:r>
                <a:rPr lang="pt-BR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dados$a</a:t>
              </a:r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5 &amp; </a:t>
              </a:r>
              <a:r>
                <a:rPr lang="pt-BR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dados$c</a:t>
              </a:r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== “z” , ]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47D7FED0-4CB3-89C3-3E63-FC64D1BC3253}"/>
                </a:ext>
              </a:extLst>
            </p:cNvPr>
            <p:cNvSpPr/>
            <p:nvPr/>
          </p:nvSpPr>
          <p:spPr>
            <a:xfrm>
              <a:off x="2029342" y="3533310"/>
              <a:ext cx="2316479" cy="7191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Colchetes para acessar os dados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CD8E502D-8449-1628-A65B-97BBDDCF7F9C}"/>
                </a:ext>
              </a:extLst>
            </p:cNvPr>
            <p:cNvSpPr/>
            <p:nvPr/>
          </p:nvSpPr>
          <p:spPr>
            <a:xfrm>
              <a:off x="5513732" y="1151283"/>
              <a:ext cx="1920095" cy="80755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Expressão lógica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4DDFF39-0BC4-03E5-7735-6288D3320B7C}"/>
                </a:ext>
              </a:extLst>
            </p:cNvPr>
            <p:cNvSpPr/>
            <p:nvPr/>
          </p:nvSpPr>
          <p:spPr>
            <a:xfrm>
              <a:off x="8136808" y="3317642"/>
              <a:ext cx="2250367" cy="11289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Vírgula separando linha de coluna</a:t>
              </a:r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5857F664-6F46-B2CF-FEF5-94A222053D97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3345682" y="2659850"/>
              <a:ext cx="715361" cy="10315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have Direita 22">
              <a:extLst>
                <a:ext uri="{FF2B5EF4-FFF2-40B4-BE49-F238E27FC236}">
                  <a16:creationId xmlns:a16="http://schemas.microsoft.com/office/drawing/2014/main" id="{69332B96-0DF2-6331-6462-FEF78596F9D4}"/>
                </a:ext>
              </a:extLst>
            </p:cNvPr>
            <p:cNvSpPr/>
            <p:nvPr/>
          </p:nvSpPr>
          <p:spPr>
            <a:xfrm rot="16200000">
              <a:off x="6243441" y="-40237"/>
              <a:ext cx="407834" cy="440597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: Angulado 67">
              <a:extLst>
                <a:ext uri="{FF2B5EF4-FFF2-40B4-BE49-F238E27FC236}">
                  <a16:creationId xmlns:a16="http://schemas.microsoft.com/office/drawing/2014/main" id="{7D5C1D56-0D18-3F59-1C2D-0A9A9575646A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V="1">
              <a:off x="8826916" y="2882565"/>
              <a:ext cx="498162" cy="3719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08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94896F5-BB27-7352-B4C1-372AE0CFB582}"/>
              </a:ext>
            </a:extLst>
          </p:cNvPr>
          <p:cNvGrpSpPr/>
          <p:nvPr/>
        </p:nvGrpSpPr>
        <p:grpSpPr>
          <a:xfrm>
            <a:off x="2214737" y="1640730"/>
            <a:ext cx="8549926" cy="2722990"/>
            <a:chOff x="2214737" y="1640730"/>
            <a:chExt cx="8549926" cy="272299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23E80C79-CAB3-9049-F860-0E31EFEA8AEA}"/>
                </a:ext>
              </a:extLst>
            </p:cNvPr>
            <p:cNvGrpSpPr/>
            <p:nvPr/>
          </p:nvGrpSpPr>
          <p:grpSpPr>
            <a:xfrm>
              <a:off x="2214737" y="1640731"/>
              <a:ext cx="8067326" cy="2722989"/>
              <a:chOff x="2509377" y="1589931"/>
              <a:chExt cx="8067326" cy="2722989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607C942-D140-3BAC-1F9C-BE8F25B81689}"/>
                  </a:ext>
                </a:extLst>
              </p:cNvPr>
              <p:cNvSpPr/>
              <p:nvPr/>
            </p:nvSpPr>
            <p:spPr>
              <a:xfrm>
                <a:off x="2509377" y="2484120"/>
                <a:ext cx="751840" cy="36576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FB502BC-3CDC-9608-D436-8DE54339D240}"/>
                  </a:ext>
                </a:extLst>
              </p:cNvPr>
              <p:cNvSpPr/>
              <p:nvPr/>
            </p:nvSpPr>
            <p:spPr>
              <a:xfrm>
                <a:off x="2509377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AF29A19-CFBB-CF4E-6BBB-E472A78766CF}"/>
                  </a:ext>
                </a:extLst>
              </p:cNvPr>
              <p:cNvSpPr/>
              <p:nvPr/>
            </p:nvSpPr>
            <p:spPr>
              <a:xfrm>
                <a:off x="2509377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97A8228-9E60-D6F3-CB14-5118171A31C0}"/>
                  </a:ext>
                </a:extLst>
              </p:cNvPr>
              <p:cNvSpPr/>
              <p:nvPr/>
            </p:nvSpPr>
            <p:spPr>
              <a:xfrm>
                <a:off x="2509377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112F58-9A69-E369-E5B9-D37987FDA38E}"/>
                  </a:ext>
                </a:extLst>
              </p:cNvPr>
              <p:cNvSpPr/>
              <p:nvPr/>
            </p:nvSpPr>
            <p:spPr>
              <a:xfrm>
                <a:off x="2509377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814E85E-8FBA-D835-4829-E48349805153}"/>
                  </a:ext>
                </a:extLst>
              </p:cNvPr>
              <p:cNvSpPr/>
              <p:nvPr/>
            </p:nvSpPr>
            <p:spPr>
              <a:xfrm>
                <a:off x="3332337" y="2484120"/>
                <a:ext cx="751840" cy="36576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F07904DE-84DE-A1AA-93BA-88AA29F25E23}"/>
                  </a:ext>
                </a:extLst>
              </p:cNvPr>
              <p:cNvSpPr/>
              <p:nvPr/>
            </p:nvSpPr>
            <p:spPr>
              <a:xfrm>
                <a:off x="3332337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CDB2B901-D85D-6D1E-0BFE-734314CE2BA8}"/>
                  </a:ext>
                </a:extLst>
              </p:cNvPr>
              <p:cNvSpPr/>
              <p:nvPr/>
            </p:nvSpPr>
            <p:spPr>
              <a:xfrm>
                <a:off x="3332337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EF9B695-D04E-E7E7-4B64-833E9EE51B41}"/>
                  </a:ext>
                </a:extLst>
              </p:cNvPr>
              <p:cNvSpPr/>
              <p:nvPr/>
            </p:nvSpPr>
            <p:spPr>
              <a:xfrm>
                <a:off x="3332337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5F4CC37-DB34-0DC6-8B99-1E2D86622A47}"/>
                  </a:ext>
                </a:extLst>
              </p:cNvPr>
              <p:cNvSpPr/>
              <p:nvPr/>
            </p:nvSpPr>
            <p:spPr>
              <a:xfrm>
                <a:off x="3332337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E7C8697-1584-4A38-AF5E-57B14F2BDCF7}"/>
                  </a:ext>
                </a:extLst>
              </p:cNvPr>
              <p:cNvSpPr/>
              <p:nvPr/>
            </p:nvSpPr>
            <p:spPr>
              <a:xfrm>
                <a:off x="4155297" y="2484120"/>
                <a:ext cx="751840" cy="36576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40BD55F4-AC9A-9701-14AA-680D512832F7}"/>
                  </a:ext>
                </a:extLst>
              </p:cNvPr>
              <p:cNvSpPr/>
              <p:nvPr/>
            </p:nvSpPr>
            <p:spPr>
              <a:xfrm>
                <a:off x="4155297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D7070F0-6CF1-7949-0138-3F22E71092BE}"/>
                  </a:ext>
                </a:extLst>
              </p:cNvPr>
              <p:cNvSpPr/>
              <p:nvPr/>
            </p:nvSpPr>
            <p:spPr>
              <a:xfrm>
                <a:off x="4155297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061D625-407A-66E4-30F2-DC891E03C6A0}"/>
                  </a:ext>
                </a:extLst>
              </p:cNvPr>
              <p:cNvSpPr/>
              <p:nvPr/>
            </p:nvSpPr>
            <p:spPr>
              <a:xfrm>
                <a:off x="4155297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5D4492E3-741E-3CEC-06AC-8F0A077DF745}"/>
                  </a:ext>
                </a:extLst>
              </p:cNvPr>
              <p:cNvSpPr/>
              <p:nvPr/>
            </p:nvSpPr>
            <p:spPr>
              <a:xfrm>
                <a:off x="4155297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A0BF78E-189F-3F02-6869-7ECA08BD4B5B}"/>
                  </a:ext>
                </a:extLst>
              </p:cNvPr>
              <p:cNvSpPr txBox="1"/>
              <p:nvPr/>
            </p:nvSpPr>
            <p:spPr>
              <a:xfrm>
                <a:off x="5145753" y="1589931"/>
                <a:ext cx="2794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dados$B</a:t>
                </a:r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dados[2] dados[,2] dados[“B”]</a:t>
                </a: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D8DC06BA-A509-40BE-5838-D752A6D794DC}"/>
                  </a:ext>
                </a:extLst>
              </p:cNvPr>
              <p:cNvSpPr/>
              <p:nvPr/>
            </p:nvSpPr>
            <p:spPr>
              <a:xfrm>
                <a:off x="9001903" y="2484120"/>
                <a:ext cx="751840" cy="3657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25A06216-EC63-53B6-0A2A-A28D2371B10B}"/>
                  </a:ext>
                </a:extLst>
              </p:cNvPr>
              <p:cNvSpPr/>
              <p:nvPr/>
            </p:nvSpPr>
            <p:spPr>
              <a:xfrm>
                <a:off x="9001903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1D6B6B33-AAB3-646F-B393-044931E4D3DC}"/>
                  </a:ext>
                </a:extLst>
              </p:cNvPr>
              <p:cNvSpPr/>
              <p:nvPr/>
            </p:nvSpPr>
            <p:spPr>
              <a:xfrm>
                <a:off x="9001903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5030B24-F1EB-56E6-C8AF-3A7C54CBECAC}"/>
                  </a:ext>
                </a:extLst>
              </p:cNvPr>
              <p:cNvSpPr/>
              <p:nvPr/>
            </p:nvSpPr>
            <p:spPr>
              <a:xfrm>
                <a:off x="9001903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E4961701-8EDB-BCBF-0082-CB1A2C58D829}"/>
                  </a:ext>
                </a:extLst>
              </p:cNvPr>
              <p:cNvSpPr/>
              <p:nvPr/>
            </p:nvSpPr>
            <p:spPr>
              <a:xfrm>
                <a:off x="9001903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B5E4A63-DE0A-FAEB-987C-2BB688BB2BA4}"/>
                  </a:ext>
                </a:extLst>
              </p:cNvPr>
              <p:cNvSpPr txBox="1"/>
              <p:nvPr/>
            </p:nvSpPr>
            <p:spPr>
              <a:xfrm>
                <a:off x="8554863" y="1959263"/>
                <a:ext cx="1729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dados[3,2]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FCC710FE-843D-0CAF-506B-DE76BA13DCEA}"/>
                  </a:ext>
                </a:extLst>
              </p:cNvPr>
              <p:cNvSpPr/>
              <p:nvPr/>
            </p:nvSpPr>
            <p:spPr>
              <a:xfrm>
                <a:off x="5344160" y="2484120"/>
                <a:ext cx="75184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C5F565A-44A9-2EA9-FBC7-94D1F1C1CB66}"/>
                  </a:ext>
                </a:extLst>
              </p:cNvPr>
              <p:cNvSpPr/>
              <p:nvPr/>
            </p:nvSpPr>
            <p:spPr>
              <a:xfrm>
                <a:off x="5344160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5639AEC-E5A3-0D1E-D094-C6356654B12A}"/>
                  </a:ext>
                </a:extLst>
              </p:cNvPr>
              <p:cNvSpPr/>
              <p:nvPr/>
            </p:nvSpPr>
            <p:spPr>
              <a:xfrm>
                <a:off x="5344160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D2C3A85C-CA57-0A0E-6548-52CB486567A3}"/>
                  </a:ext>
                </a:extLst>
              </p:cNvPr>
              <p:cNvSpPr/>
              <p:nvPr/>
            </p:nvSpPr>
            <p:spPr>
              <a:xfrm>
                <a:off x="5344160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447F9798-97A3-C57C-FD23-1596C023E2C7}"/>
                  </a:ext>
                </a:extLst>
              </p:cNvPr>
              <p:cNvSpPr/>
              <p:nvPr/>
            </p:nvSpPr>
            <p:spPr>
              <a:xfrm>
                <a:off x="5344160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35B81AA5-1824-7AA3-CE1A-C3B42ED542E7}"/>
                  </a:ext>
                </a:extLst>
              </p:cNvPr>
              <p:cNvSpPr/>
              <p:nvPr/>
            </p:nvSpPr>
            <p:spPr>
              <a:xfrm>
                <a:off x="6167120" y="2484120"/>
                <a:ext cx="751840" cy="36576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1681B263-FBC4-D83D-5D92-8A46AEA295B2}"/>
                  </a:ext>
                </a:extLst>
              </p:cNvPr>
              <p:cNvSpPr/>
              <p:nvPr/>
            </p:nvSpPr>
            <p:spPr>
              <a:xfrm>
                <a:off x="6167120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66DC9F8A-CC67-3A3D-1CEC-1F33AB0D486E}"/>
                  </a:ext>
                </a:extLst>
              </p:cNvPr>
              <p:cNvSpPr/>
              <p:nvPr/>
            </p:nvSpPr>
            <p:spPr>
              <a:xfrm>
                <a:off x="6167120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1DC1011C-38D5-6CAC-1D4D-DC0F6D57BD4C}"/>
                  </a:ext>
                </a:extLst>
              </p:cNvPr>
              <p:cNvSpPr/>
              <p:nvPr/>
            </p:nvSpPr>
            <p:spPr>
              <a:xfrm>
                <a:off x="6167120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C893FE9E-EE1E-4AB1-1C1D-25AB93A0C910}"/>
                  </a:ext>
                </a:extLst>
              </p:cNvPr>
              <p:cNvSpPr/>
              <p:nvPr/>
            </p:nvSpPr>
            <p:spPr>
              <a:xfrm>
                <a:off x="6167120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8A5D3DA5-CBAE-6498-78B7-65AB84F1A494}"/>
                  </a:ext>
                </a:extLst>
              </p:cNvPr>
              <p:cNvSpPr/>
              <p:nvPr/>
            </p:nvSpPr>
            <p:spPr>
              <a:xfrm>
                <a:off x="6990080" y="2484120"/>
                <a:ext cx="75184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B3DD46B6-1E5E-2CC4-B0C8-229C97E4C15C}"/>
                  </a:ext>
                </a:extLst>
              </p:cNvPr>
              <p:cNvSpPr/>
              <p:nvPr/>
            </p:nvSpPr>
            <p:spPr>
              <a:xfrm>
                <a:off x="6990080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444F51F5-AA4B-552F-3637-C78FE1BE5489}"/>
                  </a:ext>
                </a:extLst>
              </p:cNvPr>
              <p:cNvSpPr/>
              <p:nvPr/>
            </p:nvSpPr>
            <p:spPr>
              <a:xfrm>
                <a:off x="6990080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ECDDBB5C-EDAA-77B1-6670-5EB1A4734A54}"/>
                  </a:ext>
                </a:extLst>
              </p:cNvPr>
              <p:cNvSpPr/>
              <p:nvPr/>
            </p:nvSpPr>
            <p:spPr>
              <a:xfrm>
                <a:off x="6990080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EF0FAB6F-000F-8DC4-AFB7-CC2D98B432CD}"/>
                  </a:ext>
                </a:extLst>
              </p:cNvPr>
              <p:cNvSpPr/>
              <p:nvPr/>
            </p:nvSpPr>
            <p:spPr>
              <a:xfrm>
                <a:off x="6990080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FF0DB1DF-B011-6E92-E814-CF944559FE90}"/>
                  </a:ext>
                </a:extLst>
              </p:cNvPr>
              <p:cNvSpPr/>
              <p:nvPr/>
            </p:nvSpPr>
            <p:spPr>
              <a:xfrm>
                <a:off x="8178943" y="2484120"/>
                <a:ext cx="75184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42D3F1E5-BD7B-2B87-DE51-96FECF5CA931}"/>
                  </a:ext>
                </a:extLst>
              </p:cNvPr>
              <p:cNvSpPr/>
              <p:nvPr/>
            </p:nvSpPr>
            <p:spPr>
              <a:xfrm>
                <a:off x="8178943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1B929E7A-FC81-C04F-6CB5-CFD073F3D987}"/>
                  </a:ext>
                </a:extLst>
              </p:cNvPr>
              <p:cNvSpPr/>
              <p:nvPr/>
            </p:nvSpPr>
            <p:spPr>
              <a:xfrm>
                <a:off x="8178943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C97BC8F-5227-9287-5E90-E878EDD1123B}"/>
                  </a:ext>
                </a:extLst>
              </p:cNvPr>
              <p:cNvSpPr/>
              <p:nvPr/>
            </p:nvSpPr>
            <p:spPr>
              <a:xfrm>
                <a:off x="8178943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6E9673B-40D9-A732-BFBC-767551793609}"/>
                  </a:ext>
                </a:extLst>
              </p:cNvPr>
              <p:cNvSpPr/>
              <p:nvPr/>
            </p:nvSpPr>
            <p:spPr>
              <a:xfrm>
                <a:off x="8178943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B223096E-8623-2AF0-AFAD-386B0DEE6967}"/>
                  </a:ext>
                </a:extLst>
              </p:cNvPr>
              <p:cNvSpPr/>
              <p:nvPr/>
            </p:nvSpPr>
            <p:spPr>
              <a:xfrm>
                <a:off x="9824863" y="2484120"/>
                <a:ext cx="75184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F061857-F0AE-83AF-809F-917FB5B7D222}"/>
                  </a:ext>
                </a:extLst>
              </p:cNvPr>
              <p:cNvSpPr/>
              <p:nvPr/>
            </p:nvSpPr>
            <p:spPr>
              <a:xfrm>
                <a:off x="9824863" y="284988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7387BAAE-1F01-C5D5-4139-4D8E076E884B}"/>
                  </a:ext>
                </a:extLst>
              </p:cNvPr>
              <p:cNvSpPr/>
              <p:nvPr/>
            </p:nvSpPr>
            <p:spPr>
              <a:xfrm>
                <a:off x="9824863" y="321564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C23DAA8-11F2-CB74-7129-BE11EECFACB0}"/>
                  </a:ext>
                </a:extLst>
              </p:cNvPr>
              <p:cNvSpPr/>
              <p:nvPr/>
            </p:nvSpPr>
            <p:spPr>
              <a:xfrm>
                <a:off x="9824863" y="358140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0C969866-9B4A-61A6-44A3-7FD2FFF88EFD}"/>
                  </a:ext>
                </a:extLst>
              </p:cNvPr>
              <p:cNvSpPr/>
              <p:nvPr/>
            </p:nvSpPr>
            <p:spPr>
              <a:xfrm>
                <a:off x="9824863" y="3947160"/>
                <a:ext cx="75184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82F31B8A-A0AC-43AA-F501-F8DAE0BBCCEA}"/>
                  </a:ext>
                </a:extLst>
              </p:cNvPr>
              <p:cNvSpPr txBox="1"/>
              <p:nvPr/>
            </p:nvSpPr>
            <p:spPr>
              <a:xfrm>
                <a:off x="2885297" y="1959262"/>
                <a:ext cx="17299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dados</a:t>
                </a:r>
              </a:p>
            </p:txBody>
          </p:sp>
        </p:grp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1DB0021-8A7F-E8D4-227F-F6EBBAE1EC62}"/>
                </a:ext>
              </a:extLst>
            </p:cNvPr>
            <p:cNvSpPr/>
            <p:nvPr/>
          </p:nvSpPr>
          <p:spPr>
            <a:xfrm>
              <a:off x="8117983" y="1640730"/>
              <a:ext cx="965200" cy="29625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Linha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A56469F-9304-9539-8C1B-745CD800E643}"/>
                </a:ext>
              </a:extLst>
            </p:cNvPr>
            <p:cNvSpPr/>
            <p:nvPr/>
          </p:nvSpPr>
          <p:spPr>
            <a:xfrm>
              <a:off x="9799463" y="1640730"/>
              <a:ext cx="965200" cy="29625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Coluna</a:t>
              </a:r>
            </a:p>
          </p:txBody>
        </p:sp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F5ECB3F7-7C39-2D7F-D18C-3234581E306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9083183" y="1788858"/>
              <a:ext cx="264017" cy="26737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: Angulado 64">
              <a:extLst>
                <a:ext uri="{FF2B5EF4-FFF2-40B4-BE49-F238E27FC236}">
                  <a16:creationId xmlns:a16="http://schemas.microsoft.com/office/drawing/2014/main" id="{C1619097-FF93-2497-7C0E-D3CCB0CC03EA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 flipV="1">
              <a:off x="9555479" y="1788857"/>
              <a:ext cx="243984" cy="26737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016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170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 Michelon</dc:creator>
  <cp:lastModifiedBy>Thomas Michelon</cp:lastModifiedBy>
  <cp:revision>16</cp:revision>
  <dcterms:created xsi:type="dcterms:W3CDTF">2022-06-30T18:34:44Z</dcterms:created>
  <dcterms:modified xsi:type="dcterms:W3CDTF">2022-07-29T02:34:15Z</dcterms:modified>
</cp:coreProperties>
</file>