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9" r:id="rId3"/>
    <p:sldId id="269" r:id="rId4"/>
    <p:sldId id="263" r:id="rId5"/>
    <p:sldId id="264" r:id="rId6"/>
    <p:sldId id="256" r:id="rId7"/>
    <p:sldId id="265" r:id="rId8"/>
    <p:sldId id="266" r:id="rId9"/>
    <p:sldId id="267" r:id="rId10"/>
    <p:sldId id="268" r:id="rId11"/>
    <p:sldId id="257" r:id="rId12"/>
    <p:sldId id="258" r:id="rId13"/>
    <p:sldId id="273" r:id="rId14"/>
    <p:sldId id="274" r:id="rId15"/>
    <p:sldId id="260" r:id="rId16"/>
    <p:sldId id="261" r:id="rId17"/>
    <p:sldId id="270" r:id="rId18"/>
    <p:sldId id="272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2B80E5-0F15-ABB7-AD7A-4A0026AB9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pt-B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5A77A5-A8D0-9222-7823-9E8891658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pt-B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0FA703-1A74-F3D2-A035-B7BDA675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D3BA-FD0C-4B08-866B-4BB496465229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DF637E-DC20-D711-0BCA-6D4322DD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5C74CD-5622-ACB6-0747-14B62EE1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AE8A-631A-4CE3-9775-6615A1A7915A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48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763843-2732-DA3D-6757-5D818204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pt-B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FCC689-14E9-112C-08F9-EA2421C34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pt-B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EF9E6D-7AFA-C467-BBA1-6524CFE4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D3BA-FD0C-4B08-866B-4BB496465229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6A87E2-5873-5472-2CEB-75F9F989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42FF2-8F80-14E2-41E9-743EF279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AE8A-631A-4CE3-9775-6615A1A7915A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43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287D639-AC21-71AB-9388-E0147873D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pt-B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46ADBA-FC1C-8121-FBF6-316CA619C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pt-B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42A411-9CB6-15DD-CDA8-D260C7C7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D3BA-FD0C-4B08-866B-4BB496465229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322539-DF3A-1B81-3B4F-D5BA54D6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BFABB7-2B2E-14A7-1040-F1A90C19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AE8A-631A-4CE3-9775-6615A1A7915A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8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4632FD-A279-8610-77AA-961999C5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pt-B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6D1846-E1DC-3588-E862-E8FA4B324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pt-B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788FDF-D6B3-A3D0-F013-4254035C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D3BA-FD0C-4B08-866B-4BB496465229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F7EB38-8B64-2149-3E7D-9E7E1577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E1EB59-E39E-F79F-35C5-4BB9E1F8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AE8A-631A-4CE3-9775-6615A1A7915A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74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54F942-C5E3-2034-9D41-BD78C3A68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pt-B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C28F3A-2CAA-EF71-B5CB-8689DBFEE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0F2A11-DC66-E21A-558D-2349C62A5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D3BA-FD0C-4B08-866B-4BB496465229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C54140-7335-8530-014E-1F1524BB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7221F6-90AD-B780-D1BA-01E67940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AE8A-631A-4CE3-9775-6615A1A7915A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20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566D00-7CB5-E660-6440-6C7DC563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pt-B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70A5E9-97AE-C6BE-7ED1-32ACD43EE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pt-B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94106E-B8C8-DF6F-ACDA-B03D9FD4C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pt-B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4CE9BC-8594-33AA-900A-64B64912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D3BA-FD0C-4B08-866B-4BB496465229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4EA5FF-8D78-42EE-99E2-A9A05158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AED289-F70E-3775-7255-82EEB57D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AE8A-631A-4CE3-9775-6615A1A7915A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58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D119A3-477E-AE79-F3B0-0FEC354D0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pt-B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E6EE02-498A-A981-9D02-F2046F74F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D8D484-344D-6872-9C8C-387B39A03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pt-B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1E9E11-B06F-430D-E74C-9B9FC8873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16A03C-0F03-A9E1-679B-AB3E2ACE3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pt-B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B3EA1A8-6C71-7933-6658-29EDD318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D3BA-FD0C-4B08-866B-4BB496465229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256A926-3664-157E-9F0B-BD1C2CC4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3C5F470-6F63-8367-781D-038D7E75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AE8A-631A-4CE3-9775-6615A1A7915A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36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175BC5-692F-CEF6-DDA6-B2B20389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pt-B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D2D60DE-58DD-9D73-D80E-C5BB90099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D3BA-FD0C-4B08-866B-4BB496465229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5EB82D-9E5A-5226-343C-FA707402F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BB4D57-7021-874B-8D51-C033EE87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AE8A-631A-4CE3-9775-6615A1A7915A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6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F047822-0C4F-D7F4-66DA-25FED9FE5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D3BA-FD0C-4B08-866B-4BB496465229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722AB61-9F08-CD7A-AB10-D6466BC5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1B35F5-92A6-16C3-24F9-36FF5B959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AE8A-631A-4CE3-9775-6615A1A7915A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78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E233E1-8FD0-F215-93AE-3C28A33F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pt-B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4D0368-DFB4-6E98-4BCD-CB30CC702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pt-B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A74F76-A983-EBB4-DEED-375B30FA8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5A2015-C99E-EAE0-DF8A-BA00348EC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D3BA-FD0C-4B08-866B-4BB496465229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ACE627-A747-D3AF-33D9-534969D4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CDAF63-3686-01CF-FAB1-DDCFF4EC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AE8A-631A-4CE3-9775-6615A1A7915A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19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182394-68AB-4D8C-68E0-39E521D5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pt-B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1041C28-41FB-7074-0EA2-68A6E0FEC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49901A-C619-E93D-97CD-162A7BBEF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30002F-D504-75FC-7ABB-72242199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D3BA-FD0C-4B08-866B-4BB496465229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908026-1372-AC46-0080-26EBDBD6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66DDFF-5D74-4010-171F-CB944B43C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AE8A-631A-4CE3-9775-6615A1A7915A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5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5873B53-37DB-CDF3-D515-6DD89E036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pt-B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8357E6-BFF8-CF0E-3321-6B63DD7AA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pt-B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B7B032-120D-C8A2-A890-A014CEEBE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8D3BA-FD0C-4B08-866B-4BB496465229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54E1F6-67EB-06C5-FCA0-A98976051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8CF420-9129-677F-1641-8A1424DF3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DAE8A-631A-4CE3-9775-6615A1A7915A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2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D8F69-4B47-5EC5-78DC-747ED8ADE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7673" y="1223963"/>
            <a:ext cx="9144000" cy="2387600"/>
          </a:xfrm>
        </p:spPr>
        <p:txBody>
          <a:bodyPr/>
          <a:lstStyle/>
          <a:p>
            <a:r>
              <a:rPr lang="fr-FR" b="1" dirty="0" err="1"/>
              <a:t>Introdução</a:t>
            </a:r>
            <a:r>
              <a:rPr lang="fr-FR" b="1" dirty="0"/>
              <a:t> ao R </a:t>
            </a:r>
            <a:r>
              <a:rPr lang="fr-FR" b="1" dirty="0" err="1"/>
              <a:t>Markdown</a:t>
            </a:r>
            <a:endParaRPr lang="pt-BR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A5BFFC4-DCB7-BD9C-8954-CE4F225E7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9818" y="4907756"/>
            <a:ext cx="9144000" cy="1655762"/>
          </a:xfrm>
        </p:spPr>
        <p:txBody>
          <a:bodyPr anchor="b"/>
          <a:lstStyle/>
          <a:p>
            <a:pPr algn="l"/>
            <a:endParaRPr lang="fr-FR" dirty="0"/>
          </a:p>
          <a:p>
            <a:pPr algn="l"/>
            <a:r>
              <a:rPr lang="fr-FR" dirty="0"/>
              <a:t>Emily Silva Araujo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8043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09C1328-7545-366B-AFD5-F4743C134DEE}"/>
              </a:ext>
            </a:extLst>
          </p:cNvPr>
          <p:cNvSpPr txBox="1"/>
          <p:nvPr/>
        </p:nvSpPr>
        <p:spPr>
          <a:xfrm>
            <a:off x="886691" y="905164"/>
            <a:ext cx="8257309" cy="2705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pt-BR" sz="3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Exemplo de negrito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endParaRPr lang="pt-BR" dirty="0">
              <a:solidFill>
                <a:srgbClr val="666666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pt-BR" sz="2400" dirty="0"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</a:t>
            </a: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 texto vai aparecer em negrito</a:t>
            </a:r>
            <a:r>
              <a:rPr lang="pt-BR" sz="2400" dirty="0"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pt-BR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 texto vai aparecer em negrito!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741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A092840-BD84-6DFF-65DE-0EC557F18A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97" t="16835" r="26818" b="19461"/>
          <a:stretch/>
        </p:blipFill>
        <p:spPr>
          <a:xfrm>
            <a:off x="6345382" y="1447800"/>
            <a:ext cx="5606472" cy="4368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8380A31-4C68-D832-F35B-B53D5B6FB9AE}"/>
              </a:ext>
            </a:extLst>
          </p:cNvPr>
          <p:cNvSpPr txBox="1"/>
          <p:nvPr/>
        </p:nvSpPr>
        <p:spPr>
          <a:xfrm>
            <a:off x="720436" y="1865746"/>
            <a:ext cx="50430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 Listas não ordenadas </a:t>
            </a:r>
          </a:p>
          <a:p>
            <a:endParaRPr lang="pt-BR" dirty="0"/>
          </a:p>
          <a:p>
            <a:r>
              <a:rPr lang="pt-BR" dirty="0"/>
              <a:t>-   abacate primeiro item na lista</a:t>
            </a:r>
          </a:p>
          <a:p>
            <a:r>
              <a:rPr lang="pt-BR" dirty="0"/>
              <a:t>-   damasco terceiro item na lista</a:t>
            </a:r>
          </a:p>
          <a:p>
            <a:r>
              <a:rPr lang="pt-BR" dirty="0"/>
              <a:t>-   banana segundo item na lista</a:t>
            </a:r>
          </a:p>
          <a:p>
            <a:r>
              <a:rPr lang="pt-BR" dirty="0"/>
              <a:t>-   coco quarto item na lista</a:t>
            </a:r>
          </a:p>
          <a:p>
            <a:endParaRPr lang="pt-BR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31ECEE15-C31C-9185-727B-B10B93AE83F5}"/>
              </a:ext>
            </a:extLst>
          </p:cNvPr>
          <p:cNvSpPr/>
          <p:nvPr/>
        </p:nvSpPr>
        <p:spPr>
          <a:xfrm>
            <a:off x="4350328" y="2816753"/>
            <a:ext cx="1782618" cy="295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526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2780E26-BD0F-5A0C-BEE1-7C03CE5014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1" t="16565" r="27047" b="19596"/>
          <a:stretch/>
        </p:blipFill>
        <p:spPr>
          <a:xfrm>
            <a:off x="5809672" y="1607128"/>
            <a:ext cx="5569528" cy="43780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764048B-6DDD-7789-1FD1-D2D57C2792EC}"/>
              </a:ext>
            </a:extLst>
          </p:cNvPr>
          <p:cNvSpPr txBox="1"/>
          <p:nvPr/>
        </p:nvSpPr>
        <p:spPr>
          <a:xfrm>
            <a:off x="1727200" y="1893453"/>
            <a:ext cx="40824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 Listas ordenadas</a:t>
            </a:r>
          </a:p>
          <a:p>
            <a:endParaRPr lang="pt-BR" dirty="0"/>
          </a:p>
          <a:p>
            <a:r>
              <a:rPr lang="pt-BR" dirty="0"/>
              <a:t>3.  coco</a:t>
            </a:r>
          </a:p>
          <a:p>
            <a:r>
              <a:rPr lang="pt-BR" dirty="0"/>
              <a:t>1.  abacate</a:t>
            </a:r>
          </a:p>
          <a:p>
            <a:r>
              <a:rPr lang="pt-BR" dirty="0"/>
              <a:t>4.  damasco</a:t>
            </a:r>
          </a:p>
          <a:p>
            <a:pPr marL="342900" indent="-342900">
              <a:buAutoNum type="arabicPeriod" startAt="2"/>
            </a:pPr>
            <a:r>
              <a:rPr lang="pt-BR" dirty="0"/>
              <a:t>Banana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próprio programa ordena os números ou letras automaticamente!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1B993B17-FA66-48CE-A556-02D96BE12CFC}"/>
              </a:ext>
            </a:extLst>
          </p:cNvPr>
          <p:cNvSpPr/>
          <p:nvPr/>
        </p:nvSpPr>
        <p:spPr>
          <a:xfrm>
            <a:off x="3311236" y="2909116"/>
            <a:ext cx="1560945" cy="221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83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58F1E9B-8E0C-5D0C-F1F3-457170DD79F3}"/>
              </a:ext>
            </a:extLst>
          </p:cNvPr>
          <p:cNvSpPr txBox="1"/>
          <p:nvPr/>
        </p:nvSpPr>
        <p:spPr>
          <a:xfrm>
            <a:off x="1385455" y="979055"/>
            <a:ext cx="851592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Criar Slides</a:t>
            </a:r>
          </a:p>
          <a:p>
            <a:endParaRPr lang="pt-BR" dirty="0"/>
          </a:p>
          <a:p>
            <a:pPr marL="514350" indent="-514350">
              <a:buAutoNum type="arabicParenR"/>
            </a:pPr>
            <a:r>
              <a:rPr lang="pt-BR" sz="2800" dirty="0"/>
              <a:t>Digitar ## na frente do novo título do slide, </a:t>
            </a:r>
            <a:r>
              <a:rPr lang="pt-BR" sz="2800" b="1" dirty="0"/>
              <a:t>importante não digitar colado</a:t>
            </a:r>
            <a:r>
              <a:rPr lang="pt-BR" sz="2800" dirty="0"/>
              <a:t>, use um espaço! </a:t>
            </a:r>
          </a:p>
          <a:p>
            <a:r>
              <a:rPr lang="pt-BR" sz="2800" dirty="0"/>
              <a:t> </a:t>
            </a:r>
          </a:p>
          <a:p>
            <a:r>
              <a:rPr lang="pt-BR" sz="2800" dirty="0"/>
              <a:t>2) Se quiser fazer um slide sem título, use tres ***  </a:t>
            </a:r>
          </a:p>
          <a:p>
            <a:r>
              <a:rPr lang="pt-BR" sz="2800" dirty="0"/>
              <a:t> </a:t>
            </a:r>
          </a:p>
          <a:p>
            <a:r>
              <a:rPr lang="pt-BR" sz="2800" dirty="0"/>
              <a:t>3) Você pode adicionar subtitulos com mais sinais #.  </a:t>
            </a:r>
          </a:p>
          <a:p>
            <a:r>
              <a:rPr lang="pt-BR" sz="2000" dirty="0"/>
              <a:t>Exemplo:</a:t>
            </a:r>
            <a:r>
              <a:rPr lang="pt-BR" sz="2800" dirty="0"/>
              <a:t> </a:t>
            </a:r>
          </a:p>
          <a:p>
            <a:r>
              <a:rPr lang="pt-BR" sz="2800" dirty="0"/>
              <a:t>### Subtitulo</a:t>
            </a:r>
          </a:p>
          <a:p>
            <a:r>
              <a:rPr lang="pt-BR" sz="2800" dirty="0"/>
              <a:t>#### Subtitulo ainda menor!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B73C551-A4AC-2E02-2A19-FE93F77BD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91" t="48351" r="52879" b="38720"/>
          <a:stretch/>
        </p:blipFill>
        <p:spPr>
          <a:xfrm>
            <a:off x="6881093" y="4784436"/>
            <a:ext cx="2752434" cy="12191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1205871C-C999-3B27-6FCD-EF527F7ACAC6}"/>
              </a:ext>
            </a:extLst>
          </p:cNvPr>
          <p:cNvSpPr/>
          <p:nvPr/>
        </p:nvSpPr>
        <p:spPr>
          <a:xfrm>
            <a:off x="5726545" y="5190836"/>
            <a:ext cx="1034473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209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C2A5DE3-4AC3-E7C0-7E6A-E612F811937E}"/>
              </a:ext>
            </a:extLst>
          </p:cNvPr>
          <p:cNvSpPr txBox="1"/>
          <p:nvPr/>
        </p:nvSpPr>
        <p:spPr>
          <a:xfrm>
            <a:off x="1062181" y="849746"/>
            <a:ext cx="9578109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Criando marcadores (pontos)</a:t>
            </a:r>
          </a:p>
          <a:p>
            <a:r>
              <a:rPr lang="pt-BR" dirty="0"/>
              <a:t> </a:t>
            </a:r>
            <a:endParaRPr lang="pt-BR" sz="2400" dirty="0"/>
          </a:p>
          <a:p>
            <a:r>
              <a:rPr lang="pt-BR" sz="2400" dirty="0"/>
              <a:t>Para adicionar marcadores em um slide, use o hifen seguido de um espaço.  </a:t>
            </a:r>
          </a:p>
          <a:p>
            <a:r>
              <a:rPr lang="pt-BR" sz="2400" dirty="0"/>
              <a:t>Exemplo: </a:t>
            </a:r>
          </a:p>
          <a:p>
            <a:pPr marL="342900" indent="-342900">
              <a:buFontTx/>
              <a:buChar char="-"/>
            </a:pPr>
            <a:r>
              <a:rPr lang="pt-BR" sz="2400" dirty="0"/>
              <a:t>Acabo de criar um marcador!</a:t>
            </a:r>
          </a:p>
          <a:p>
            <a:pPr marL="342900" indent="-342900">
              <a:buFontTx/>
              <a:buChar char="-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 Acabo de criar um marcador!</a:t>
            </a:r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Para adicionar um sub-item no slide, use quatro espaços e adicione um sinal de +</a:t>
            </a:r>
          </a:p>
          <a:p>
            <a:endParaRPr lang="pt-BR" sz="2400" dirty="0"/>
          </a:p>
          <a:p>
            <a:r>
              <a:rPr lang="pt-BR" sz="2400" dirty="0"/>
              <a:t>• Para adicionar marcadores que vão aparecer um por um, no clikar com: </a:t>
            </a:r>
          </a:p>
          <a:p>
            <a:r>
              <a:rPr lang="pt-BR" sz="2400" dirty="0"/>
              <a:t>&gt;- marcador interativo! </a:t>
            </a:r>
          </a:p>
          <a:p>
            <a:r>
              <a:rPr lang="pt-BR" sz="2400" dirty="0"/>
              <a:t>Veja o exemplo: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Marcador interativo!</a:t>
            </a:r>
          </a:p>
        </p:txBody>
      </p:sp>
      <p:sp>
        <p:nvSpPr>
          <p:cNvPr id="6" name="Flèche : bas 5">
            <a:extLst>
              <a:ext uri="{FF2B5EF4-FFF2-40B4-BE49-F238E27FC236}">
                <a16:creationId xmlns:a16="http://schemas.microsoft.com/office/drawing/2014/main" id="{BF0A7BDE-6047-2D80-7A71-9E175FF65C04}"/>
              </a:ext>
            </a:extLst>
          </p:cNvPr>
          <p:cNvSpPr/>
          <p:nvPr/>
        </p:nvSpPr>
        <p:spPr>
          <a:xfrm>
            <a:off x="1062181" y="2752436"/>
            <a:ext cx="240146" cy="4433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89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23ECA8B-327C-9D9B-9277-713AB741C5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606" t="24647" r="1288" b="13535"/>
          <a:stretch/>
        </p:blipFill>
        <p:spPr>
          <a:xfrm>
            <a:off x="387927" y="1089892"/>
            <a:ext cx="5255491" cy="42394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596EB79-69C9-C428-AEAB-BA31E5732F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92" t="18047" r="27878" b="20134"/>
          <a:stretch/>
        </p:blipFill>
        <p:spPr>
          <a:xfrm>
            <a:off x="6253019" y="1089892"/>
            <a:ext cx="5551054" cy="42394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D80AE93C-22D4-DF9B-29C8-9E15C61203B8}"/>
              </a:ext>
            </a:extLst>
          </p:cNvPr>
          <p:cNvSpPr/>
          <p:nvPr/>
        </p:nvSpPr>
        <p:spPr>
          <a:xfrm>
            <a:off x="5347855" y="2429164"/>
            <a:ext cx="997527" cy="129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45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213F7F3-5FF2-1CE6-D5E0-D54197D4913D}"/>
              </a:ext>
            </a:extLst>
          </p:cNvPr>
          <p:cNvSpPr txBox="1"/>
          <p:nvPr/>
        </p:nvSpPr>
        <p:spPr>
          <a:xfrm>
            <a:off x="1306945" y="886694"/>
            <a:ext cx="99614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/>
          </a:p>
          <a:p>
            <a:pPr marL="457200" indent="-457200">
              <a:buAutoNum type="arabicParenR"/>
            </a:pPr>
            <a:r>
              <a:rPr lang="pt-BR" sz="2000" dirty="0"/>
              <a:t>A palavra que se deseja inserir o link deve estar entre estes simbolos [ ], seguida do número do link que você vai indicar na nota de rodapé.</a:t>
            </a:r>
          </a:p>
          <a:p>
            <a:pPr marL="457200" indent="-457200">
              <a:buAutoNum type="arabicParenR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</a:rPr>
              <a:t>Eu estudei [agronomia] [1] no setor de Ciências Agrarias da UFPR e Mestrado na P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ós-graduação em Produção Vegetal, [PRPPG] da UFPR.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 startAt="2"/>
            </a:pPr>
            <a:r>
              <a:rPr lang="pt-BR" sz="2000" dirty="0"/>
              <a:t>Na nota de rodapé escrever o número do link entre [ ], seguido de dois pontos e o link do site desejado. </a:t>
            </a:r>
          </a:p>
          <a:p>
            <a:r>
              <a:rPr lang="pt-BR" sz="2000" dirty="0"/>
              <a:t> </a:t>
            </a:r>
          </a:p>
          <a:p>
            <a:r>
              <a:rPr lang="pt-BR" sz="2000" dirty="0"/>
              <a:t>3)     No final, coloque a palavra escolhida entre aspas.</a:t>
            </a:r>
          </a:p>
          <a:p>
            <a:endParaRPr lang="pt-BR" sz="2000" dirty="0"/>
          </a:p>
          <a:p>
            <a:r>
              <a:rPr lang="pt-BR" sz="1600" dirty="0">
                <a:solidFill>
                  <a:schemeClr val="accent2">
                    <a:lumMod val="50000"/>
                  </a:schemeClr>
                </a:solidFill>
              </a:rPr>
              <a:t>[1]:http://www.agrarias.ufpr.br/portal/engenharia-agronomica) "agronomia"  </a:t>
            </a:r>
          </a:p>
          <a:p>
            <a:r>
              <a:rPr lang="pt-BR" sz="1600" dirty="0">
                <a:solidFill>
                  <a:schemeClr val="accent2">
                    <a:lumMod val="50000"/>
                  </a:schemeClr>
                </a:solidFill>
              </a:rPr>
              <a:t>[2]:http://www.prppg.ufpr.br/site/en/ "PRPPG"</a:t>
            </a:r>
          </a:p>
          <a:p>
            <a:endParaRPr lang="pt-BR" sz="20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73166DF-4D6E-A419-25C7-32355BD1287D}"/>
              </a:ext>
            </a:extLst>
          </p:cNvPr>
          <p:cNvSpPr txBox="1"/>
          <p:nvPr/>
        </p:nvSpPr>
        <p:spPr>
          <a:xfrm>
            <a:off x="1136072" y="129314"/>
            <a:ext cx="41933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Links  </a:t>
            </a:r>
          </a:p>
          <a:p>
            <a:r>
              <a:rPr lang="fr-FR" sz="2800" b="1" dirty="0" err="1"/>
              <a:t>Exemplo</a:t>
            </a:r>
            <a:endParaRPr lang="pt-BR" sz="2800" b="1" dirty="0"/>
          </a:p>
        </p:txBody>
      </p:sp>
      <p:sp>
        <p:nvSpPr>
          <p:cNvPr id="7" name="Flèche : courbe vers la gauche 6">
            <a:extLst>
              <a:ext uri="{FF2B5EF4-FFF2-40B4-BE49-F238E27FC236}">
                <a16:creationId xmlns:a16="http://schemas.microsoft.com/office/drawing/2014/main" id="{062F5E82-5784-2F54-19C5-FFAC293841B1}"/>
              </a:ext>
            </a:extLst>
          </p:cNvPr>
          <p:cNvSpPr/>
          <p:nvPr/>
        </p:nvSpPr>
        <p:spPr>
          <a:xfrm>
            <a:off x="9541164" y="3814618"/>
            <a:ext cx="572654" cy="145010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62CECFC-4B36-7668-5698-7C80937C03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75" t="18786" r="27425" b="60943"/>
          <a:stretch/>
        </p:blipFill>
        <p:spPr>
          <a:xfrm>
            <a:off x="2343133" y="4959927"/>
            <a:ext cx="6708503" cy="169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55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44B0302-D7E2-F16D-B2FB-393B4414B04C}"/>
              </a:ext>
            </a:extLst>
          </p:cNvPr>
          <p:cNvSpPr txBox="1"/>
          <p:nvPr/>
        </p:nvSpPr>
        <p:spPr>
          <a:xfrm>
            <a:off x="341746" y="480291"/>
            <a:ext cx="57542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pt-BR" dirty="0"/>
              <a:t># Novas linhas</a:t>
            </a:r>
          </a:p>
          <a:p>
            <a:endParaRPr lang="pt-BR" dirty="0"/>
          </a:p>
          <a:p>
            <a:r>
              <a:rPr lang="pt-BR" dirty="0"/>
              <a:t>Para obter novas linhas é **obrigatório** que se aperte duas vezes o enter no final da frase. Veja o exemplo.</a:t>
            </a:r>
          </a:p>
          <a:p>
            <a:endParaRPr lang="pt-BR" dirty="0"/>
          </a:p>
          <a:p>
            <a:r>
              <a:rPr lang="pt-BR" dirty="0"/>
              <a:t>Linha 1</a:t>
            </a:r>
          </a:p>
          <a:p>
            <a:r>
              <a:rPr lang="pt-BR" dirty="0"/>
              <a:t>Linha 2 (não cliquei duas vezes no final da frase ou palavra)</a:t>
            </a:r>
          </a:p>
          <a:p>
            <a:endParaRPr lang="pt-BR" dirty="0"/>
          </a:p>
          <a:p>
            <a:r>
              <a:rPr lang="pt-BR" dirty="0"/>
              <a:t>Linha 3</a:t>
            </a:r>
          </a:p>
          <a:p>
            <a:r>
              <a:rPr lang="pt-BR" dirty="0"/>
              <a:t>Linha 4 (cliquei duas vezes no final da frase ou palavra)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1B7183E-93EA-B2EA-A163-073F1BD2E0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76" t="16566" r="27121" b="21211"/>
          <a:stretch/>
        </p:blipFill>
        <p:spPr>
          <a:xfrm>
            <a:off x="7702326" y="1958109"/>
            <a:ext cx="4064801" cy="31403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6154763E-94F7-6362-4370-86C74199E178}"/>
              </a:ext>
            </a:extLst>
          </p:cNvPr>
          <p:cNvSpPr/>
          <p:nvPr/>
        </p:nvSpPr>
        <p:spPr>
          <a:xfrm>
            <a:off x="6096000" y="3380509"/>
            <a:ext cx="1450109" cy="166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820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3F86F3A-D278-6046-797A-98140DA3D755}"/>
              </a:ext>
            </a:extLst>
          </p:cNvPr>
          <p:cNvSpPr txBox="1"/>
          <p:nvPr/>
        </p:nvSpPr>
        <p:spPr>
          <a:xfrm>
            <a:off x="397163" y="263621"/>
            <a:ext cx="3075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/>
              <a:t>Referência</a:t>
            </a:r>
            <a:endParaRPr lang="fr-FR" sz="3600" dirty="0"/>
          </a:p>
          <a:p>
            <a:endParaRPr lang="fr-FR" sz="3600" dirty="0"/>
          </a:p>
          <a:p>
            <a:endParaRPr lang="fr-FR" sz="3600" dirty="0"/>
          </a:p>
          <a:p>
            <a:endParaRPr lang="pt-BR" sz="36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72004FC-6915-A409-2ABE-A4FF9C9B67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15" t="9293" r="40076" b="13669"/>
          <a:stretch/>
        </p:blipFill>
        <p:spPr>
          <a:xfrm>
            <a:off x="2632364" y="1417783"/>
            <a:ext cx="3768438" cy="528320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7FF498A-E1CA-4F1A-4BB6-F4CD657B03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88" t="28283" r="41515" b="4511"/>
          <a:stretch/>
        </p:blipFill>
        <p:spPr>
          <a:xfrm>
            <a:off x="6526818" y="1678709"/>
            <a:ext cx="3405563" cy="47336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002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1214C56-B574-3CD7-D502-D73996310793}"/>
              </a:ext>
            </a:extLst>
          </p:cNvPr>
          <p:cNvSpPr txBox="1"/>
          <p:nvPr/>
        </p:nvSpPr>
        <p:spPr>
          <a:xfrm>
            <a:off x="1108363" y="905232"/>
            <a:ext cx="881149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 </a:t>
            </a:r>
            <a:r>
              <a:rPr lang="pt-BR" sz="3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 que é o R Markdown?</a:t>
            </a:r>
          </a:p>
          <a:p>
            <a:pPr algn="just"/>
            <a:endParaRPr lang="pt-BR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R Markdown é uma ferramenta contida dentro do Rstudio, a qual te permite desenvolver de forma fácil documentos em formato HTML, PDF e word, desde o 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Documentos escritos em R Markdown contém os scripts dentro dele, o que permite ao usuário criar documentos nos quais facilmente se pode visualizar os códigos e o resultados destes (resultados dos testes estatisticos, tabelas e figuras graficas por exemplo).</a:t>
            </a:r>
            <a:r>
              <a:rPr lang="pt-BR" sz="2800" dirty="0"/>
              <a:t> </a:t>
            </a:r>
          </a:p>
          <a:p>
            <a:pPr algn="just"/>
            <a:endParaRPr lang="pt-BR" sz="2800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996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FFF9DC0-A9D8-CCBC-08DA-AD8E75D3A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8" y="88322"/>
            <a:ext cx="11877964" cy="668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4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E445158-997A-426D-B64E-AD4F5F5CB467}"/>
              </a:ext>
            </a:extLst>
          </p:cNvPr>
          <p:cNvSpPr txBox="1"/>
          <p:nvPr/>
        </p:nvSpPr>
        <p:spPr>
          <a:xfrm>
            <a:off x="1939636" y="988291"/>
            <a:ext cx="7832437" cy="4747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89F5180-A601-9BFC-7E67-D48631D6F289}"/>
              </a:ext>
            </a:extLst>
          </p:cNvPr>
          <p:cNvSpPr txBox="1"/>
          <p:nvPr/>
        </p:nvSpPr>
        <p:spPr>
          <a:xfrm>
            <a:off x="905164" y="600364"/>
            <a:ext cx="10677236" cy="51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just">
              <a:lnSpc>
                <a:spcPct val="115000"/>
              </a:lnSpc>
            </a:pPr>
            <a:r>
              <a:rPr lang="pt-BR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 a utilidade desta ferramenta?</a:t>
            </a:r>
          </a:p>
          <a:p>
            <a:pPr marL="457200" algn="just">
              <a:lnSpc>
                <a:spcPct val="115000"/>
              </a:lnSpc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Originalmente foi pensada para publicar textos na internet de forma mais prática e simples. Entretanto, possue muitas utilidades </a:t>
            </a:r>
          </a:p>
          <a:p>
            <a:pPr marL="457200" algn="just">
              <a:lnSpc>
                <a:spcPct val="115000"/>
              </a:lnSpc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lphaLcParenR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riar apostilas didáticas ou livros.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lphaLcParenR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lphaLcParenR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riar apresentações.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lphaLcParenR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lphaLcParenR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Ajuda no processo de pesquisa reproduzivel, isto é, outro usuário pode comprovar os resultados do teu trabalho de forma rápida, passo a passo. 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cada mudança nos scripts, é possivel verificar no momento em que se der a ordem de rodar novamente o código, o efeito de tais modificações.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lphaLcParenR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lphaLcParenR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elatórios técnicos com melhor apresentação, de forma simples e didático.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lphaLcParenR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57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4047DD0-93A7-092D-23B6-EC8AFE8BD761}"/>
              </a:ext>
            </a:extLst>
          </p:cNvPr>
          <p:cNvSpPr txBox="1"/>
          <p:nvPr/>
        </p:nvSpPr>
        <p:spPr>
          <a:xfrm>
            <a:off x="1440872" y="1043709"/>
            <a:ext cx="9430327" cy="375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just">
              <a:lnSpc>
                <a:spcPct val="115000"/>
              </a:lnSpc>
            </a:pPr>
            <a:r>
              <a:rPr lang="pt-BR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Linguagem do R Markdown</a:t>
            </a:r>
            <a:endParaRPr lang="pt-BR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indent="-34290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Headings são os títulos. </a:t>
            </a:r>
          </a:p>
          <a:p>
            <a:pPr marL="800100" indent="-34290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importante digitar sempre fora dos trechos nos quais você deseja adicionar os códigos. </a:t>
            </a:r>
          </a:p>
          <a:p>
            <a:pPr marL="800100" indent="-34290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Outro detalhe, digite os # na frente do título, não junto como vemos no exemplo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953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CACE721E-10E0-30E9-ACF0-C7D580ACB73E}"/>
              </a:ext>
            </a:extLst>
          </p:cNvPr>
          <p:cNvSpPr txBox="1"/>
          <p:nvPr/>
        </p:nvSpPr>
        <p:spPr>
          <a:xfrm>
            <a:off x="406400" y="1745672"/>
            <a:ext cx="44981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 Títulos</a:t>
            </a:r>
          </a:p>
          <a:p>
            <a:endParaRPr lang="pt-BR" dirty="0"/>
          </a:p>
          <a:p>
            <a:r>
              <a:rPr lang="pt-BR" dirty="0"/>
              <a:t># Este é um título principal</a:t>
            </a:r>
          </a:p>
          <a:p>
            <a:endParaRPr lang="pt-BR" dirty="0"/>
          </a:p>
          <a:p>
            <a:r>
              <a:rPr lang="pt-BR" dirty="0"/>
              <a:t>## Este é um título secundário</a:t>
            </a:r>
          </a:p>
          <a:p>
            <a:endParaRPr lang="pt-BR" dirty="0"/>
          </a:p>
          <a:p>
            <a:r>
              <a:rPr lang="pt-BR" dirty="0"/>
              <a:t>### Este é um título terciário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3BCE15FB-79E2-8C24-170F-7CC56AD345A4}"/>
              </a:ext>
            </a:extLst>
          </p:cNvPr>
          <p:cNvSpPr/>
          <p:nvPr/>
        </p:nvSpPr>
        <p:spPr>
          <a:xfrm>
            <a:off x="3620654" y="2937163"/>
            <a:ext cx="1450109" cy="175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215ADFC-9087-1742-EF74-B5CE1D9197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88" t="27379" r="17576" b="50000"/>
          <a:stretch/>
        </p:blipFill>
        <p:spPr>
          <a:xfrm>
            <a:off x="5440219" y="1310578"/>
            <a:ext cx="5988742" cy="26610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002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3C3300D-2713-1BB9-017B-C65980DDA18B}"/>
              </a:ext>
            </a:extLst>
          </p:cNvPr>
          <p:cNvSpPr txBox="1"/>
          <p:nvPr/>
        </p:nvSpPr>
        <p:spPr>
          <a:xfrm>
            <a:off x="1265382" y="286327"/>
            <a:ext cx="9799782" cy="575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pt-BR" sz="3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Formas de destacar o texto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endParaRPr lang="pt-BR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 símbolo de * deixará a frase em formato italico. </a:t>
            </a:r>
          </a:p>
          <a:p>
            <a:pPr marL="285750" indent="-28575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Importante é lembrar que o símbolo de * deve ser colocado no início e no final da frase.</a:t>
            </a:r>
          </a:p>
          <a:p>
            <a:pPr marL="285750" indent="-28575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 asterisco deve </a:t>
            </a:r>
            <a:r>
              <a:rPr lang="pt-BR" sz="24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estar colado na frase</a:t>
            </a:r>
            <a:r>
              <a:rPr lang="pt-BR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Sempre será necessário usar apenas 1*, uma vez que dois ** indicam outro formato de letra. </a:t>
            </a:r>
          </a:p>
          <a:p>
            <a:pPr marL="285750" indent="-28575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Esta ação pode ser executada também dentro dos trechos onde será exibido o código do script (chamado chunk). </a:t>
            </a:r>
          </a:p>
          <a:p>
            <a:pPr marL="285750" indent="-28575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Veja o exemplo </a:t>
            </a:r>
            <a:endParaRPr lang="pt-BR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8017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3DCBF0C-5B87-0C3B-C697-327F8A17AFD3}"/>
              </a:ext>
            </a:extLst>
          </p:cNvPr>
          <p:cNvSpPr txBox="1"/>
          <p:nvPr/>
        </p:nvSpPr>
        <p:spPr>
          <a:xfrm>
            <a:off x="609600" y="858983"/>
            <a:ext cx="8848436" cy="2498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pt-BR" sz="3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Italics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endParaRPr lang="pt-BR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pt-BR" sz="2400" dirty="0">
                <a:solidFill>
                  <a:srgbClr val="6666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*Esta frase vai aparecer em formato itálico!*</a:t>
            </a:r>
            <a:endParaRPr lang="pt-BR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pt-BR" sz="2400" i="1" dirty="0">
                <a:solidFill>
                  <a:srgbClr val="6666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Esta frase vai aparecer em formato itálico!</a:t>
            </a:r>
            <a:endParaRPr lang="pt-BR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873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BD17F58F-9197-1EBB-1EC3-739A802F6EF2}"/>
              </a:ext>
            </a:extLst>
          </p:cNvPr>
          <p:cNvSpPr txBox="1"/>
          <p:nvPr/>
        </p:nvSpPr>
        <p:spPr>
          <a:xfrm>
            <a:off x="628073" y="847330"/>
            <a:ext cx="8414327" cy="4525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pt-BR" sz="36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Bold -  Negrito</a:t>
            </a: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algn="just"/>
            <a:endParaRPr lang="pt-BR" sz="24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Neste caso é indicado pela presença de 2 asteriscos, colocados no início e 2 ** colocados no final da sentença ou palavra que se deseje destacar. </a:t>
            </a:r>
          </a:p>
          <a:p>
            <a:pPr algn="just"/>
            <a:endParaRPr lang="pt-BR" sz="24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Igualmente o caso anterior, o asterisco deve vir colado com o texto que se deseja destacar, podendo ser usado dentro dos “chunks”.</a:t>
            </a:r>
          </a:p>
          <a:p>
            <a:pPr algn="just"/>
            <a:endParaRPr lang="pt-BR" sz="24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Veja no exemplo.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011342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817</Words>
  <Application>Microsoft Office PowerPoint</Application>
  <PresentationFormat>Grand écran</PresentationFormat>
  <Paragraphs>122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Thème Office</vt:lpstr>
      <vt:lpstr>Introdução ao R Markdown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hp</cp:lastModifiedBy>
  <cp:revision>20</cp:revision>
  <dcterms:created xsi:type="dcterms:W3CDTF">2022-05-22T10:34:22Z</dcterms:created>
  <dcterms:modified xsi:type="dcterms:W3CDTF">2022-05-25T14:17:10Z</dcterms:modified>
</cp:coreProperties>
</file>