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B3E55-CCCF-F8BF-2AB2-18246EFEC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EEB159-250F-E4CA-0FAE-43CA9F352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2361D-3DFE-BDE6-26E5-09CA5C6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837677-6A3F-AE92-CB0B-F5ABFBC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7B04B-776E-1821-68FA-8C626BE9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56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5A43-C615-4383-42AC-B3236178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8694C6-64A1-6542-A9A4-5C2998648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75DA81-DCD5-23EB-E4FE-AA108519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DEC881-8665-F58D-1C68-CBE3B092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BD1E2-0DAE-BE15-B76E-480D6174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46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0120B9-197C-3C1D-6D36-067199C81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CFB468-E466-0BCB-CC9A-731931A4C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ABC4F-304F-027E-3FA1-CD896D13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C5A65A-0F90-1340-4AF2-21BC156B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ADF630-AD5B-8AB3-0D5A-42DECE0D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ABA48-9A52-5273-4952-3C150A6A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228B1-4366-B8BC-FB1E-1209083D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F02A6F-8CDC-3C29-5C3C-6CF66531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288B5-B3E8-D569-74A3-56AC1D13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C1134-EAD8-1D0F-40B4-2326997F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1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143B9-A701-6C26-5AFF-34565270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DA98DF-9D90-0953-F4FB-07811A31B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D30D5-FBC0-9988-9475-FC7023A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A49609-AB0C-6734-747E-452E2DB1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F8E7F-4ADF-3D3A-0425-5F67B99C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66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40771-B9C0-A0A6-B4DA-3A6D9A0E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DBB52-B1DE-4B95-71F6-1C8E4765F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700EB-F83C-9A62-F6AD-A4A101452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249D62-833B-B7CB-E920-C0E6371D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53C233-0847-8DB5-C2EE-BC15FF35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24A1E2-2186-BD3A-C7AD-39826C4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69375-61DA-B457-8BD7-70E67F20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298B6-86E3-FC5A-7C0B-918BA4CF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663FA-50DA-AFB7-65DD-89E9903C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61D5C5-A84C-3D92-FBA9-43DB2E501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7F9A1B-AB96-7783-06B0-0DB123DFC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A25177-4E09-5598-D5AE-33ABC0CC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54527C-3105-9C56-B752-4A5160AA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0F9371-4BCB-8CB8-08E1-98F90682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8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BECB6-452B-1686-F3D9-4E831773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5B11E2-BB8F-3E70-BB1F-7E3FCF3B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AE60E9-257A-E7E9-4E82-B810CC24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57AA4A-A791-A74C-2CF5-BCA2A39A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33ADDF-4524-0AAA-9C3C-E99163BC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8E7C53-AAB1-FB89-5983-F80B8063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16EA6D-8A45-0D62-5A46-911949E7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7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BE99F-E7CE-6C9C-EFD0-F0F463E7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B7902-4C3F-4FBC-F94B-F1875DA3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A97C6-93B3-A211-B232-D5B07577D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E45D66-1DD1-7B80-CE14-7953A88D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0F4B43-73E7-14ED-C9C0-EC6A838F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061C4-3A57-CF35-FCC1-4E79ED69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D30BB-7AC3-2F27-C23A-70364511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45D71F-BC1E-62E9-7CC2-43D970849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5C0F4D-4A9A-6C20-61AB-C3358156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3F516D-982B-D82A-A48B-E65D34CF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A3B10-D385-45F7-1859-C73F51AD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DB93B7-485E-0CBE-0F30-3B2C209F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421854-71DB-5E62-3E18-63C74526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4F5305-05AE-9F10-EDF3-ED88BA468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2D593-7040-38F7-C8D3-B6D9A5F52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61ED-6A9F-48C8-B5E8-0A0330768A8A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DAA28-A2FE-A95D-8DB1-7F8A887D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E3C52D-894F-5EC1-0F1D-DF42C6361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6860-064E-43CB-8C5E-921B71F23F01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6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guras/ufpr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E95D4-BC0B-73B6-CA7C-E02C815AE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O primeiro documento em R Markdown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F5CF64-9E3E-E754-044A-9AEAD528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4766"/>
            <a:ext cx="9144000" cy="1655762"/>
          </a:xfrm>
        </p:spPr>
        <p:txBody>
          <a:bodyPr anchor="b"/>
          <a:lstStyle/>
          <a:p>
            <a:pPr algn="l"/>
            <a:r>
              <a:rPr lang="fr-FR" dirty="0"/>
              <a:t>Emily Silva Araujo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44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hlinkClick r:id="rId2" action="ppaction://hlinkfile"/>
            <a:extLst>
              <a:ext uri="{FF2B5EF4-FFF2-40B4-BE49-F238E27FC236}">
                <a16:creationId xmlns:a16="http://schemas.microsoft.com/office/drawing/2014/main" id="{A5611954-443E-6C74-5A09-288289412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9" y="1984316"/>
            <a:ext cx="4292744" cy="2893278"/>
          </a:xfr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01167319-23FE-4467-37AA-CAD538978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1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/>
              <a:t>Podemos incluir figuras!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3801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30A8C-FB34-4FC8-0D2B-EEF46024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Opções para rodar o documento – botão Run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B7829D8-0D47-CBE5-5305-EB453708F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6" r="39970" b="41979"/>
          <a:stretch/>
        </p:blipFill>
        <p:spPr>
          <a:xfrm>
            <a:off x="1570181" y="1429348"/>
            <a:ext cx="8285719" cy="456505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A80417-3E38-57EB-3803-1EE2F1B380D4}"/>
              </a:ext>
            </a:extLst>
          </p:cNvPr>
          <p:cNvSpPr txBox="1"/>
          <p:nvPr/>
        </p:nvSpPr>
        <p:spPr>
          <a:xfrm>
            <a:off x="1570182" y="5994400"/>
            <a:ext cx="85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Existem opções variadas para ir rodando trechos do script ou apenas partes deste.</a:t>
            </a:r>
          </a:p>
        </p:txBody>
      </p:sp>
    </p:spTree>
    <p:extLst>
      <p:ext uri="{BB962C8B-B14F-4D97-AF65-F5344CB8AC3E}">
        <p14:creationId xmlns:p14="http://schemas.microsoft.com/office/powerpoint/2010/main" val="237651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23647-3065-CE26-7B39-C3EE5DC6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PDF e LaTeX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825B0-08A8-4EF7-C1FE-0C6E86F9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</a:t>
            </a:r>
            <a:r>
              <a:rPr lang="pt-BR" b="1" dirty="0"/>
              <a:t>knit</a:t>
            </a:r>
            <a:r>
              <a:rPr lang="pt-BR" dirty="0"/>
              <a:t> um slide em PDF será necessario instalar LaTeX no teu computador.  </a:t>
            </a:r>
          </a:p>
          <a:p>
            <a:endParaRPr lang="pt-BR" dirty="0"/>
          </a:p>
          <a:p>
            <a:r>
              <a:rPr lang="pt-BR" dirty="0"/>
              <a:t> O LaTeX é um programa de edição de texto, o qual é usado para converter R Markdown no formato de texto para PDF.      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i="1" dirty="0"/>
              <a:t>Baixando e instalando LaTeX</a:t>
            </a:r>
          </a:p>
          <a:p>
            <a:endParaRPr lang="pt-BR" dirty="0"/>
          </a:p>
          <a:p>
            <a:r>
              <a:rPr lang="pt-BR" dirty="0"/>
              <a:t>-   LaTeX é livre.  </a:t>
            </a:r>
          </a:p>
          <a:p>
            <a:r>
              <a:rPr lang="pt-BR" dirty="0"/>
              <a:t>    -Procure em: &lt;https://www.tug.org/begin.html&gt; to download  </a:t>
            </a:r>
          </a:p>
          <a:p>
            <a:endParaRPr lang="pt-BR" dirty="0"/>
          </a:p>
          <a:p>
            <a:r>
              <a:rPr lang="pt-BR" dirty="0"/>
              <a:t>- Dependendo de tua velocidade de coneção com internet, esta instalação pode ser um tanto lenta, devido ao tamanho do documento que se deve baixar. </a:t>
            </a:r>
          </a:p>
        </p:txBody>
      </p:sp>
    </p:spTree>
    <p:extLst>
      <p:ext uri="{BB962C8B-B14F-4D97-AF65-F5344CB8AC3E}">
        <p14:creationId xmlns:p14="http://schemas.microsoft.com/office/powerpoint/2010/main" val="12896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65B5B-ADFA-52DA-750B-D3D7493B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Considerações finais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628AD-899C-8074-29BD-150F0564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Markdown é uma boa ferramenta para gerar documentos, especialmente para publicar em internet;  </a:t>
            </a:r>
          </a:p>
          <a:p>
            <a:r>
              <a:rPr lang="pt-BR" dirty="0"/>
              <a:t>Exige no inicio um pouco de esforço para aprender a usá-lo.  </a:t>
            </a:r>
          </a:p>
          <a:p>
            <a:endParaRPr lang="pt-BR" dirty="0"/>
          </a:p>
          <a:p>
            <a:r>
              <a:rPr lang="pt-BR" dirty="0"/>
              <a:t> Para maiores informações sobre o R Markdown visite o site indicado: </a:t>
            </a:r>
          </a:p>
          <a:p>
            <a:r>
              <a:rPr lang="pt-BR" dirty="0"/>
              <a:t>  http://rmarkdown.rstudio.com/</a:t>
            </a:r>
          </a:p>
        </p:txBody>
      </p:sp>
    </p:spTree>
    <p:extLst>
      <p:ext uri="{BB962C8B-B14F-4D97-AF65-F5344CB8AC3E}">
        <p14:creationId xmlns:p14="http://schemas.microsoft.com/office/powerpoint/2010/main" val="383554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EB182-1D04-E164-131B-73678143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053"/>
            <a:ext cx="10515600" cy="1325563"/>
          </a:xfrm>
        </p:spPr>
        <p:txBody>
          <a:bodyPr/>
          <a:lstStyle/>
          <a:p>
            <a:pPr algn="ctr"/>
            <a:r>
              <a:rPr lang="fr-FR" b="1" dirty="0" err="1"/>
              <a:t>Obrigada</a:t>
            </a:r>
            <a:r>
              <a:rPr lang="fr-FR" b="1" dirty="0"/>
              <a:t> pela </a:t>
            </a:r>
            <a:r>
              <a:rPr lang="fr-FR" b="1" dirty="0" err="1"/>
              <a:t>atenção</a:t>
            </a:r>
            <a:r>
              <a:rPr lang="fr-FR" b="1" dirty="0"/>
              <a:t>!! </a:t>
            </a:r>
            <a:endParaRPr lang="pt-B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601425-FB1A-885B-C713-697ED89D39C1}"/>
              </a:ext>
            </a:extLst>
          </p:cNvPr>
          <p:cNvSpPr txBox="1"/>
          <p:nvPr/>
        </p:nvSpPr>
        <p:spPr>
          <a:xfrm>
            <a:off x="7102764" y="4987636"/>
            <a:ext cx="430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Emily Silva Araujo</a:t>
            </a:r>
          </a:p>
          <a:p>
            <a:pPr algn="ctr"/>
            <a:r>
              <a:rPr lang="fr-FR" dirty="0"/>
              <a:t>araujosemily@gmail.com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91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04A5D-2A1E-2539-5CE2-5927AB9D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primeiro documento em R Markdown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53F33-BA4B-B31F-3E23-F16C0A97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iniciar click em File&lt;New file&lt;R Markdown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BF7505-98D1-0800-CA11-6C185B656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68" y="2243256"/>
            <a:ext cx="7604264" cy="42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C83A8-8EE3-EA43-678C-02E3AAED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primeiro documento em R Markdown</a:t>
            </a:r>
            <a:endParaRPr lang="pt-B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6B420-144E-38AF-472E-726FA776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 for necessário, você deverá instalar os pacotes requeridos. Click sim e o Rstudio instalará para você.    </a:t>
            </a:r>
          </a:p>
          <a:p>
            <a:endParaRPr lang="pt-BR" dirty="0"/>
          </a:p>
          <a:p>
            <a:r>
              <a:rPr lang="pt-BR" dirty="0"/>
              <a:t>   Existe a opção de escolher se deseja criar um documento, uma apresentação de slides ou até mesmo uma app (shiny).   </a:t>
            </a:r>
          </a:p>
          <a:p>
            <a:endParaRPr lang="pt-BR" dirty="0"/>
          </a:p>
          <a:p>
            <a:r>
              <a:rPr lang="pt-BR" dirty="0"/>
              <a:t> Você pode mudar o tipo de documento gerado por meio da linha de saída do cabeçário, ou através da seleção de saída do botão knit abaixo do menu.    </a:t>
            </a:r>
          </a:p>
          <a:p>
            <a:endParaRPr lang="pt-BR" dirty="0"/>
          </a:p>
          <a:p>
            <a:r>
              <a:rPr lang="pt-BR" dirty="0"/>
              <a:t>Neste exemplo vamos criar um documento.</a:t>
            </a:r>
          </a:p>
        </p:txBody>
      </p:sp>
    </p:spTree>
    <p:extLst>
      <p:ext uri="{BB962C8B-B14F-4D97-AF65-F5344CB8AC3E}">
        <p14:creationId xmlns:p14="http://schemas.microsoft.com/office/powerpoint/2010/main" val="317931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88119-8792-0CCE-E3E4-6B9464FAC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Digite o título do teu documento, o nome do autor e escolha uma opção de saída (HTML, PDF ou Word).   </a:t>
            </a:r>
          </a:p>
          <a:p>
            <a:r>
              <a:rPr lang="pt-BR" dirty="0"/>
              <a:t>E aperte ok!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EA583FD-CE09-3A59-52B9-5101164E1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O primeiro documento em R Markdown</a:t>
            </a:r>
            <a:endParaRPr lang="pt-B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76D574-20F0-54C1-E343-C7E2BEEC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9" y="3269671"/>
            <a:ext cx="5983427" cy="3365351"/>
          </a:xfrm>
          <a:prstGeom prst="rect">
            <a:avLst/>
          </a:prstGeom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A6B5A596-CAE7-BB40-C35F-F5A91E06D4B4}"/>
              </a:ext>
            </a:extLst>
          </p:cNvPr>
          <p:cNvSpPr/>
          <p:nvPr/>
        </p:nvSpPr>
        <p:spPr>
          <a:xfrm rot="5400000">
            <a:off x="5892800" y="4070423"/>
            <a:ext cx="406400" cy="7573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5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013D7D-E451-2E86-9B9C-E9294B2BA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0" b="42161"/>
          <a:stretch/>
        </p:blipFill>
        <p:spPr>
          <a:xfrm>
            <a:off x="6096000" y="2024099"/>
            <a:ext cx="5866731" cy="3535218"/>
          </a:xfr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7316232-A9D5-D060-FEDA-0EFFC91704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O primeiro documento em R Markdown</a:t>
            </a:r>
            <a:endParaRPr lang="pt-B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6E7AD4-363A-0DB2-A626-8F684550B86D}"/>
              </a:ext>
            </a:extLst>
          </p:cNvPr>
          <p:cNvSpPr txBox="1"/>
          <p:nvPr/>
        </p:nvSpPr>
        <p:spPr>
          <a:xfrm>
            <a:off x="140186" y="1823074"/>
            <a:ext cx="5726546" cy="418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documento aberto aparece com algum conteúdo, mas você pode apagar tudo e escrever seu relatório com tranquilidade.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iniciar um trecho onde o código do R vai estar embutido (“chunk”) sempre tem que iniciar com ```{r} e fechar com ```</a:t>
            </a:r>
          </a:p>
          <a:p>
            <a:pPr marL="7429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Echo= True, significa que teu código e resultados serão exibidos no documento. </a:t>
            </a:r>
          </a:p>
          <a:p>
            <a:pPr marL="7429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 a opção for Echo= False, apenas vai aparecer o código, mas sem mostrar o resultado.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75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899C6-03AC-41B1-8C00-F86B4BAE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Embutindo um código em 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49DE6-5426-5706-C8DD-7E6378E2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 Isto é o que se considera "chunk" do código do R Markdown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Para mostrar apenas o código usado, use eval=FALSE. '''{r, eval=FALSE}  </a:t>
            </a:r>
          </a:p>
          <a:p>
            <a:r>
              <a:rPr lang="pt-BR" sz="2400" dirty="0"/>
              <a:t>Para rodar o Código sem mostrar a entrada ou saída, use include=FALSE. '''{r, include=FALSE}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4392E-F9DB-C77B-6860-80A9D1AA6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" t="32458" r="54696" b="50000"/>
          <a:stretch/>
        </p:blipFill>
        <p:spPr>
          <a:xfrm>
            <a:off x="1246909" y="2132068"/>
            <a:ext cx="7404357" cy="16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4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BABDE60-F9E9-F4C5-235A-BF82CFE74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984" t="33351" r="4240" b="20877"/>
          <a:stretch/>
        </p:blipFill>
        <p:spPr>
          <a:xfrm>
            <a:off x="4470399" y="2987723"/>
            <a:ext cx="6640413" cy="350515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393408-E3F2-0DCA-3231-9B4BE4E4E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" t="32458" r="54696" b="50000"/>
          <a:stretch/>
        </p:blipFill>
        <p:spPr>
          <a:xfrm>
            <a:off x="129309" y="1739612"/>
            <a:ext cx="5458690" cy="1203036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6AA0187C-5DD2-87B9-17D9-05A8CDFF5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Embutindo um código em R</a:t>
            </a:r>
            <a:endParaRPr lang="pt-BR" b="1" dirty="0"/>
          </a:p>
        </p:txBody>
      </p:sp>
      <p:sp>
        <p:nvSpPr>
          <p:cNvPr id="11" name="Flèche : courbe vers la droite 10">
            <a:extLst>
              <a:ext uri="{FF2B5EF4-FFF2-40B4-BE49-F238E27FC236}">
                <a16:creationId xmlns:a16="http://schemas.microsoft.com/office/drawing/2014/main" id="{C1806B83-301C-BD34-9C9C-1DC995019423}"/>
              </a:ext>
            </a:extLst>
          </p:cNvPr>
          <p:cNvSpPr/>
          <p:nvPr/>
        </p:nvSpPr>
        <p:spPr>
          <a:xfrm rot="18703861">
            <a:off x="2456873" y="2942648"/>
            <a:ext cx="1200727" cy="22204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7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0C1DEC-5756-713C-DC1D-48A988B86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81" t="43887" r="34193" b="22188"/>
          <a:stretch/>
        </p:blipFill>
        <p:spPr>
          <a:xfrm>
            <a:off x="3168073" y="3135746"/>
            <a:ext cx="4702586" cy="3168072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A6FC91-4430-A8A5-B7DF-CDC41B5B5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7" t="26923" r="58106" b="62021"/>
          <a:stretch/>
        </p:blipFill>
        <p:spPr>
          <a:xfrm>
            <a:off x="858396" y="1565347"/>
            <a:ext cx="10987617" cy="16766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7168B86-1504-F0EF-C682-3578AD44C97A}"/>
              </a:ext>
            </a:extLst>
          </p:cNvPr>
          <p:cNvSpPr txBox="1"/>
          <p:nvPr/>
        </p:nvSpPr>
        <p:spPr>
          <a:xfrm>
            <a:off x="2262909" y="581891"/>
            <a:ext cx="786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Podemos </a:t>
            </a:r>
            <a:r>
              <a:rPr lang="fr-FR" sz="3600" b="1" dirty="0" err="1"/>
              <a:t>adicionar</a:t>
            </a:r>
            <a:r>
              <a:rPr lang="fr-FR" sz="3600" b="1" dirty="0"/>
              <a:t> </a:t>
            </a:r>
            <a:r>
              <a:rPr lang="fr-FR" sz="3600" b="1" dirty="0" err="1"/>
              <a:t>gráficos</a:t>
            </a:r>
            <a:r>
              <a:rPr lang="fr-FR" sz="3600" b="1" dirty="0"/>
              <a:t>!</a:t>
            </a:r>
            <a:endParaRPr lang="pt-BR" sz="3600" b="1" dirty="0"/>
          </a:p>
        </p:txBody>
      </p:sp>
      <p:sp>
        <p:nvSpPr>
          <p:cNvPr id="11" name="Flèche : courbe vers la droite 10">
            <a:extLst>
              <a:ext uri="{FF2B5EF4-FFF2-40B4-BE49-F238E27FC236}">
                <a16:creationId xmlns:a16="http://schemas.microsoft.com/office/drawing/2014/main" id="{8A24E813-6E31-00E3-9C68-2C7FD25A0E8E}"/>
              </a:ext>
            </a:extLst>
          </p:cNvPr>
          <p:cNvSpPr/>
          <p:nvPr/>
        </p:nvSpPr>
        <p:spPr>
          <a:xfrm rot="19435136">
            <a:off x="1366982" y="3334327"/>
            <a:ext cx="1311563" cy="18472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85E7B-3478-1CB8-0F5E-1720480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Podemos incluir figuras!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90B76-56B1-BA0A-E112-75923121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Existem dois modos:  </a:t>
            </a:r>
          </a:p>
          <a:p>
            <a:endParaRPr lang="pt-BR" dirty="0"/>
          </a:p>
          <a:p>
            <a:r>
              <a:rPr lang="pt-BR" dirty="0"/>
              <a:t>a) Digite: ! [ ] (figuras/nome da figura.png). Deste modo a figura vai aparecer no local onde você escreveu este código.   </a:t>
            </a:r>
            <a:r>
              <a:rPr lang="pt-BR" b="1" dirty="0"/>
              <a:t>Importante</a:t>
            </a:r>
            <a:r>
              <a:rPr lang="pt-BR" dirty="0"/>
              <a:t> ter uma pasta com as figuras salvas no teu diretório!    </a:t>
            </a:r>
          </a:p>
          <a:p>
            <a:endParaRPr lang="pt-BR" dirty="0"/>
          </a:p>
          <a:p>
            <a:r>
              <a:rPr lang="pt-BR" dirty="0"/>
              <a:t>b) Apertar o botão inserir e clicar em figura. Ali vai abrir a janela onde será possivel achar teu arquivo seja do computador ou internet.    </a:t>
            </a:r>
          </a:p>
          <a:p>
            <a:endParaRPr lang="pt-BR" dirty="0"/>
          </a:p>
          <a:p>
            <a:r>
              <a:rPr lang="pt-BR" dirty="0"/>
              <a:t>EXEMPLO:![](figuras/ufpr.png)](https://www.ufpr.br/portalufpr/)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314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596</Words>
  <Application>Microsoft Office PowerPoint</Application>
  <PresentationFormat>Grand écran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O primeiro documento em R Markdown</vt:lpstr>
      <vt:lpstr>O primeiro documento em R Markdown</vt:lpstr>
      <vt:lpstr>O primeiro documento em R Markdown</vt:lpstr>
      <vt:lpstr>O primeiro documento em R Markdown</vt:lpstr>
      <vt:lpstr>O primeiro documento em R Markdown</vt:lpstr>
      <vt:lpstr>Embutindo um código em R</vt:lpstr>
      <vt:lpstr>Embutindo um código em R</vt:lpstr>
      <vt:lpstr>Présentation PowerPoint</vt:lpstr>
      <vt:lpstr>Podemos incluir figuras!</vt:lpstr>
      <vt:lpstr>Podemos incluir figuras!</vt:lpstr>
      <vt:lpstr>Opções para rodar o documento – botão Run</vt:lpstr>
      <vt:lpstr>PDF e LaTeX</vt:lpstr>
      <vt:lpstr>Considerações finais</vt:lpstr>
      <vt:lpstr>Obrigada pela atenção!!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primeiro documento em R Markdown</dc:title>
  <dc:creator>hp</dc:creator>
  <cp:lastModifiedBy>hp</cp:lastModifiedBy>
  <cp:revision>16</cp:revision>
  <dcterms:created xsi:type="dcterms:W3CDTF">2022-05-25T14:16:48Z</dcterms:created>
  <dcterms:modified xsi:type="dcterms:W3CDTF">2022-05-25T21:44:52Z</dcterms:modified>
</cp:coreProperties>
</file>