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7" r:id="rId3"/>
    <p:sldId id="265" r:id="rId4"/>
    <p:sldId id="264" r:id="rId5"/>
    <p:sldId id="263" r:id="rId6"/>
    <p:sldId id="261" r:id="rId7"/>
    <p:sldId id="258" r:id="rId8"/>
    <p:sldId id="260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DDDDD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AC7E9-BA14-45F1-A0C1-E7472A1D40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A6AF-BFA7-4834-B98D-94E7D24343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60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A6AF-BFA7-4834-B98D-94E7D24343F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2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C732-FA67-E97C-84FA-996E10CC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14EE2-3200-630C-E9D2-F0700F59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FDF1-1DF6-18CA-84D0-12C946B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AB9-2649-D16D-D99E-17B630B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C5A-9EFD-34DA-12CD-5504706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0503-0C60-07A3-9A31-66AE00EA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0FC-ADD8-AA48-EC08-F1BF29E2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E419-30AD-642A-41CA-3F7E381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24E-B719-820F-5CA7-1F7221E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5649-F476-C98E-C827-C4415B6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DCD1-2D71-EEEE-06A6-C5121FD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EFB6-B041-8905-D4F3-2573EE1A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B80C-FB50-B50C-73FA-1EDC4A7E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18B-2722-B5E3-6D2A-7A5CD95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522D-BE5A-B012-D54B-DDBFC99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54F9-A6F2-8C2E-2FB7-0E0E2A3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042D-0934-E3C0-CD1D-8EBB1261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322F-2DBB-5DAE-9ED4-CF675D4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E864-BC72-86B8-0E4F-2D05DB7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3267-3FCB-585E-064F-CA4CF51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D1C-D716-E2DE-F91C-018F8DE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EC7E-455E-711B-E701-620C6507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E9F-3EBD-9D45-F96F-38A35FA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4D74-A30D-17EC-C7CA-C383100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1462-9446-D197-31B4-343D777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778-90A2-93A6-A525-C20074D4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F7E2-9BE9-5492-EC7D-8E802E18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07C4-D23C-5A79-7E5A-2E52FFF8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6C50-B855-FDC6-9345-6A3F3D47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2556-868B-6092-96D4-F67CDE9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696C-1B7A-A29C-3DE5-90C794E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E94-416C-B43C-E29C-97B0EC18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FF3-B4DC-C3E4-A496-4C210C51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87E0-615F-DE15-8443-DE15A0E5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4AE-7E55-A95C-179B-43CB5B41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ABA46-3288-5A12-E764-20B5C824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34ED7-19DE-203C-5E62-E8A4291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153E8-C6DF-2401-6E3A-E2803F3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2F9F-5FD5-6A0F-DECA-905D6CF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5E2-C949-9951-1A75-E3B9C91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5DA8-51D4-313D-52C5-13838EB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9E0-5305-FAFC-119E-DF5E68C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34D8-1701-74F6-27C2-07C4B60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DEAE-3C6E-08EC-2D04-BEBB610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BEF3-C06E-F8EF-33A0-3B66B64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EABA-B7B9-9E7A-5708-90E0F19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D4F-DC11-089E-C66A-70A74C1C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597-4A45-236F-B5CA-48A2ACD1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87EF-8B59-8D75-2429-F2EE4955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5A63-1201-F9E2-412E-1EFB995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1B7D-12E8-D036-DE5C-76C6A56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13C5-03DB-2A54-DE8D-ED73280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934-4CED-70C5-4F0E-81B2E98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96B23-F343-A7B6-98D0-BCD9284D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0B8C-181D-D019-A71D-E26B891E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F09D-D73A-2A1F-43F0-39ABDBD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4437-8353-F886-C6CB-780D0C2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0BF1-2708-F8B8-9773-6F66FD2A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7504A-DADC-76A8-F662-B89DF834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4654-A5EC-C415-5947-801F3C6A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77CA-BDD3-38A7-1768-2D187779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CF07-46C4-4746-9A18-0A069842A46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EE63-BFEB-7A6C-10FA-4B971E88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754-5ECE-62E6-2027-B0F757234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E3D885-D8CE-52D8-C641-03EFDC550AF8}"/>
              </a:ext>
            </a:extLst>
          </p:cNvPr>
          <p:cNvGrpSpPr/>
          <p:nvPr/>
        </p:nvGrpSpPr>
        <p:grpSpPr>
          <a:xfrm>
            <a:off x="2140526" y="2391800"/>
            <a:ext cx="6525494" cy="2304890"/>
            <a:chOff x="1859971" y="3836136"/>
            <a:chExt cx="6525494" cy="23048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052268-483F-A541-20A7-3D8957032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156" t="19128" r="55308" b="18393"/>
            <a:stretch/>
          </p:blipFill>
          <p:spPr>
            <a:xfrm>
              <a:off x="1859973" y="4374572"/>
              <a:ext cx="2005444" cy="17664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FD35DB-88AA-BDDE-5BF2-2528ACEA3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454" t="20017" r="4298" b="19303"/>
            <a:stretch/>
          </p:blipFill>
          <p:spPr>
            <a:xfrm>
              <a:off x="6238010" y="4374572"/>
              <a:ext cx="2005445" cy="17664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96F801-543C-C211-D47D-18F90CC6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71" t="20017" r="52379" b="19303"/>
            <a:stretch/>
          </p:blipFill>
          <p:spPr>
            <a:xfrm>
              <a:off x="4007427" y="4374572"/>
              <a:ext cx="2088573" cy="1766454"/>
            </a:xfrm>
            <a:prstGeom prst="rect">
              <a:avLst/>
            </a:prstGeom>
          </p:spPr>
        </p:pic>
        <p:sp>
          <p:nvSpPr>
            <p:cNvPr id="9" name="Retângulo 55">
              <a:extLst>
                <a:ext uri="{FF2B5EF4-FFF2-40B4-BE49-F238E27FC236}">
                  <a16:creationId xmlns:a16="http://schemas.microsoft.com/office/drawing/2014/main" id="{13C943A6-F1AE-484F-07CD-9F5101611216}"/>
                </a:ext>
              </a:extLst>
            </p:cNvPr>
            <p:cNvSpPr/>
            <p:nvPr/>
          </p:nvSpPr>
          <p:spPr>
            <a:xfrm>
              <a:off x="1859971" y="3836136"/>
              <a:ext cx="2005445" cy="5384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theme_minimal</a:t>
              </a:r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0" name="Retângulo 55">
              <a:extLst>
                <a:ext uri="{FF2B5EF4-FFF2-40B4-BE49-F238E27FC236}">
                  <a16:creationId xmlns:a16="http://schemas.microsoft.com/office/drawing/2014/main" id="{5E83AA03-2866-68C4-36A8-1281318FE7DF}"/>
                </a:ext>
              </a:extLst>
            </p:cNvPr>
            <p:cNvSpPr/>
            <p:nvPr/>
          </p:nvSpPr>
          <p:spPr>
            <a:xfrm>
              <a:off x="4090555" y="3836136"/>
              <a:ext cx="2005445" cy="5384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theme_gray</a:t>
              </a:r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1" name="Retângulo 55">
              <a:extLst>
                <a:ext uri="{FF2B5EF4-FFF2-40B4-BE49-F238E27FC236}">
                  <a16:creationId xmlns:a16="http://schemas.microsoft.com/office/drawing/2014/main" id="{743955E7-D721-1EFB-679E-085E9B7E7E73}"/>
                </a:ext>
              </a:extLst>
            </p:cNvPr>
            <p:cNvSpPr/>
            <p:nvPr/>
          </p:nvSpPr>
          <p:spPr>
            <a:xfrm>
              <a:off x="6380020" y="3836136"/>
              <a:ext cx="2005445" cy="5384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theme_bw</a:t>
              </a:r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97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2">
            <a:extLst>
              <a:ext uri="{FF2B5EF4-FFF2-40B4-BE49-F238E27FC236}">
                <a16:creationId xmlns:a16="http://schemas.microsoft.com/office/drawing/2014/main" id="{2EEF89B2-F5F7-D04A-F5CC-AA637A9C3E44}"/>
              </a:ext>
            </a:extLst>
          </p:cNvPr>
          <p:cNvSpPr/>
          <p:nvPr/>
        </p:nvSpPr>
        <p:spPr>
          <a:xfrm>
            <a:off x="459178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tângulo 33">
            <a:extLst>
              <a:ext uri="{FF2B5EF4-FFF2-40B4-BE49-F238E27FC236}">
                <a16:creationId xmlns:a16="http://schemas.microsoft.com/office/drawing/2014/main" id="{F70E9D8C-314C-0D64-A376-83901908FDB5}"/>
              </a:ext>
            </a:extLst>
          </p:cNvPr>
          <p:cNvSpPr/>
          <p:nvPr/>
        </p:nvSpPr>
        <p:spPr>
          <a:xfrm>
            <a:off x="459178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34">
            <a:extLst>
              <a:ext uri="{FF2B5EF4-FFF2-40B4-BE49-F238E27FC236}">
                <a16:creationId xmlns:a16="http://schemas.microsoft.com/office/drawing/2014/main" id="{C91C6F66-96AB-352A-A191-863FB7143D7C}"/>
              </a:ext>
            </a:extLst>
          </p:cNvPr>
          <p:cNvSpPr/>
          <p:nvPr/>
        </p:nvSpPr>
        <p:spPr>
          <a:xfrm>
            <a:off x="459178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35">
            <a:extLst>
              <a:ext uri="{FF2B5EF4-FFF2-40B4-BE49-F238E27FC236}">
                <a16:creationId xmlns:a16="http://schemas.microsoft.com/office/drawing/2014/main" id="{596ABAF6-85A1-6349-40BA-F7540166177A}"/>
              </a:ext>
            </a:extLst>
          </p:cNvPr>
          <p:cNvSpPr/>
          <p:nvPr/>
        </p:nvSpPr>
        <p:spPr>
          <a:xfrm>
            <a:off x="459178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36">
            <a:extLst>
              <a:ext uri="{FF2B5EF4-FFF2-40B4-BE49-F238E27FC236}">
                <a16:creationId xmlns:a16="http://schemas.microsoft.com/office/drawing/2014/main" id="{000FCBCF-C42D-3E59-8F2B-E67F98E7515D}"/>
              </a:ext>
            </a:extLst>
          </p:cNvPr>
          <p:cNvSpPr/>
          <p:nvPr/>
        </p:nvSpPr>
        <p:spPr>
          <a:xfrm>
            <a:off x="459178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37">
            <a:extLst>
              <a:ext uri="{FF2B5EF4-FFF2-40B4-BE49-F238E27FC236}">
                <a16:creationId xmlns:a16="http://schemas.microsoft.com/office/drawing/2014/main" id="{811FE496-D678-06A4-78AF-BFF3176F2451}"/>
              </a:ext>
            </a:extLst>
          </p:cNvPr>
          <p:cNvSpPr/>
          <p:nvPr/>
        </p:nvSpPr>
        <p:spPr>
          <a:xfrm>
            <a:off x="541474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Retângulo 38">
            <a:extLst>
              <a:ext uri="{FF2B5EF4-FFF2-40B4-BE49-F238E27FC236}">
                <a16:creationId xmlns:a16="http://schemas.microsoft.com/office/drawing/2014/main" id="{799FB810-840E-4269-E128-E2D6B64CF824}"/>
              </a:ext>
            </a:extLst>
          </p:cNvPr>
          <p:cNvSpPr/>
          <p:nvPr/>
        </p:nvSpPr>
        <p:spPr>
          <a:xfrm>
            <a:off x="541474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39">
            <a:extLst>
              <a:ext uri="{FF2B5EF4-FFF2-40B4-BE49-F238E27FC236}">
                <a16:creationId xmlns:a16="http://schemas.microsoft.com/office/drawing/2014/main" id="{5AE758DB-EAF2-3356-B540-3A5019027631}"/>
              </a:ext>
            </a:extLst>
          </p:cNvPr>
          <p:cNvSpPr/>
          <p:nvPr/>
        </p:nvSpPr>
        <p:spPr>
          <a:xfrm>
            <a:off x="541474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40">
            <a:extLst>
              <a:ext uri="{FF2B5EF4-FFF2-40B4-BE49-F238E27FC236}">
                <a16:creationId xmlns:a16="http://schemas.microsoft.com/office/drawing/2014/main" id="{8BDCB57C-F14D-3609-7616-C0F88B65D351}"/>
              </a:ext>
            </a:extLst>
          </p:cNvPr>
          <p:cNvSpPr/>
          <p:nvPr/>
        </p:nvSpPr>
        <p:spPr>
          <a:xfrm>
            <a:off x="541474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Retângulo 41">
            <a:extLst>
              <a:ext uri="{FF2B5EF4-FFF2-40B4-BE49-F238E27FC236}">
                <a16:creationId xmlns:a16="http://schemas.microsoft.com/office/drawing/2014/main" id="{EA9C35E0-0BAF-7D66-09D7-E29E9668E0A2}"/>
              </a:ext>
            </a:extLst>
          </p:cNvPr>
          <p:cNvSpPr/>
          <p:nvPr/>
        </p:nvSpPr>
        <p:spPr>
          <a:xfrm>
            <a:off x="541474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tângulo 42">
            <a:extLst>
              <a:ext uri="{FF2B5EF4-FFF2-40B4-BE49-F238E27FC236}">
                <a16:creationId xmlns:a16="http://schemas.microsoft.com/office/drawing/2014/main" id="{0BC574A7-BFC6-A73B-15C9-D377890EC10F}"/>
              </a:ext>
            </a:extLst>
          </p:cNvPr>
          <p:cNvSpPr/>
          <p:nvPr/>
        </p:nvSpPr>
        <p:spPr>
          <a:xfrm>
            <a:off x="623770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5F82C820-AA50-96EF-C999-A2388D13E351}"/>
              </a:ext>
            </a:extLst>
          </p:cNvPr>
          <p:cNvSpPr/>
          <p:nvPr/>
        </p:nvSpPr>
        <p:spPr>
          <a:xfrm>
            <a:off x="623770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DC4508FC-83B3-9A90-F21C-280B1D8381D0}"/>
              </a:ext>
            </a:extLst>
          </p:cNvPr>
          <p:cNvSpPr/>
          <p:nvPr/>
        </p:nvSpPr>
        <p:spPr>
          <a:xfrm>
            <a:off x="623770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45">
            <a:extLst>
              <a:ext uri="{FF2B5EF4-FFF2-40B4-BE49-F238E27FC236}">
                <a16:creationId xmlns:a16="http://schemas.microsoft.com/office/drawing/2014/main" id="{F4273CED-EB15-7660-D2A2-B93EEFFBA258}"/>
              </a:ext>
            </a:extLst>
          </p:cNvPr>
          <p:cNvSpPr/>
          <p:nvPr/>
        </p:nvSpPr>
        <p:spPr>
          <a:xfrm>
            <a:off x="623770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46">
            <a:extLst>
              <a:ext uri="{FF2B5EF4-FFF2-40B4-BE49-F238E27FC236}">
                <a16:creationId xmlns:a16="http://schemas.microsoft.com/office/drawing/2014/main" id="{48410907-A46D-5C8B-2B7C-37105E7E8674}"/>
              </a:ext>
            </a:extLst>
          </p:cNvPr>
          <p:cNvSpPr/>
          <p:nvPr/>
        </p:nvSpPr>
        <p:spPr>
          <a:xfrm>
            <a:off x="623770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D0D3332D-F8ED-0D58-BD52-8CC4E528F335}"/>
              </a:ext>
            </a:extLst>
          </p:cNvPr>
          <p:cNvSpPr txBox="1"/>
          <p:nvPr/>
        </p:nvSpPr>
        <p:spPr>
          <a:xfrm>
            <a:off x="3864339" y="2431071"/>
            <a:ext cx="348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dados$B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)[1] &lt;- “P” </a:t>
            </a:r>
          </a:p>
        </p:txBody>
      </p:sp>
      <p:sp>
        <p:nvSpPr>
          <p:cNvPr id="21" name="Retângulo 53">
            <a:extLst>
              <a:ext uri="{FF2B5EF4-FFF2-40B4-BE49-F238E27FC236}">
                <a16:creationId xmlns:a16="http://schemas.microsoft.com/office/drawing/2014/main" id="{24834C58-58F8-CF36-6BF6-66185F1ACD5D}"/>
              </a:ext>
            </a:extLst>
          </p:cNvPr>
          <p:cNvSpPr/>
          <p:nvPr/>
        </p:nvSpPr>
        <p:spPr>
          <a:xfrm>
            <a:off x="4628658" y="1725635"/>
            <a:ext cx="1572171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</a:p>
        </p:txBody>
      </p:sp>
      <p:sp>
        <p:nvSpPr>
          <p:cNvPr id="22" name="Retângulo 54">
            <a:extLst>
              <a:ext uri="{FF2B5EF4-FFF2-40B4-BE49-F238E27FC236}">
                <a16:creationId xmlns:a16="http://schemas.microsoft.com/office/drawing/2014/main" id="{FED8973D-DDE9-EB0F-F539-C041221A9774}"/>
              </a:ext>
            </a:extLst>
          </p:cNvPr>
          <p:cNvSpPr/>
          <p:nvPr/>
        </p:nvSpPr>
        <p:spPr>
          <a:xfrm>
            <a:off x="7713686" y="2385737"/>
            <a:ext cx="1586697" cy="5132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Novo nível</a:t>
            </a:r>
          </a:p>
        </p:txBody>
      </p:sp>
      <p:sp>
        <p:nvSpPr>
          <p:cNvPr id="23" name="Retângulo 55">
            <a:extLst>
              <a:ext uri="{FF2B5EF4-FFF2-40B4-BE49-F238E27FC236}">
                <a16:creationId xmlns:a16="http://schemas.microsoft.com/office/drawing/2014/main" id="{A26D2A60-F0BB-AFC0-538C-80B54C1E0199}"/>
              </a:ext>
            </a:extLst>
          </p:cNvPr>
          <p:cNvSpPr/>
          <p:nvPr/>
        </p:nvSpPr>
        <p:spPr>
          <a:xfrm>
            <a:off x="3103936" y="1725635"/>
            <a:ext cx="1088126" cy="53301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</a:p>
        </p:txBody>
      </p:sp>
      <p:cxnSp>
        <p:nvCxnSpPr>
          <p:cNvPr id="24" name="Conector de Seta Reta 57">
            <a:extLst>
              <a:ext uri="{FF2B5EF4-FFF2-40B4-BE49-F238E27FC236}">
                <a16:creationId xmlns:a16="http://schemas.microsoft.com/office/drawing/2014/main" id="{E24C8A5E-D0AA-CC73-618E-85C9E2B63B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92314" y="2642379"/>
            <a:ext cx="521372" cy="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58">
            <a:extLst>
              <a:ext uri="{FF2B5EF4-FFF2-40B4-BE49-F238E27FC236}">
                <a16:creationId xmlns:a16="http://schemas.microsoft.com/office/drawing/2014/main" id="{F52E2D40-A6B3-17BD-9531-AD6055B1AA57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869169" y="2037480"/>
            <a:ext cx="294785" cy="73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61">
            <a:extLst>
              <a:ext uri="{FF2B5EF4-FFF2-40B4-BE49-F238E27FC236}">
                <a16:creationId xmlns:a16="http://schemas.microsoft.com/office/drawing/2014/main" id="{40CD5F48-5EA3-182B-1169-BA23D7A729B7}"/>
              </a:ext>
            </a:extLst>
          </p:cNvPr>
          <p:cNvSpPr/>
          <p:nvPr/>
        </p:nvSpPr>
        <p:spPr>
          <a:xfrm>
            <a:off x="6325771" y="1725635"/>
            <a:ext cx="2252384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nível</a:t>
            </a:r>
          </a:p>
        </p:txBody>
      </p:sp>
      <p:cxnSp>
        <p:nvCxnSpPr>
          <p:cNvPr id="27" name="Conector: Angulado 76">
            <a:extLst>
              <a:ext uri="{FF2B5EF4-FFF2-40B4-BE49-F238E27FC236}">
                <a16:creationId xmlns:a16="http://schemas.microsoft.com/office/drawing/2014/main" id="{521D9666-3D9C-9563-1279-571761A4B92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665669" y="1755570"/>
            <a:ext cx="302946" cy="1269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83">
            <a:extLst>
              <a:ext uri="{FF2B5EF4-FFF2-40B4-BE49-F238E27FC236}">
                <a16:creationId xmlns:a16="http://schemas.microsoft.com/office/drawing/2014/main" id="{8EE94536-DE8E-55D0-509C-9343726725EC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444330" y="2209331"/>
            <a:ext cx="302946" cy="362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2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A2A525-0175-6D00-9992-9FF3DB50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22" y="915242"/>
            <a:ext cx="4225585" cy="3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1814E89-E84C-2D45-84FD-4C67D802C943}"/>
              </a:ext>
            </a:extLst>
          </p:cNvPr>
          <p:cNvGrpSpPr/>
          <p:nvPr/>
        </p:nvGrpSpPr>
        <p:grpSpPr>
          <a:xfrm>
            <a:off x="1106155" y="1915804"/>
            <a:ext cx="8622976" cy="3285041"/>
            <a:chOff x="913115" y="1905644"/>
            <a:chExt cx="8622976" cy="32850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9866D9-9799-63DE-E192-A1DDC7CF3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0305" y="2134395"/>
              <a:ext cx="3273471" cy="2863585"/>
            </a:xfrm>
            <a:prstGeom prst="rect">
              <a:avLst/>
            </a:prstGeom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D1EE4DA-A80A-6005-E256-A0748E057765}"/>
                </a:ext>
              </a:extLst>
            </p:cNvPr>
            <p:cNvGrpSpPr/>
            <p:nvPr/>
          </p:nvGrpSpPr>
          <p:grpSpPr>
            <a:xfrm>
              <a:off x="913115" y="2113649"/>
              <a:ext cx="2397760" cy="2884331"/>
              <a:chOff x="913115" y="2113649"/>
              <a:chExt cx="2397760" cy="2884331"/>
            </a:xfrm>
          </p:grpSpPr>
          <p:sp>
            <p:nvSpPr>
              <p:cNvPr id="8" name="Retângulo 32">
                <a:extLst>
                  <a:ext uri="{FF2B5EF4-FFF2-40B4-BE49-F238E27FC236}">
                    <a16:creationId xmlns:a16="http://schemas.microsoft.com/office/drawing/2014/main" id="{8AEB8C24-A11B-9C03-FAB0-5F136518ECB1}"/>
                  </a:ext>
                </a:extLst>
              </p:cNvPr>
              <p:cNvSpPr/>
              <p:nvPr/>
            </p:nvSpPr>
            <p:spPr>
              <a:xfrm>
                <a:off x="913115" y="2113649"/>
                <a:ext cx="751840" cy="365760"/>
              </a:xfrm>
              <a:prstGeom prst="rect">
                <a:avLst/>
              </a:prstGeom>
              <a:solidFill>
                <a:srgbClr val="4472C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9" name="Retângulo 33">
                <a:extLst>
                  <a:ext uri="{FF2B5EF4-FFF2-40B4-BE49-F238E27FC236}">
                    <a16:creationId xmlns:a16="http://schemas.microsoft.com/office/drawing/2014/main" id="{B639A26F-23A5-B707-C38B-4FB52FA50EFC}"/>
                  </a:ext>
                </a:extLst>
              </p:cNvPr>
              <p:cNvSpPr/>
              <p:nvPr/>
            </p:nvSpPr>
            <p:spPr>
              <a:xfrm>
                <a:off x="913115" y="247940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" name="Retângulo 34">
                <a:extLst>
                  <a:ext uri="{FF2B5EF4-FFF2-40B4-BE49-F238E27FC236}">
                    <a16:creationId xmlns:a16="http://schemas.microsoft.com/office/drawing/2014/main" id="{C800BA72-583F-EA7F-17A1-17CC22918532}"/>
                  </a:ext>
                </a:extLst>
              </p:cNvPr>
              <p:cNvSpPr/>
              <p:nvPr/>
            </p:nvSpPr>
            <p:spPr>
              <a:xfrm>
                <a:off x="913115" y="284516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" name="Retângulo 35">
                <a:extLst>
                  <a:ext uri="{FF2B5EF4-FFF2-40B4-BE49-F238E27FC236}">
                    <a16:creationId xmlns:a16="http://schemas.microsoft.com/office/drawing/2014/main" id="{710E63AD-03B0-4FDD-C088-B9761CCD2BED}"/>
                  </a:ext>
                </a:extLst>
              </p:cNvPr>
              <p:cNvSpPr/>
              <p:nvPr/>
            </p:nvSpPr>
            <p:spPr>
              <a:xfrm>
                <a:off x="913115" y="321092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3" name="Retângulo 37">
                <a:extLst>
                  <a:ext uri="{FF2B5EF4-FFF2-40B4-BE49-F238E27FC236}">
                    <a16:creationId xmlns:a16="http://schemas.microsoft.com/office/drawing/2014/main" id="{847C95A0-FDE6-6D83-65F0-97D5EE2AEBAD}"/>
                  </a:ext>
                </a:extLst>
              </p:cNvPr>
              <p:cNvSpPr/>
              <p:nvPr/>
            </p:nvSpPr>
            <p:spPr>
              <a:xfrm>
                <a:off x="1736075" y="2113649"/>
                <a:ext cx="751840" cy="36576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</a:t>
                </a:r>
              </a:p>
            </p:txBody>
          </p:sp>
          <p:sp>
            <p:nvSpPr>
              <p:cNvPr id="14" name="Retângulo 38">
                <a:extLst>
                  <a:ext uri="{FF2B5EF4-FFF2-40B4-BE49-F238E27FC236}">
                    <a16:creationId xmlns:a16="http://schemas.microsoft.com/office/drawing/2014/main" id="{80EE8F2B-E70B-CA24-E3D2-2547F3D0BEC0}"/>
                  </a:ext>
                </a:extLst>
              </p:cNvPr>
              <p:cNvSpPr/>
              <p:nvPr/>
            </p:nvSpPr>
            <p:spPr>
              <a:xfrm>
                <a:off x="1736075" y="247940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15" name="Retângulo 39">
                <a:extLst>
                  <a:ext uri="{FF2B5EF4-FFF2-40B4-BE49-F238E27FC236}">
                    <a16:creationId xmlns:a16="http://schemas.microsoft.com/office/drawing/2014/main" id="{AAAC8F6E-DFC4-2FF4-AE8B-AE5E08A12DD1}"/>
                  </a:ext>
                </a:extLst>
              </p:cNvPr>
              <p:cNvSpPr/>
              <p:nvPr/>
            </p:nvSpPr>
            <p:spPr>
              <a:xfrm>
                <a:off x="1736075" y="284516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16" name="Retângulo 40">
                <a:extLst>
                  <a:ext uri="{FF2B5EF4-FFF2-40B4-BE49-F238E27FC236}">
                    <a16:creationId xmlns:a16="http://schemas.microsoft.com/office/drawing/2014/main" id="{9FEF2705-D6AC-37A8-5654-BEBDD89A02B7}"/>
                  </a:ext>
                </a:extLst>
              </p:cNvPr>
              <p:cNvSpPr/>
              <p:nvPr/>
            </p:nvSpPr>
            <p:spPr>
              <a:xfrm>
                <a:off x="1736075" y="321092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R3</a:t>
                </a:r>
              </a:p>
            </p:txBody>
          </p:sp>
          <p:sp>
            <p:nvSpPr>
              <p:cNvPr id="18" name="Retângulo 42">
                <a:extLst>
                  <a:ext uri="{FF2B5EF4-FFF2-40B4-BE49-F238E27FC236}">
                    <a16:creationId xmlns:a16="http://schemas.microsoft.com/office/drawing/2014/main" id="{7D566388-30F5-68E2-4E9E-8BB977453C86}"/>
                  </a:ext>
                </a:extLst>
              </p:cNvPr>
              <p:cNvSpPr/>
              <p:nvPr/>
            </p:nvSpPr>
            <p:spPr>
              <a:xfrm>
                <a:off x="2559035" y="2113649"/>
                <a:ext cx="751840" cy="36576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9" name="Retângulo 43">
                <a:extLst>
                  <a:ext uri="{FF2B5EF4-FFF2-40B4-BE49-F238E27FC236}">
                    <a16:creationId xmlns:a16="http://schemas.microsoft.com/office/drawing/2014/main" id="{25BBE193-32EF-A2B3-EADA-4ACF27E1494A}"/>
                  </a:ext>
                </a:extLst>
              </p:cNvPr>
              <p:cNvSpPr/>
              <p:nvPr/>
            </p:nvSpPr>
            <p:spPr>
              <a:xfrm>
                <a:off x="2559035" y="247940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9.4</a:t>
                </a:r>
              </a:p>
            </p:txBody>
          </p:sp>
          <p:sp>
            <p:nvSpPr>
              <p:cNvPr id="20" name="Retângulo 44">
                <a:extLst>
                  <a:ext uri="{FF2B5EF4-FFF2-40B4-BE49-F238E27FC236}">
                    <a16:creationId xmlns:a16="http://schemas.microsoft.com/office/drawing/2014/main" id="{BB0FCAB0-F0ED-57D0-555F-59F2121DBCBF}"/>
                  </a:ext>
                </a:extLst>
              </p:cNvPr>
              <p:cNvSpPr/>
              <p:nvPr/>
            </p:nvSpPr>
            <p:spPr>
              <a:xfrm>
                <a:off x="2559035" y="284516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9.2</a:t>
                </a:r>
              </a:p>
            </p:txBody>
          </p:sp>
          <p:sp>
            <p:nvSpPr>
              <p:cNvPr id="21" name="Retângulo 45">
                <a:extLst>
                  <a:ext uri="{FF2B5EF4-FFF2-40B4-BE49-F238E27FC236}">
                    <a16:creationId xmlns:a16="http://schemas.microsoft.com/office/drawing/2014/main" id="{FD871611-EA1A-2AE3-265D-ABCAA9BD2CA6}"/>
                  </a:ext>
                </a:extLst>
              </p:cNvPr>
              <p:cNvSpPr/>
              <p:nvPr/>
            </p:nvSpPr>
            <p:spPr>
              <a:xfrm>
                <a:off x="2559035" y="3210929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12.5</a:t>
                </a:r>
              </a:p>
            </p:txBody>
          </p:sp>
          <p:sp>
            <p:nvSpPr>
              <p:cNvPr id="23" name="Retângulo 43">
                <a:extLst>
                  <a:ext uri="{FF2B5EF4-FFF2-40B4-BE49-F238E27FC236}">
                    <a16:creationId xmlns:a16="http://schemas.microsoft.com/office/drawing/2014/main" id="{820D5557-23FF-EE2E-7956-165B8A6E39BD}"/>
                  </a:ext>
                </a:extLst>
              </p:cNvPr>
              <p:cNvSpPr/>
              <p:nvPr/>
            </p:nvSpPr>
            <p:spPr>
              <a:xfrm>
                <a:off x="2559035" y="39007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16.2</a:t>
                </a:r>
              </a:p>
            </p:txBody>
          </p:sp>
          <p:sp>
            <p:nvSpPr>
              <p:cNvPr id="24" name="Retângulo 44">
                <a:extLst>
                  <a:ext uri="{FF2B5EF4-FFF2-40B4-BE49-F238E27FC236}">
                    <a16:creationId xmlns:a16="http://schemas.microsoft.com/office/drawing/2014/main" id="{4EDEE346-0973-5CAD-76AF-084C47AF58DA}"/>
                  </a:ext>
                </a:extLst>
              </p:cNvPr>
              <p:cNvSpPr/>
              <p:nvPr/>
            </p:nvSpPr>
            <p:spPr>
              <a:xfrm>
                <a:off x="2559035" y="42664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13.1</a:t>
                </a:r>
              </a:p>
            </p:txBody>
          </p:sp>
          <p:sp>
            <p:nvSpPr>
              <p:cNvPr id="25" name="Retângulo 45">
                <a:extLst>
                  <a:ext uri="{FF2B5EF4-FFF2-40B4-BE49-F238E27FC236}">
                    <a16:creationId xmlns:a16="http://schemas.microsoft.com/office/drawing/2014/main" id="{426FCE22-E29E-B974-413F-06D1F3F5E611}"/>
                  </a:ext>
                </a:extLst>
              </p:cNvPr>
              <p:cNvSpPr/>
              <p:nvPr/>
            </p:nvSpPr>
            <p:spPr>
              <a:xfrm>
                <a:off x="2559035" y="463222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14.5</a:t>
                </a:r>
              </a:p>
            </p:txBody>
          </p:sp>
          <p:sp>
            <p:nvSpPr>
              <p:cNvPr id="27" name="Retângulo 43">
                <a:extLst>
                  <a:ext uri="{FF2B5EF4-FFF2-40B4-BE49-F238E27FC236}">
                    <a16:creationId xmlns:a16="http://schemas.microsoft.com/office/drawing/2014/main" id="{0EE845DF-2D4E-326A-3027-2F8759DE0305}"/>
                  </a:ext>
                </a:extLst>
              </p:cNvPr>
              <p:cNvSpPr/>
              <p:nvPr/>
            </p:nvSpPr>
            <p:spPr>
              <a:xfrm>
                <a:off x="1736075" y="39007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28" name="Retângulo 44">
                <a:extLst>
                  <a:ext uri="{FF2B5EF4-FFF2-40B4-BE49-F238E27FC236}">
                    <a16:creationId xmlns:a16="http://schemas.microsoft.com/office/drawing/2014/main" id="{6F2DB1BF-F60D-FBB2-51E1-2AB855B3C741}"/>
                  </a:ext>
                </a:extLst>
              </p:cNvPr>
              <p:cNvSpPr/>
              <p:nvPr/>
            </p:nvSpPr>
            <p:spPr>
              <a:xfrm>
                <a:off x="1736075" y="42664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29" name="Retângulo 45">
                <a:extLst>
                  <a:ext uri="{FF2B5EF4-FFF2-40B4-BE49-F238E27FC236}">
                    <a16:creationId xmlns:a16="http://schemas.microsoft.com/office/drawing/2014/main" id="{DF5CE999-8432-54AA-5AE2-A14B8BA95542}"/>
                  </a:ext>
                </a:extLst>
              </p:cNvPr>
              <p:cNvSpPr/>
              <p:nvPr/>
            </p:nvSpPr>
            <p:spPr>
              <a:xfrm>
                <a:off x="1736075" y="463222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R3</a:t>
                </a:r>
              </a:p>
            </p:txBody>
          </p:sp>
          <p:sp>
            <p:nvSpPr>
              <p:cNvPr id="31" name="Retângulo 43">
                <a:extLst>
                  <a:ext uri="{FF2B5EF4-FFF2-40B4-BE49-F238E27FC236}">
                    <a16:creationId xmlns:a16="http://schemas.microsoft.com/office/drawing/2014/main" id="{094EA119-470C-D53F-99BB-BB3DD4CBC51C}"/>
                  </a:ext>
                </a:extLst>
              </p:cNvPr>
              <p:cNvSpPr/>
              <p:nvPr/>
            </p:nvSpPr>
            <p:spPr>
              <a:xfrm>
                <a:off x="913115" y="39007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2" name="Retângulo 44">
                <a:extLst>
                  <a:ext uri="{FF2B5EF4-FFF2-40B4-BE49-F238E27FC236}">
                    <a16:creationId xmlns:a16="http://schemas.microsoft.com/office/drawing/2014/main" id="{D7B33384-DADD-AEBA-B5D0-F6F1B2F02CF9}"/>
                  </a:ext>
                </a:extLst>
              </p:cNvPr>
              <p:cNvSpPr/>
              <p:nvPr/>
            </p:nvSpPr>
            <p:spPr>
              <a:xfrm>
                <a:off x="913115" y="42664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3" name="Retângulo 45">
                <a:extLst>
                  <a:ext uri="{FF2B5EF4-FFF2-40B4-BE49-F238E27FC236}">
                    <a16:creationId xmlns:a16="http://schemas.microsoft.com/office/drawing/2014/main" id="{E152A88A-753D-AF8D-C119-2DB641D8EED6}"/>
                  </a:ext>
                </a:extLst>
              </p:cNvPr>
              <p:cNvSpPr/>
              <p:nvPr/>
            </p:nvSpPr>
            <p:spPr>
              <a:xfrm>
                <a:off x="913115" y="463222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CF3822-048B-DCCD-2DBC-16C8F9CE4595}"/>
                  </a:ext>
                </a:extLst>
              </p:cNvPr>
              <p:cNvSpPr txBox="1"/>
              <p:nvPr/>
            </p:nvSpPr>
            <p:spPr>
              <a:xfrm>
                <a:off x="1184324" y="2942836"/>
                <a:ext cx="192209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600" dirty="0"/>
                  <a:t>...</a:t>
                </a:r>
              </a:p>
            </p:txBody>
          </p:sp>
        </p:grpSp>
        <p:sp>
          <p:nvSpPr>
            <p:cNvPr id="36" name="Retângulo 37">
              <a:extLst>
                <a:ext uri="{FF2B5EF4-FFF2-40B4-BE49-F238E27FC236}">
                  <a16:creationId xmlns:a16="http://schemas.microsoft.com/office/drawing/2014/main" id="{ABDF9C11-BC0A-81A2-9F5B-E3C8112E1146}"/>
                </a:ext>
              </a:extLst>
            </p:cNvPr>
            <p:cNvSpPr/>
            <p:nvPr/>
          </p:nvSpPr>
          <p:spPr>
            <a:xfrm>
              <a:off x="7040883" y="2946163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7" name="Retângulo 38">
              <a:extLst>
                <a:ext uri="{FF2B5EF4-FFF2-40B4-BE49-F238E27FC236}">
                  <a16:creationId xmlns:a16="http://schemas.microsoft.com/office/drawing/2014/main" id="{0B8FB178-A33B-A49B-28B3-07E84352B14F}"/>
                </a:ext>
              </a:extLst>
            </p:cNvPr>
            <p:cNvSpPr/>
            <p:nvPr/>
          </p:nvSpPr>
          <p:spPr>
            <a:xfrm>
              <a:off x="7040883" y="3311923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" name="Retângulo 39">
              <a:extLst>
                <a:ext uri="{FF2B5EF4-FFF2-40B4-BE49-F238E27FC236}">
                  <a16:creationId xmlns:a16="http://schemas.microsoft.com/office/drawing/2014/main" id="{0A3CF31F-3C01-F102-8DB9-2301ACF3F24C}"/>
                </a:ext>
              </a:extLst>
            </p:cNvPr>
            <p:cNvSpPr/>
            <p:nvPr/>
          </p:nvSpPr>
          <p:spPr>
            <a:xfrm>
              <a:off x="7040883" y="3677683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" name="Retângulo 42">
              <a:extLst>
                <a:ext uri="{FF2B5EF4-FFF2-40B4-BE49-F238E27FC236}">
                  <a16:creationId xmlns:a16="http://schemas.microsoft.com/office/drawing/2014/main" id="{521440B0-2839-7FC8-4271-FA07D3F6A50A}"/>
                </a:ext>
              </a:extLst>
            </p:cNvPr>
            <p:cNvSpPr/>
            <p:nvPr/>
          </p:nvSpPr>
          <p:spPr>
            <a:xfrm>
              <a:off x="7912567" y="2940021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r>
                <a:rPr lang="pt-B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40" name="Retângulo 43">
              <a:extLst>
                <a:ext uri="{FF2B5EF4-FFF2-40B4-BE49-F238E27FC236}">
                  <a16:creationId xmlns:a16="http://schemas.microsoft.com/office/drawing/2014/main" id="{C803D6D1-D177-BA7A-512B-E7E517E004CE}"/>
                </a:ext>
              </a:extLst>
            </p:cNvPr>
            <p:cNvSpPr/>
            <p:nvPr/>
          </p:nvSpPr>
          <p:spPr>
            <a:xfrm>
              <a:off x="7912567" y="3305781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1" name="Retângulo 44">
              <a:extLst>
                <a:ext uri="{FF2B5EF4-FFF2-40B4-BE49-F238E27FC236}">
                  <a16:creationId xmlns:a16="http://schemas.microsoft.com/office/drawing/2014/main" id="{4BF9450A-D98B-91C7-959D-D196C012B958}"/>
                </a:ext>
              </a:extLst>
            </p:cNvPr>
            <p:cNvSpPr/>
            <p:nvPr/>
          </p:nvSpPr>
          <p:spPr>
            <a:xfrm>
              <a:off x="7912567" y="3671541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2" name="Retângulo 42">
              <a:extLst>
                <a:ext uri="{FF2B5EF4-FFF2-40B4-BE49-F238E27FC236}">
                  <a16:creationId xmlns:a16="http://schemas.microsoft.com/office/drawing/2014/main" id="{D2173590-A46B-2C81-D4AE-841B65C22585}"/>
                </a:ext>
              </a:extLst>
            </p:cNvPr>
            <p:cNvSpPr/>
            <p:nvPr/>
          </p:nvSpPr>
          <p:spPr>
            <a:xfrm>
              <a:off x="8784251" y="2948194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  <a:r>
                <a:rPr lang="pt-B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43" name="Retângulo 43">
              <a:extLst>
                <a:ext uri="{FF2B5EF4-FFF2-40B4-BE49-F238E27FC236}">
                  <a16:creationId xmlns:a16="http://schemas.microsoft.com/office/drawing/2014/main" id="{D89E4C2F-30F1-5169-B5AD-6FCC5637768A}"/>
                </a:ext>
              </a:extLst>
            </p:cNvPr>
            <p:cNvSpPr/>
            <p:nvPr/>
          </p:nvSpPr>
          <p:spPr>
            <a:xfrm>
              <a:off x="8784251" y="3313954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" name="Retângulo 44">
              <a:extLst>
                <a:ext uri="{FF2B5EF4-FFF2-40B4-BE49-F238E27FC236}">
                  <a16:creationId xmlns:a16="http://schemas.microsoft.com/office/drawing/2014/main" id="{B025D642-876E-75CD-A436-47238555A238}"/>
                </a:ext>
              </a:extLst>
            </p:cNvPr>
            <p:cNvSpPr/>
            <p:nvPr/>
          </p:nvSpPr>
          <p:spPr>
            <a:xfrm>
              <a:off x="8784251" y="3679714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64EAFB-B94C-49D8-84AE-24510EB83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5198" y="1905644"/>
              <a:ext cx="0" cy="2893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93DE1B-8615-8448-22F0-F0A8E5DC5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451" y="1905645"/>
              <a:ext cx="0" cy="2893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9BE8486-DAE1-39AB-913F-AD0EEE46E114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4775198" y="1905644"/>
              <a:ext cx="3513289" cy="103437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F1C0C40A-7878-4913-278B-59500FC6F29C}"/>
                </a:ext>
              </a:extLst>
            </p:cNvPr>
            <p:cNvSpPr/>
            <p:nvPr/>
          </p:nvSpPr>
          <p:spPr>
            <a:xfrm rot="16200000">
              <a:off x="4757558" y="3914603"/>
              <a:ext cx="154971" cy="2168158"/>
            </a:xfrm>
            <a:prstGeom prst="leftBrace">
              <a:avLst>
                <a:gd name="adj1" fmla="val 87820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3ED91216-A049-FB3F-FD16-4D859A5881A0}"/>
                </a:ext>
              </a:extLst>
            </p:cNvPr>
            <p:cNvSpPr/>
            <p:nvPr/>
          </p:nvSpPr>
          <p:spPr>
            <a:xfrm rot="16200000">
              <a:off x="5826305" y="4127028"/>
              <a:ext cx="144996" cy="1982317"/>
            </a:xfrm>
            <a:prstGeom prst="leftBrace">
              <a:avLst>
                <a:gd name="adj1" fmla="val 87820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75D6B9B2-2249-EB8A-88F1-75156C9A3E92}"/>
                </a:ext>
              </a:extLst>
            </p:cNvPr>
            <p:cNvCxnSpPr>
              <a:cxnSpLocks/>
              <a:stCxn id="68" idx="1"/>
              <a:endCxn id="44" idx="2"/>
            </p:cNvCxnSpPr>
            <p:nvPr/>
          </p:nvCxnSpPr>
          <p:spPr>
            <a:xfrm rot="5400000" flipH="1" flipV="1">
              <a:off x="6956881" y="2987396"/>
              <a:ext cx="1145211" cy="3261367"/>
            </a:xfrm>
            <a:prstGeom prst="bentConnector3">
              <a:avLst>
                <a:gd name="adj1" fmla="val -114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406875C-008D-3468-A812-C5EC8ECCA669}"/>
                </a:ext>
              </a:extLst>
            </p:cNvPr>
            <p:cNvCxnSpPr>
              <a:cxnSpLocks/>
              <a:stCxn id="65" idx="1"/>
              <a:endCxn id="44" idx="2"/>
            </p:cNvCxnSpPr>
            <p:nvPr/>
          </p:nvCxnSpPr>
          <p:spPr>
            <a:xfrm rot="5400000" flipH="1" flipV="1">
              <a:off x="6482260" y="2398257"/>
              <a:ext cx="1030694" cy="4325127"/>
            </a:xfrm>
            <a:prstGeom prst="bentConnector3">
              <a:avLst>
                <a:gd name="adj1" fmla="val -2422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45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F7FA7C-2DE3-8D05-91CD-DDEC34A1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78" y="2158526"/>
            <a:ext cx="9002771" cy="254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15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96D9A43-DC94-848D-FFF3-88752CC9BB60}"/>
              </a:ext>
            </a:extLst>
          </p:cNvPr>
          <p:cNvGrpSpPr/>
          <p:nvPr/>
        </p:nvGrpSpPr>
        <p:grpSpPr>
          <a:xfrm>
            <a:off x="464125" y="585826"/>
            <a:ext cx="10934799" cy="5989728"/>
            <a:chOff x="412171" y="772863"/>
            <a:chExt cx="10934799" cy="5989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CA67F0-574A-AE95-078A-3F342552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7300" y="772863"/>
              <a:ext cx="7351926" cy="5312275"/>
            </a:xfrm>
            <a:prstGeom prst="rect">
              <a:avLst/>
            </a:prstGeom>
          </p:spPr>
        </p:pic>
        <p:sp>
          <p:nvSpPr>
            <p:cNvPr id="4" name="Retângulo 55">
              <a:extLst>
                <a:ext uri="{FF2B5EF4-FFF2-40B4-BE49-F238E27FC236}">
                  <a16:creationId xmlns:a16="http://schemas.microsoft.com/office/drawing/2014/main" id="{F45E472F-ACEC-0794-7591-57FDE94FCDC9}"/>
                </a:ext>
              </a:extLst>
            </p:cNvPr>
            <p:cNvSpPr/>
            <p:nvPr/>
          </p:nvSpPr>
          <p:spPr>
            <a:xfrm>
              <a:off x="412171" y="5298408"/>
              <a:ext cx="1731818" cy="108256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fonte e inserir título</a:t>
              </a:r>
            </a:p>
          </p:txBody>
        </p:sp>
        <p:sp>
          <p:nvSpPr>
            <p:cNvPr id="5" name="Retângulo 55">
              <a:extLst>
                <a:ext uri="{FF2B5EF4-FFF2-40B4-BE49-F238E27FC236}">
                  <a16:creationId xmlns:a16="http://schemas.microsoft.com/office/drawing/2014/main" id="{8CF569C1-CA2E-A8C0-3B01-C8EDFEEA85E0}"/>
                </a:ext>
              </a:extLst>
            </p:cNvPr>
            <p:cNvSpPr/>
            <p:nvPr/>
          </p:nvSpPr>
          <p:spPr>
            <a:xfrm>
              <a:off x="9936226" y="5568032"/>
              <a:ext cx="1410744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Códigos</a:t>
              </a:r>
            </a:p>
          </p:txBody>
        </p:sp>
        <p:sp>
          <p:nvSpPr>
            <p:cNvPr id="6" name="Retângulo 55">
              <a:extLst>
                <a:ext uri="{FF2B5EF4-FFF2-40B4-BE49-F238E27FC236}">
                  <a16:creationId xmlns:a16="http://schemas.microsoft.com/office/drawing/2014/main" id="{12F63EB4-5439-CD62-2F92-18BFDD69CB6C}"/>
                </a:ext>
              </a:extLst>
            </p:cNvPr>
            <p:cNvSpPr/>
            <p:nvPr/>
          </p:nvSpPr>
          <p:spPr>
            <a:xfrm>
              <a:off x="412171" y="1412331"/>
              <a:ext cx="1731818" cy="89744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tipo de gráfico</a:t>
              </a:r>
            </a:p>
          </p:txBody>
        </p:sp>
        <p:sp>
          <p:nvSpPr>
            <p:cNvPr id="7" name="Retângulo 55">
              <a:extLst>
                <a:ext uri="{FF2B5EF4-FFF2-40B4-BE49-F238E27FC236}">
                  <a16:creationId xmlns:a16="http://schemas.microsoft.com/office/drawing/2014/main" id="{BF39B483-936C-A69D-1E46-D7D24FC865B2}"/>
                </a:ext>
              </a:extLst>
            </p:cNvPr>
            <p:cNvSpPr/>
            <p:nvPr/>
          </p:nvSpPr>
          <p:spPr>
            <a:xfrm>
              <a:off x="7314776" y="6214391"/>
              <a:ext cx="2899487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faixa de dados </a:t>
              </a:r>
            </a:p>
          </p:txBody>
        </p:sp>
        <p:sp>
          <p:nvSpPr>
            <p:cNvPr id="8" name="Retângulo 55">
              <a:extLst>
                <a:ext uri="{FF2B5EF4-FFF2-40B4-BE49-F238E27FC236}">
                  <a16:creationId xmlns:a16="http://schemas.microsoft.com/office/drawing/2014/main" id="{4DB90F94-E2CE-9573-9C50-5A3DE831D040}"/>
                </a:ext>
              </a:extLst>
            </p:cNvPr>
            <p:cNvSpPr/>
            <p:nvPr/>
          </p:nvSpPr>
          <p:spPr>
            <a:xfrm>
              <a:off x="5009808" y="6214391"/>
              <a:ext cx="2023973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o tema</a:t>
              </a:r>
            </a:p>
          </p:txBody>
        </p:sp>
        <p:sp>
          <p:nvSpPr>
            <p:cNvPr id="9" name="Retângulo 55">
              <a:extLst>
                <a:ext uri="{FF2B5EF4-FFF2-40B4-BE49-F238E27FC236}">
                  <a16:creationId xmlns:a16="http://schemas.microsoft.com/office/drawing/2014/main" id="{A49F13B5-0592-AC6D-3F89-15E1425C24BF}"/>
                </a:ext>
              </a:extLst>
            </p:cNvPr>
            <p:cNvSpPr/>
            <p:nvPr/>
          </p:nvSpPr>
          <p:spPr>
            <a:xfrm>
              <a:off x="2611582" y="6219273"/>
              <a:ext cx="2114026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os eixos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9A6C49-90AC-423E-CE1D-730424014940}"/>
                </a:ext>
              </a:extLst>
            </p:cNvPr>
            <p:cNvSpPr/>
            <p:nvPr/>
          </p:nvSpPr>
          <p:spPr>
            <a:xfrm>
              <a:off x="3844636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2EB5B7-DC58-09B8-3B8F-EE74F0B58D75}"/>
                </a:ext>
              </a:extLst>
            </p:cNvPr>
            <p:cNvSpPr/>
            <p:nvPr/>
          </p:nvSpPr>
          <p:spPr>
            <a:xfrm>
              <a:off x="5296421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F3D416-F9B6-ECB6-DB42-2E691F0FD495}"/>
                </a:ext>
              </a:extLst>
            </p:cNvPr>
            <p:cNvSpPr/>
            <p:nvPr/>
          </p:nvSpPr>
          <p:spPr>
            <a:xfrm>
              <a:off x="6754616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522243-4287-319A-909F-AAADE81C07BF}"/>
                </a:ext>
              </a:extLst>
            </p:cNvPr>
            <p:cNvSpPr/>
            <p:nvPr/>
          </p:nvSpPr>
          <p:spPr>
            <a:xfrm>
              <a:off x="8198953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1A0BD1-36B1-5040-C3D6-22234EB62B2A}"/>
                </a:ext>
              </a:extLst>
            </p:cNvPr>
            <p:cNvSpPr/>
            <p:nvPr/>
          </p:nvSpPr>
          <p:spPr>
            <a:xfrm>
              <a:off x="2400299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7FA600-28E3-C11A-EABB-D673FFB3BCF0}"/>
                </a:ext>
              </a:extLst>
            </p:cNvPr>
            <p:cNvSpPr/>
            <p:nvPr/>
          </p:nvSpPr>
          <p:spPr>
            <a:xfrm>
              <a:off x="2448267" y="1401940"/>
              <a:ext cx="523533" cy="9182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57">
              <a:extLst>
                <a:ext uri="{FF2B5EF4-FFF2-40B4-BE49-F238E27FC236}">
                  <a16:creationId xmlns:a16="http://schemas.microsoft.com/office/drawing/2014/main" id="{0CAC184C-7C20-E66A-0642-133456C45737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2143989" y="1861052"/>
              <a:ext cx="304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57">
              <a:extLst>
                <a:ext uri="{FF2B5EF4-FFF2-40B4-BE49-F238E27FC236}">
                  <a16:creationId xmlns:a16="http://schemas.microsoft.com/office/drawing/2014/main" id="{5AA7DC47-CC49-D00E-4A36-5217DE225BAB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143989" y="5839691"/>
              <a:ext cx="256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: Angulado 58">
              <a:extLst>
                <a:ext uri="{FF2B5EF4-FFF2-40B4-BE49-F238E27FC236}">
                  <a16:creationId xmlns:a16="http://schemas.microsoft.com/office/drawing/2014/main" id="{C1DFE59F-4E5B-990E-4C69-EC8A196FAD8E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rot="5400000" flipH="1" flipV="1">
              <a:off x="3985059" y="5637527"/>
              <a:ext cx="265282" cy="8982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: Angulado 58">
              <a:extLst>
                <a:ext uri="{FF2B5EF4-FFF2-40B4-BE49-F238E27FC236}">
                  <a16:creationId xmlns:a16="http://schemas.microsoft.com/office/drawing/2014/main" id="{567D42C3-E6D7-55B5-8903-8C8ED8F3B68E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rot="16200000" flipV="1">
              <a:off x="7990453" y="5440323"/>
              <a:ext cx="260400" cy="12877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57">
              <a:extLst>
                <a:ext uri="{FF2B5EF4-FFF2-40B4-BE49-F238E27FC236}">
                  <a16:creationId xmlns:a16="http://schemas.microsoft.com/office/drawing/2014/main" id="{83E44BE7-5907-571E-6E29-B812FD3190E9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H="1" flipV="1">
              <a:off x="6018590" y="5953991"/>
              <a:ext cx="3205" cy="2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57">
              <a:extLst>
                <a:ext uri="{FF2B5EF4-FFF2-40B4-BE49-F238E27FC236}">
                  <a16:creationId xmlns:a16="http://schemas.microsoft.com/office/drawing/2014/main" id="{7079D083-1000-60E4-D64A-D88B49DFB1E6}"/>
                </a:ext>
              </a:extLst>
            </p:cNvPr>
            <p:cNvCxnSpPr>
              <a:cxnSpLocks/>
              <a:stCxn id="5" idx="1"/>
              <a:endCxn id="13" idx="3"/>
            </p:cNvCxnSpPr>
            <p:nvPr/>
          </p:nvCxnSpPr>
          <p:spPr>
            <a:xfrm flipH="1">
              <a:off x="9643290" y="5839691"/>
              <a:ext cx="292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89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61DDD7-EECA-25E1-1EFC-048B5FBE833F}"/>
              </a:ext>
            </a:extLst>
          </p:cNvPr>
          <p:cNvGrpSpPr/>
          <p:nvPr/>
        </p:nvGrpSpPr>
        <p:grpSpPr>
          <a:xfrm>
            <a:off x="4439371" y="154016"/>
            <a:ext cx="3169730" cy="2947114"/>
            <a:chOff x="2753360" y="1056640"/>
            <a:chExt cx="3942080" cy="3665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ED98D9-2A77-16C8-E4C7-1581851FBA90}"/>
                </a:ext>
              </a:extLst>
            </p:cNvPr>
            <p:cNvSpPr/>
            <p:nvPr/>
          </p:nvSpPr>
          <p:spPr>
            <a:xfrm>
              <a:off x="3281680" y="2294891"/>
              <a:ext cx="802640" cy="153416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5887E7-4649-BCD4-996D-5BF7DCFEC079}"/>
                </a:ext>
              </a:extLst>
            </p:cNvPr>
            <p:cNvSpPr/>
            <p:nvPr/>
          </p:nvSpPr>
          <p:spPr>
            <a:xfrm>
              <a:off x="4201159" y="1949451"/>
              <a:ext cx="802640" cy="111252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C38FA7-DD58-89F5-2CAF-C56F2FECDB4D}"/>
                </a:ext>
              </a:extLst>
            </p:cNvPr>
            <p:cNvSpPr/>
            <p:nvPr/>
          </p:nvSpPr>
          <p:spPr>
            <a:xfrm>
              <a:off x="5120637" y="2686051"/>
              <a:ext cx="802640" cy="75184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B195B7-38C7-E9CE-491C-052BF8796F50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3281680" y="306197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5A4A91-572C-17A1-A851-2A94227F216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59" y="263779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789174-CB6F-7AC1-EA58-18458D2900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5879" y="2872743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F6CEE-455F-7545-70A4-ECCEA2698A0A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3683000" y="1766571"/>
              <a:ext cx="0" cy="528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5BAE0C-8FDC-0ED9-54EC-A1762A4EFA1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83000" y="3829051"/>
              <a:ext cx="0" cy="3149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51327A-7E05-3415-897A-64495541A3D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602479" y="3061971"/>
              <a:ext cx="0" cy="11531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776DC3-BD36-767B-0DC2-C2672495869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602479" y="1583691"/>
              <a:ext cx="0" cy="365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BE8F22-0CBE-EEB1-8467-992ED3B3E75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521956" y="2518412"/>
              <a:ext cx="1" cy="16763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6A48F5-A712-697C-C60E-1630E695680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21957" y="3437891"/>
              <a:ext cx="0" cy="619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D26771-2AA9-418F-72AC-896843B0A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056640"/>
              <a:ext cx="0" cy="36652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3687E1-72D5-05C2-BE3B-B09BA09B4E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4721861"/>
              <a:ext cx="39420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4AED42-203B-3134-74A1-E7DB8D490DD3}"/>
              </a:ext>
            </a:extLst>
          </p:cNvPr>
          <p:cNvGrpSpPr/>
          <p:nvPr/>
        </p:nvGrpSpPr>
        <p:grpSpPr>
          <a:xfrm>
            <a:off x="717015" y="149196"/>
            <a:ext cx="3131759" cy="2919497"/>
            <a:chOff x="3353263" y="2184400"/>
            <a:chExt cx="2445019" cy="227930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A0A600-DBBF-89E7-B9AB-2BAF7744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263" y="2184400"/>
              <a:ext cx="0" cy="22733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F80C90-B6F8-8600-DC32-60692C409B3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263" y="4457701"/>
              <a:ext cx="24450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278E5-4161-6601-1B39-3D729E0309F9}"/>
                </a:ext>
              </a:extLst>
            </p:cNvPr>
            <p:cNvSpPr/>
            <p:nvPr/>
          </p:nvSpPr>
          <p:spPr>
            <a:xfrm>
              <a:off x="3566160" y="3195019"/>
              <a:ext cx="382540" cy="126267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9E8E20-D8E5-2AE7-50AE-B52E7258536B}"/>
                </a:ext>
              </a:extLst>
            </p:cNvPr>
            <p:cNvSpPr/>
            <p:nvPr/>
          </p:nvSpPr>
          <p:spPr>
            <a:xfrm>
              <a:off x="4209781" y="2511296"/>
              <a:ext cx="382540" cy="1946399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50A37B-351F-55C9-153A-29D6BC11A235}"/>
                </a:ext>
              </a:extLst>
            </p:cNvPr>
            <p:cNvSpPr/>
            <p:nvPr/>
          </p:nvSpPr>
          <p:spPr>
            <a:xfrm>
              <a:off x="4853402" y="2834641"/>
              <a:ext cx="382540" cy="1629062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6A396D-4F3F-394E-F86E-29F358E1A87F}"/>
              </a:ext>
            </a:extLst>
          </p:cNvPr>
          <p:cNvGrpSpPr/>
          <p:nvPr/>
        </p:nvGrpSpPr>
        <p:grpSpPr>
          <a:xfrm>
            <a:off x="1027391" y="3471329"/>
            <a:ext cx="3169729" cy="2947113"/>
            <a:chOff x="1821596" y="3840480"/>
            <a:chExt cx="2445019" cy="22733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B000AC-9500-C6F0-5F50-1598D92B7A65}"/>
                </a:ext>
              </a:extLst>
            </p:cNvPr>
            <p:cNvGrpSpPr/>
            <p:nvPr/>
          </p:nvGrpSpPr>
          <p:grpSpPr>
            <a:xfrm>
              <a:off x="1821596" y="3840480"/>
              <a:ext cx="2445019" cy="2273301"/>
              <a:chOff x="3353263" y="2184400"/>
              <a:chExt cx="2445019" cy="2273301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BBF1CB-5B5E-C44E-DE11-841D9EA4E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F85AC5C-904B-0F3C-7706-3A15CB86F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25A197-9B64-8D51-BC5F-032C5208A016}"/>
                </a:ext>
              </a:extLst>
            </p:cNvPr>
            <p:cNvSpPr/>
            <p:nvPr/>
          </p:nvSpPr>
          <p:spPr>
            <a:xfrm>
              <a:off x="2084428" y="5657702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A5B991-5867-3F38-42CD-2BF6EB5A24FB}"/>
                </a:ext>
              </a:extLst>
            </p:cNvPr>
            <p:cNvSpPr/>
            <p:nvPr/>
          </p:nvSpPr>
          <p:spPr>
            <a:xfrm>
              <a:off x="2084428" y="5342688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9C1DDEC-472C-72BE-EFB7-C175BA4D0389}"/>
                </a:ext>
              </a:extLst>
            </p:cNvPr>
            <p:cNvSpPr/>
            <p:nvPr/>
          </p:nvSpPr>
          <p:spPr>
            <a:xfrm>
              <a:off x="2490813" y="5246524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183DBA-306E-B1B7-81EE-D4426592F519}"/>
                </a:ext>
              </a:extLst>
            </p:cNvPr>
            <p:cNvSpPr/>
            <p:nvPr/>
          </p:nvSpPr>
          <p:spPr>
            <a:xfrm>
              <a:off x="2855308" y="5353507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80B43E-D020-8740-FF31-20BD7CF9EBC6}"/>
                </a:ext>
              </a:extLst>
            </p:cNvPr>
            <p:cNvSpPr/>
            <p:nvPr/>
          </p:nvSpPr>
          <p:spPr>
            <a:xfrm>
              <a:off x="3080340" y="5069682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BB3B41E-03D8-AC4B-4209-0A454D41E255}"/>
                </a:ext>
              </a:extLst>
            </p:cNvPr>
            <p:cNvSpPr/>
            <p:nvPr/>
          </p:nvSpPr>
          <p:spPr>
            <a:xfrm>
              <a:off x="3460208" y="4895999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D5F623-E95A-759D-1489-2FA0541505B1}"/>
                </a:ext>
              </a:extLst>
            </p:cNvPr>
            <p:cNvSpPr/>
            <p:nvPr/>
          </p:nvSpPr>
          <p:spPr>
            <a:xfrm>
              <a:off x="3170125" y="4684136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0A8E06-B4F1-50BD-01A4-4ECFBF081E85}"/>
                </a:ext>
              </a:extLst>
            </p:cNvPr>
            <p:cNvSpPr/>
            <p:nvPr/>
          </p:nvSpPr>
          <p:spPr>
            <a:xfrm>
              <a:off x="3734352" y="4780206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EDE33B-D315-2872-8992-DB34402BE87B}"/>
                </a:ext>
              </a:extLst>
            </p:cNvPr>
            <p:cNvSpPr/>
            <p:nvPr/>
          </p:nvSpPr>
          <p:spPr>
            <a:xfrm>
              <a:off x="3817575" y="5013365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DD4C6E-DF00-DFBA-40DB-AF2FC924B61F}"/>
              </a:ext>
            </a:extLst>
          </p:cNvPr>
          <p:cNvGrpSpPr/>
          <p:nvPr/>
        </p:nvGrpSpPr>
        <p:grpSpPr>
          <a:xfrm>
            <a:off x="5162163" y="3525600"/>
            <a:ext cx="3169732" cy="2947115"/>
            <a:chOff x="2010225" y="898524"/>
            <a:chExt cx="2445019" cy="22733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BC62FC-4643-0FC2-AD6F-B37C339F4763}"/>
                </a:ext>
              </a:extLst>
            </p:cNvPr>
            <p:cNvGrpSpPr/>
            <p:nvPr/>
          </p:nvGrpSpPr>
          <p:grpSpPr>
            <a:xfrm>
              <a:off x="2010225" y="898524"/>
              <a:ext cx="2445019" cy="2273301"/>
              <a:chOff x="3353263" y="2184400"/>
              <a:chExt cx="2445019" cy="2273301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CC6682C-3160-4A45-3DE3-0C9A4D50C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9989FBA-462C-B9CB-93CD-086889CE3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215220-B4E9-9C53-051B-8C20F99DA785}"/>
                </a:ext>
              </a:extLst>
            </p:cNvPr>
            <p:cNvSpPr/>
            <p:nvPr/>
          </p:nvSpPr>
          <p:spPr>
            <a:xfrm>
              <a:off x="2160625" y="2316481"/>
              <a:ext cx="330188" cy="85533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0AD1A9-5B95-A840-AD4F-07DA70F75901}"/>
                </a:ext>
              </a:extLst>
            </p:cNvPr>
            <p:cNvSpPr/>
            <p:nvPr/>
          </p:nvSpPr>
          <p:spPr>
            <a:xfrm>
              <a:off x="2490813" y="1869441"/>
              <a:ext cx="330188" cy="130237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C93039A-2B39-BC2D-8786-509E81AA2BCD}"/>
                </a:ext>
              </a:extLst>
            </p:cNvPr>
            <p:cNvSpPr/>
            <p:nvPr/>
          </p:nvSpPr>
          <p:spPr>
            <a:xfrm>
              <a:off x="2821001" y="1488292"/>
              <a:ext cx="330188" cy="168352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8665845-D469-175D-0F49-A168B4933F74}"/>
                </a:ext>
              </a:extLst>
            </p:cNvPr>
            <p:cNvSpPr/>
            <p:nvPr/>
          </p:nvSpPr>
          <p:spPr>
            <a:xfrm>
              <a:off x="3151189" y="1646533"/>
              <a:ext cx="330188" cy="1525285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324075F-9625-13CC-3B6F-278314D36C84}"/>
                </a:ext>
              </a:extLst>
            </p:cNvPr>
            <p:cNvSpPr/>
            <p:nvPr/>
          </p:nvSpPr>
          <p:spPr>
            <a:xfrm>
              <a:off x="3486336" y="2000355"/>
              <a:ext cx="330188" cy="11682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516A5-92D4-946C-6E36-D9E88FB1E45D}"/>
                </a:ext>
              </a:extLst>
            </p:cNvPr>
            <p:cNvSpPr/>
            <p:nvPr/>
          </p:nvSpPr>
          <p:spPr>
            <a:xfrm>
              <a:off x="3821483" y="2316481"/>
              <a:ext cx="330188" cy="85533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9F63B-0459-6AE6-EE23-9F03FE17C193}"/>
              </a:ext>
            </a:extLst>
          </p:cNvPr>
          <p:cNvGrpSpPr/>
          <p:nvPr/>
        </p:nvGrpSpPr>
        <p:grpSpPr>
          <a:xfrm>
            <a:off x="8032560" y="0"/>
            <a:ext cx="3169731" cy="2947115"/>
            <a:chOff x="8253460" y="1155212"/>
            <a:chExt cx="2445019" cy="22733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C40539-8911-78F3-145B-78E9AD5E4550}"/>
                </a:ext>
              </a:extLst>
            </p:cNvPr>
            <p:cNvGrpSpPr/>
            <p:nvPr/>
          </p:nvGrpSpPr>
          <p:grpSpPr>
            <a:xfrm>
              <a:off x="8253460" y="1155212"/>
              <a:ext cx="2445019" cy="2273301"/>
              <a:chOff x="3353263" y="2184400"/>
              <a:chExt cx="2445019" cy="2273301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EAA1A8A-7DD0-F57D-2141-BDB60616E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F1FD50E-D16D-4DA3-B9A5-573D0303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8DF729-B065-D5CC-0E16-E83A93279EFA}"/>
                </a:ext>
              </a:extLst>
            </p:cNvPr>
            <p:cNvCxnSpPr/>
            <p:nvPr/>
          </p:nvCxnSpPr>
          <p:spPr>
            <a:xfrm flipV="1">
              <a:off x="8482060" y="2288190"/>
              <a:ext cx="576596" cy="8170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B0286C-3A42-A3D8-7819-3CB2F6318A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2752" y="2306955"/>
              <a:ext cx="621016" cy="44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860922-25E4-8880-8F92-C15BAEB79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263" y="1918163"/>
              <a:ext cx="579746" cy="833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ED2E-BD99-8C54-EE4C-5E2225999B52}"/>
              </a:ext>
            </a:extLst>
          </p:cNvPr>
          <p:cNvGrpSpPr/>
          <p:nvPr/>
        </p:nvGrpSpPr>
        <p:grpSpPr>
          <a:xfrm>
            <a:off x="8702668" y="3960592"/>
            <a:ext cx="3083962" cy="2471302"/>
            <a:chOff x="8956964" y="3896591"/>
            <a:chExt cx="1479150" cy="1185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FB1933-326F-8CDB-5628-7568111E0D2B}"/>
                </a:ext>
              </a:extLst>
            </p:cNvPr>
            <p:cNvSpPr/>
            <p:nvPr/>
          </p:nvSpPr>
          <p:spPr>
            <a:xfrm>
              <a:off x="8956964" y="3896591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9BA241-A373-22CA-0143-3F778F83B4F7}"/>
                </a:ext>
              </a:extLst>
            </p:cNvPr>
            <p:cNvSpPr/>
            <p:nvPr/>
          </p:nvSpPr>
          <p:spPr>
            <a:xfrm>
              <a:off x="9385019" y="3896591"/>
              <a:ext cx="428055" cy="3935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7D2478-E75F-FEB2-7B28-FCE0F77E3167}"/>
                </a:ext>
              </a:extLst>
            </p:cNvPr>
            <p:cNvSpPr/>
            <p:nvPr/>
          </p:nvSpPr>
          <p:spPr>
            <a:xfrm>
              <a:off x="9813074" y="3896591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F8FFF-FA80-9944-458B-BBEB5B957039}"/>
                </a:ext>
              </a:extLst>
            </p:cNvPr>
            <p:cNvSpPr/>
            <p:nvPr/>
          </p:nvSpPr>
          <p:spPr>
            <a:xfrm>
              <a:off x="8956964" y="4290174"/>
              <a:ext cx="428055" cy="393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DC9A26-D3E0-750A-E21E-682C6ECE47A0}"/>
                </a:ext>
              </a:extLst>
            </p:cNvPr>
            <p:cNvSpPr/>
            <p:nvPr/>
          </p:nvSpPr>
          <p:spPr>
            <a:xfrm>
              <a:off x="9385019" y="4290174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A43A662-27D8-5930-9FF8-E9CF23CD7138}"/>
                </a:ext>
              </a:extLst>
            </p:cNvPr>
            <p:cNvSpPr/>
            <p:nvPr/>
          </p:nvSpPr>
          <p:spPr>
            <a:xfrm>
              <a:off x="9813074" y="4290174"/>
              <a:ext cx="428055" cy="3935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E6D855-1D2C-282C-26A3-5778519BFDA1}"/>
                </a:ext>
              </a:extLst>
            </p:cNvPr>
            <p:cNvSpPr/>
            <p:nvPr/>
          </p:nvSpPr>
          <p:spPr>
            <a:xfrm>
              <a:off x="8956964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750725-1214-8AC1-E03A-A824B4BCCBE0}"/>
                </a:ext>
              </a:extLst>
            </p:cNvPr>
            <p:cNvSpPr/>
            <p:nvPr/>
          </p:nvSpPr>
          <p:spPr>
            <a:xfrm>
              <a:off x="9385019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8E499-A9D3-A4F1-3735-52207A13EC44}"/>
                </a:ext>
              </a:extLst>
            </p:cNvPr>
            <p:cNvSpPr/>
            <p:nvPr/>
          </p:nvSpPr>
          <p:spPr>
            <a:xfrm>
              <a:off x="9813074" y="4683757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D2D017-B433-0113-4D82-029311F95994}"/>
                </a:ext>
              </a:extLst>
            </p:cNvPr>
            <p:cNvSpPr/>
            <p:nvPr/>
          </p:nvSpPr>
          <p:spPr>
            <a:xfrm>
              <a:off x="10294928" y="3896591"/>
              <a:ext cx="141186" cy="1185302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474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5357BDD-EC51-A9EC-DBC6-4560142F58CF}"/>
              </a:ext>
            </a:extLst>
          </p:cNvPr>
          <p:cNvGrpSpPr/>
          <p:nvPr/>
        </p:nvGrpSpPr>
        <p:grpSpPr>
          <a:xfrm>
            <a:off x="2143759" y="1638540"/>
            <a:ext cx="5792567" cy="4153377"/>
            <a:chOff x="873759" y="1618220"/>
            <a:chExt cx="5792567" cy="4153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E7C972-A1B9-236F-A375-14290D03E4B9}"/>
                </a:ext>
              </a:extLst>
            </p:cNvPr>
            <p:cNvSpPr/>
            <p:nvPr/>
          </p:nvSpPr>
          <p:spPr>
            <a:xfrm>
              <a:off x="4348570" y="3680502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B97435-E46A-A759-F1FE-3AE43E4BCA77}"/>
                </a:ext>
              </a:extLst>
            </p:cNvPr>
            <p:cNvSpPr txBox="1"/>
            <p:nvPr/>
          </p:nvSpPr>
          <p:spPr>
            <a:xfrm>
              <a:off x="4915120" y="3832605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9A34B-4F8E-1B00-010E-E342CCB5CA09}"/>
                </a:ext>
              </a:extLst>
            </p:cNvPr>
            <p:cNvSpPr txBox="1"/>
            <p:nvPr/>
          </p:nvSpPr>
          <p:spPr>
            <a:xfrm>
              <a:off x="4545673" y="3565764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E1F9A-2DA5-B35B-FEF8-64D683033397}"/>
                </a:ext>
              </a:extLst>
            </p:cNvPr>
            <p:cNvSpPr/>
            <p:nvPr/>
          </p:nvSpPr>
          <p:spPr>
            <a:xfrm>
              <a:off x="4313010" y="2733973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5688BF-6432-E3BD-5CA8-8133D840B19E}"/>
                </a:ext>
              </a:extLst>
            </p:cNvPr>
            <p:cNvSpPr txBox="1"/>
            <p:nvPr/>
          </p:nvSpPr>
          <p:spPr>
            <a:xfrm>
              <a:off x="4287610" y="3181937"/>
              <a:ext cx="2317756" cy="1200329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X</a:t>
              </a:r>
            </a:p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BY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52E50-FB1E-8421-9446-B2E1EC8B8BF5}"/>
                </a:ext>
              </a:extLst>
            </p:cNvPr>
            <p:cNvSpPr/>
            <p:nvPr/>
          </p:nvSpPr>
          <p:spPr>
            <a:xfrm>
              <a:off x="4348570" y="1618220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AFD4D8-DC9F-3B64-3166-607754C21058}"/>
                </a:ext>
              </a:extLst>
            </p:cNvPr>
            <p:cNvGrpSpPr/>
            <p:nvPr/>
          </p:nvGrpSpPr>
          <p:grpSpPr>
            <a:xfrm>
              <a:off x="4828760" y="1901807"/>
              <a:ext cx="1554480" cy="1447803"/>
              <a:chOff x="8666480" y="1356363"/>
              <a:chExt cx="1168400" cy="1127760"/>
            </a:xfrm>
            <a:scene3d>
              <a:camera prst="isometricBottomDown"/>
              <a:lightRig rig="threePt" dir="t"/>
            </a:scene3d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74644D-16DC-6806-72B1-A0123B78F1BC}"/>
                  </a:ext>
                </a:extLst>
              </p:cNvPr>
              <p:cNvCxnSpPr/>
              <p:nvPr/>
            </p:nvCxnSpPr>
            <p:spPr>
              <a:xfrm flipV="1">
                <a:off x="8666480" y="1356363"/>
                <a:ext cx="0" cy="1127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650370-F641-8927-80BC-26991E5CB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480" y="2484123"/>
                <a:ext cx="1168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794A9C-2EC9-2577-5A39-746152DB3B05}"/>
                  </a:ext>
                </a:extLst>
              </p:cNvPr>
              <p:cNvSpPr/>
              <p:nvPr/>
            </p:nvSpPr>
            <p:spPr>
              <a:xfrm>
                <a:off x="8839200" y="1920243"/>
                <a:ext cx="193035" cy="56386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3DA7E5-CDAF-4064-09C7-F2DBF9293C32}"/>
                  </a:ext>
                </a:extLst>
              </p:cNvPr>
              <p:cNvSpPr/>
              <p:nvPr/>
            </p:nvSpPr>
            <p:spPr>
              <a:xfrm>
                <a:off x="9357355" y="1574803"/>
                <a:ext cx="193034" cy="9093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Retângulo 55">
              <a:extLst>
                <a:ext uri="{FF2B5EF4-FFF2-40B4-BE49-F238E27FC236}">
                  <a16:creationId xmlns:a16="http://schemas.microsoft.com/office/drawing/2014/main" id="{BEBEA00A-629D-C8B6-2584-47ED2437C0C6}"/>
                </a:ext>
              </a:extLst>
            </p:cNvPr>
            <p:cNvSpPr/>
            <p:nvPr/>
          </p:nvSpPr>
          <p:spPr>
            <a:xfrm>
              <a:off x="873759" y="1987227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Geometria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_...()</a:t>
              </a:r>
            </a:p>
          </p:txBody>
        </p:sp>
        <p:sp>
          <p:nvSpPr>
            <p:cNvPr id="32" name="Retângulo 55">
              <a:extLst>
                <a:ext uri="{FF2B5EF4-FFF2-40B4-BE49-F238E27FC236}">
                  <a16:creationId xmlns:a16="http://schemas.microsoft.com/office/drawing/2014/main" id="{001531B7-3796-B1EE-70CC-D3246921EB2C}"/>
                </a:ext>
              </a:extLst>
            </p:cNvPr>
            <p:cNvSpPr/>
            <p:nvPr/>
          </p:nvSpPr>
          <p:spPr>
            <a:xfrm>
              <a:off x="873760" y="3239018"/>
              <a:ext cx="2824887" cy="1052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33" name="Retângulo 55">
              <a:extLst>
                <a:ext uri="{FF2B5EF4-FFF2-40B4-BE49-F238E27FC236}">
                  <a16:creationId xmlns:a16="http://schemas.microsoft.com/office/drawing/2014/main" id="{E3A9344C-26C4-8571-B86C-B22F6FA71896}"/>
                </a:ext>
              </a:extLst>
            </p:cNvPr>
            <p:cNvSpPr/>
            <p:nvPr/>
          </p:nvSpPr>
          <p:spPr>
            <a:xfrm>
              <a:off x="873760" y="4493206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7B089-4A65-ACF4-FED4-8994C96DCEBC}"/>
              </a:ext>
            </a:extLst>
          </p:cNvPr>
          <p:cNvGrpSpPr/>
          <p:nvPr/>
        </p:nvGrpSpPr>
        <p:grpSpPr>
          <a:xfrm>
            <a:off x="2225072" y="2149196"/>
            <a:ext cx="5655733" cy="4148396"/>
            <a:chOff x="2225072" y="2149196"/>
            <a:chExt cx="5655733" cy="4148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E86C1-1C1D-5D49-3421-A6D54C907BED}"/>
                </a:ext>
              </a:extLst>
            </p:cNvPr>
            <p:cNvSpPr/>
            <p:nvPr/>
          </p:nvSpPr>
          <p:spPr>
            <a:xfrm>
              <a:off x="5563049" y="4235311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55">
              <a:extLst>
                <a:ext uri="{FF2B5EF4-FFF2-40B4-BE49-F238E27FC236}">
                  <a16:creationId xmlns:a16="http://schemas.microsoft.com/office/drawing/2014/main" id="{E8BD33D3-CB0D-45AA-99B7-E52D5A0343AE}"/>
                </a:ext>
              </a:extLst>
            </p:cNvPr>
            <p:cNvSpPr/>
            <p:nvPr/>
          </p:nvSpPr>
          <p:spPr>
            <a:xfrm>
              <a:off x="2225072" y="2200221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Tema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theme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3" name="Retângulo 55">
              <a:extLst>
                <a:ext uri="{FF2B5EF4-FFF2-40B4-BE49-F238E27FC236}">
                  <a16:creationId xmlns:a16="http://schemas.microsoft.com/office/drawing/2014/main" id="{538E8C30-FCC3-B969-5EE6-F9C3C56B66C4}"/>
                </a:ext>
              </a:extLst>
            </p:cNvPr>
            <p:cNvSpPr/>
            <p:nvPr/>
          </p:nvSpPr>
          <p:spPr>
            <a:xfrm>
              <a:off x="2225072" y="3381748"/>
              <a:ext cx="2824888" cy="14998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Estatística</a:t>
              </a:r>
            </a:p>
            <a:p>
              <a:pPr algn="ctr"/>
              <a:r>
                <a:rPr lang="pt-BR" sz="31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geom_smooth</a:t>
              </a:r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pPr algn="ctr"/>
              <a:r>
                <a:rPr lang="pt-BR" sz="31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geom_errorbar</a:t>
              </a:r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Retângulo 55">
              <a:extLst>
                <a:ext uri="{FF2B5EF4-FFF2-40B4-BE49-F238E27FC236}">
                  <a16:creationId xmlns:a16="http://schemas.microsoft.com/office/drawing/2014/main" id="{D45A81B7-FABB-E154-F6B6-A0E154CE0891}"/>
                </a:ext>
              </a:extLst>
            </p:cNvPr>
            <p:cNvSpPr/>
            <p:nvPr/>
          </p:nvSpPr>
          <p:spPr>
            <a:xfrm>
              <a:off x="2233437" y="5014439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Painéis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facet_wrap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C9E40-5787-FA86-0264-5F875A36447D}"/>
                </a:ext>
              </a:extLst>
            </p:cNvPr>
            <p:cNvSpPr/>
            <p:nvPr/>
          </p:nvSpPr>
          <p:spPr>
            <a:xfrm>
              <a:off x="5554993" y="3334002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E3D35E-4C23-29B2-25B4-09CB7E67BDE0}"/>
                </a:ext>
              </a:extLst>
            </p:cNvPr>
            <p:cNvGrpSpPr/>
            <p:nvPr/>
          </p:nvGrpSpPr>
          <p:grpSpPr>
            <a:xfrm>
              <a:off x="5948952" y="4569860"/>
              <a:ext cx="1545949" cy="1357181"/>
              <a:chOff x="7737832" y="654626"/>
              <a:chExt cx="2029554" cy="1781736"/>
            </a:xfrm>
            <a:solidFill>
              <a:srgbClr val="DDDDDD">
                <a:alpha val="45882"/>
              </a:srgbClr>
            </a:solidFill>
            <a:scene3d>
              <a:camera prst="isometricBottomDown"/>
              <a:lightRig rig="threePt" dir="t"/>
            </a:scene3d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4E0026-644C-D011-2AF7-09237643D14C}"/>
                  </a:ext>
                </a:extLst>
              </p:cNvPr>
              <p:cNvSpPr/>
              <p:nvPr/>
            </p:nvSpPr>
            <p:spPr>
              <a:xfrm>
                <a:off x="7737832" y="654627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CCF8018-92A2-C48E-91D0-AF7A77EA47DA}"/>
                  </a:ext>
                </a:extLst>
              </p:cNvPr>
              <p:cNvSpPr/>
              <p:nvPr/>
            </p:nvSpPr>
            <p:spPr>
              <a:xfrm>
                <a:off x="8797636" y="654626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32F3ACB-88CD-D955-7D74-F6D306952993}"/>
                  </a:ext>
                </a:extLst>
              </p:cNvPr>
              <p:cNvSpPr/>
              <p:nvPr/>
            </p:nvSpPr>
            <p:spPr>
              <a:xfrm>
                <a:off x="7737832" y="1580615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0EEC5F9-9383-02F7-EB9D-9807C1D5A2B5}"/>
                  </a:ext>
                </a:extLst>
              </p:cNvPr>
              <p:cNvSpPr/>
              <p:nvPr/>
            </p:nvSpPr>
            <p:spPr>
              <a:xfrm>
                <a:off x="8797636" y="1580614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37CB68-BE39-CBA6-7E4B-530EC4E27237}"/>
                </a:ext>
              </a:extLst>
            </p:cNvPr>
            <p:cNvGrpSpPr/>
            <p:nvPr/>
          </p:nvGrpSpPr>
          <p:grpSpPr>
            <a:xfrm>
              <a:off x="6096000" y="3733347"/>
              <a:ext cx="1377862" cy="1281092"/>
              <a:chOff x="9077472" y="1646884"/>
              <a:chExt cx="1377862" cy="128109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E3A3284-629B-AC6C-39C8-A7B163EB6406}"/>
                  </a:ext>
                </a:extLst>
              </p:cNvPr>
              <p:cNvGrpSpPr/>
              <p:nvPr/>
            </p:nvGrpSpPr>
            <p:grpSpPr>
              <a:xfrm>
                <a:off x="9077472" y="1646884"/>
                <a:ext cx="1377862" cy="1281092"/>
                <a:chOff x="3353263" y="2184400"/>
                <a:chExt cx="2445019" cy="2273301"/>
              </a:xfrm>
              <a:scene3d>
                <a:camera prst="isometricBottomDown"/>
                <a:lightRig rig="threePt" dir="t"/>
              </a:scene3d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A59753AF-D288-9AA0-7635-B6A8BBEE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3263" y="2184400"/>
                  <a:ext cx="0" cy="227330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EA4E592C-47F0-00CA-487C-7BDC0A42F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263" y="4457701"/>
                  <a:ext cx="244501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89AF032-34AB-3331-DE3E-50E1776D3ACE}"/>
                  </a:ext>
                </a:extLst>
              </p:cNvPr>
              <p:cNvCxnSpPr/>
              <p:nvPr/>
            </p:nvCxnSpPr>
            <p:spPr>
              <a:xfrm flipV="1">
                <a:off x="9077472" y="2002868"/>
                <a:ext cx="1263659" cy="569125"/>
              </a:xfrm>
              <a:prstGeom prst="line">
                <a:avLst/>
              </a:prstGeom>
              <a:ln w="5715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isometricBottomDown"/>
                <a:lightRig rig="threePt" dir="t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3E0F4-6B16-B903-6C48-9BA9F403DD83}"/>
                </a:ext>
              </a:extLst>
            </p:cNvPr>
            <p:cNvSpPr/>
            <p:nvPr/>
          </p:nvSpPr>
          <p:spPr>
            <a:xfrm>
              <a:off x="5546628" y="2149196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0F03E-CBBF-656F-D090-C559FEAA28FE}"/>
                </a:ext>
              </a:extLst>
            </p:cNvPr>
            <p:cNvSpPr/>
            <p:nvPr/>
          </p:nvSpPr>
          <p:spPr>
            <a:xfrm>
              <a:off x="5610783" y="2922413"/>
              <a:ext cx="571500" cy="5299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2B3FED9-50EE-3EE7-4FAB-346ADB3F8FBC}"/>
                </a:ext>
              </a:extLst>
            </p:cNvPr>
            <p:cNvSpPr/>
            <p:nvPr/>
          </p:nvSpPr>
          <p:spPr>
            <a:xfrm>
              <a:off x="6442055" y="2922413"/>
              <a:ext cx="571500" cy="529936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E42DD8-ED02-22AF-2D9E-9A6C743FE8DE}"/>
                </a:ext>
              </a:extLst>
            </p:cNvPr>
            <p:cNvSpPr/>
            <p:nvPr/>
          </p:nvSpPr>
          <p:spPr>
            <a:xfrm>
              <a:off x="7273327" y="2922413"/>
              <a:ext cx="571500" cy="529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4993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3D0C1-2550-AC1B-E5C8-2F44CF2A519E}"/>
              </a:ext>
            </a:extLst>
          </p:cNvPr>
          <p:cNvGrpSpPr/>
          <p:nvPr/>
        </p:nvGrpSpPr>
        <p:grpSpPr>
          <a:xfrm>
            <a:off x="673025" y="1478008"/>
            <a:ext cx="10845950" cy="3480469"/>
            <a:chOff x="927100" y="1501330"/>
            <a:chExt cx="10194382" cy="29977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87D723-18AA-D353-FD6A-2BDFC644625B}"/>
                </a:ext>
              </a:extLst>
            </p:cNvPr>
            <p:cNvGrpSpPr/>
            <p:nvPr/>
          </p:nvGrpSpPr>
          <p:grpSpPr>
            <a:xfrm>
              <a:off x="927100" y="2003676"/>
              <a:ext cx="3215700" cy="2493833"/>
              <a:chOff x="3713706" y="1235636"/>
              <a:chExt cx="4048594" cy="3086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C5EF04-ECF5-0785-F6C0-B7EE7F9DA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13706" y="1235636"/>
                <a:ext cx="4048594" cy="308699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B69496F-AFFB-7086-4E0B-5774372DA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238" y="1600435"/>
                <a:ext cx="3960282" cy="267184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6C4CD-E008-2CD9-DBA8-DD636841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481" y="2003675"/>
              <a:ext cx="3270659" cy="24938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08EF0C-A8AD-DE9B-2EB1-31E64EAB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822" y="2003675"/>
              <a:ext cx="3270660" cy="2495365"/>
            </a:xfrm>
            <a:prstGeom prst="rect">
              <a:avLst/>
            </a:prstGeom>
          </p:spPr>
        </p:pic>
        <p:sp>
          <p:nvSpPr>
            <p:cNvPr id="10" name="CaixaDeTexto 52">
              <a:extLst>
                <a:ext uri="{FF2B5EF4-FFF2-40B4-BE49-F238E27FC236}">
                  <a16:creationId xmlns:a16="http://schemas.microsoft.com/office/drawing/2014/main" id="{D22F8660-51A9-72F8-E015-8AAE9ECEF4B1}"/>
                </a:ext>
              </a:extLst>
            </p:cNvPr>
            <p:cNvSpPr txBox="1"/>
            <p:nvPr/>
          </p:nvSpPr>
          <p:spPr>
            <a:xfrm>
              <a:off x="1483276" y="1501330"/>
              <a:ext cx="2109107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(dados)</a:t>
              </a:r>
            </a:p>
          </p:txBody>
        </p:sp>
        <p:sp>
          <p:nvSpPr>
            <p:cNvPr id="11" name="CaixaDeTexto 52">
              <a:extLst>
                <a:ext uri="{FF2B5EF4-FFF2-40B4-BE49-F238E27FC236}">
                  <a16:creationId xmlns:a16="http://schemas.microsoft.com/office/drawing/2014/main" id="{BDD1B9F0-1781-8501-E9D6-3C23DB88898A}"/>
                </a:ext>
              </a:extLst>
            </p:cNvPr>
            <p:cNvSpPr txBox="1"/>
            <p:nvPr/>
          </p:nvSpPr>
          <p:spPr>
            <a:xfrm>
              <a:off x="4361481" y="1503909"/>
              <a:ext cx="3270660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(x=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y=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CaixaDeTexto 52">
              <a:extLst>
                <a:ext uri="{FF2B5EF4-FFF2-40B4-BE49-F238E27FC236}">
                  <a16:creationId xmlns:a16="http://schemas.microsoft.com/office/drawing/2014/main" id="{1A9F9B98-0018-9FA5-5C0C-E32BDA524285}"/>
                </a:ext>
              </a:extLst>
            </p:cNvPr>
            <p:cNvSpPr txBox="1"/>
            <p:nvPr/>
          </p:nvSpPr>
          <p:spPr>
            <a:xfrm>
              <a:off x="8214700" y="1501331"/>
              <a:ext cx="2542904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geom_boxplot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CaixaDeTexto 52">
              <a:extLst>
                <a:ext uri="{FF2B5EF4-FFF2-40B4-BE49-F238E27FC236}">
                  <a16:creationId xmlns:a16="http://schemas.microsoft.com/office/drawing/2014/main" id="{265113EE-EA3F-2CF0-E18B-A93B1D6359BF}"/>
                </a:ext>
              </a:extLst>
            </p:cNvPr>
            <p:cNvSpPr txBox="1"/>
            <p:nvPr/>
          </p:nvSpPr>
          <p:spPr>
            <a:xfrm>
              <a:off x="3592383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" name="CaixaDeTexto 52">
              <a:extLst>
                <a:ext uri="{FF2B5EF4-FFF2-40B4-BE49-F238E27FC236}">
                  <a16:creationId xmlns:a16="http://schemas.microsoft.com/office/drawing/2014/main" id="{A7AA16CE-AC0D-ECD9-6013-31164CFF7B84}"/>
                </a:ext>
              </a:extLst>
            </p:cNvPr>
            <p:cNvSpPr txBox="1"/>
            <p:nvPr/>
          </p:nvSpPr>
          <p:spPr>
            <a:xfrm>
              <a:off x="7516246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44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160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Michelon</dc:creator>
  <cp:lastModifiedBy>Thomas Michelon</cp:lastModifiedBy>
  <cp:revision>23</cp:revision>
  <dcterms:created xsi:type="dcterms:W3CDTF">2022-07-21T17:47:34Z</dcterms:created>
  <dcterms:modified xsi:type="dcterms:W3CDTF">2022-08-09T20:46:51Z</dcterms:modified>
</cp:coreProperties>
</file>