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4" r:id="rId4"/>
    <p:sldId id="263" r:id="rId5"/>
    <p:sldId id="257" r:id="rId6"/>
    <p:sldId id="256" r:id="rId7"/>
    <p:sldId id="261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5" autoAdjust="0"/>
  </p:normalViewPr>
  <p:slideViewPr>
    <p:cSldViewPr snapToGrid="0">
      <p:cViewPr>
        <p:scale>
          <a:sx n="125" d="100"/>
          <a:sy n="125" d="100"/>
        </p:scale>
        <p:origin x="-216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61637-EE5B-703B-7EC7-0E2556D6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B0F8EC-C2FA-9BE8-A17F-9C1C5F8C8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FA95B8-2AE2-D81D-9101-5990D284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AD130-3118-EDAD-EB6E-B01D99A8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5E0DA-C898-638D-5BC5-AC1159D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6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14E74-AA2D-B7DE-BE4F-1996EA06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3D3770-CEF1-579C-770F-A5C1380CF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8CFBE-908F-B525-5B05-3B033DE6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DBF97-E954-3423-2C1D-C5D66E6C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3E1EF-371A-7211-71EF-BF86C71E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1B1FBB-02A5-8FA8-4468-061ED448F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8828DA-2B6C-31DE-1275-3A37535E1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FD03A-BE57-9E19-AF6C-CA14EDE4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5E32EE-0E2A-D61F-F1F8-909D2953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EA82A-751F-4DA2-DF1F-978C4F80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98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A194-2FAC-73BA-6455-B1B51B0E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3B9F78-0CE7-4683-38D8-7F4C2775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76741-6239-7184-95A3-C09873EB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51B80-0981-4F0C-CD5E-D5C9E8557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7A15B-D68F-6185-7249-4A67834E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46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F97BE-D0A8-AA86-9BFA-7797F66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CFAADF-EE8B-8900-B704-EB8A4CE72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E8E41-7D1D-C6CD-ED61-7327916C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410E93-E926-E304-47C2-AE7127DA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259501-4B66-E858-7FF0-08454476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13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6783-6D7F-ED1F-AEDD-EAF8CD0C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FB7BF-3BD9-8E1F-B024-2FB988CC5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36B407-575C-2A3F-8BAD-9A7411587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1E5A20-B7EA-91D8-2DCA-DBBC4E34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7ABA5-CE3B-76E9-AE0A-304AD8B4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2418D5-331B-288C-0A7F-9A9DB8DF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A4F0E-2618-84F9-1D36-192FB3F40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C60E4-D573-62ED-1C7B-48CE6671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8BFDD7-A66D-9414-1C1A-F4371AE54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A50C94-61F4-AEBD-6CE5-843D39581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BF9363-FD6B-9DC7-378F-62896FFD7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F2C241-8924-D4A6-B54A-49B7BC4D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B14F6E-D116-4E6D-6541-53854648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11DD77-56D9-8631-3186-7DAEA1FA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3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5CD30-C27F-81DA-CD26-B42A737A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0964A-F502-B7C8-DC94-965B19E0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7884B2-6E83-B572-FD06-331F2380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CE0936-5E91-702E-3E43-E939CA1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40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891931-B350-0145-ACE0-EC0DC695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D7D8A-026D-C6B0-55BC-4D4FC90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E3F23-6FD2-9FE7-E19A-573F6D2F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0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97F52-B1B1-D51C-1782-594E2250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D81F4-1C31-9ED9-B537-AF22DBB4E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29C454-5062-6DB3-A8E4-704011E84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CD4712-3D10-1149-8B77-CA2245D3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3029FC-F619-F3A3-BC98-F1F6C171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5B942B-84B7-D1A5-1D98-080DDE6E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0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23AB5-EACA-6589-2924-C29F4E2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787EC1-8EF5-EF2A-98CA-E310E2A02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D68F7-1139-C0EB-240F-ED1BD439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E2012-F33F-908C-DEDE-BA3C2BB0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991C5-43F1-3B68-12AD-6FF143A2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468FB4-0C93-0EC1-C062-A3967B44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5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4EA05E-A002-56A1-7F44-0205BC14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CDF1CC-76BA-E47F-3496-6CAD6E24B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1B489A-5A99-A961-0E83-242509CB4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DF19B-4364-4E80-B7A8-AB23B8073FE1}" type="datetimeFigureOut">
              <a:rPr lang="pt-BR" smtClean="0"/>
              <a:t>14/08/2022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31DFF9-0DB6-7852-20E4-991C75022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DE66C-AB92-E3FB-1297-5F30EF07C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26B9-4B98-44BE-9E8E-BFC95A9BBB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84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684F807-2635-579F-72FA-187580F4B384}"/>
              </a:ext>
            </a:extLst>
          </p:cNvPr>
          <p:cNvGrpSpPr/>
          <p:nvPr/>
        </p:nvGrpSpPr>
        <p:grpSpPr>
          <a:xfrm>
            <a:off x="1373869" y="1140210"/>
            <a:ext cx="6985884" cy="1565966"/>
            <a:chOff x="1373869" y="1140210"/>
            <a:chExt cx="6985884" cy="1565966"/>
          </a:xfrm>
        </p:grpSpPr>
        <p:sp>
          <p:nvSpPr>
            <p:cNvPr id="17" name="Retângulo 17">
              <a:extLst>
                <a:ext uri="{FF2B5EF4-FFF2-40B4-BE49-F238E27FC236}">
                  <a16:creationId xmlns:a16="http://schemas.microsoft.com/office/drawing/2014/main" id="{4E213C84-8726-329F-E990-CECE1576F47D}"/>
                </a:ext>
              </a:extLst>
            </p:cNvPr>
            <p:cNvSpPr/>
            <p:nvPr/>
          </p:nvSpPr>
          <p:spPr>
            <a:xfrm>
              <a:off x="2366206" y="1522242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18" name="Retângulo 18">
              <a:extLst>
                <a:ext uri="{FF2B5EF4-FFF2-40B4-BE49-F238E27FC236}">
                  <a16:creationId xmlns:a16="http://schemas.microsoft.com/office/drawing/2014/main" id="{686B3856-3476-9F1E-E1DD-AA48CF84D082}"/>
                </a:ext>
              </a:extLst>
            </p:cNvPr>
            <p:cNvSpPr/>
            <p:nvPr/>
          </p:nvSpPr>
          <p:spPr>
            <a:xfrm>
              <a:off x="2920910" y="1522242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19" name="Retângulo 19">
              <a:extLst>
                <a:ext uri="{FF2B5EF4-FFF2-40B4-BE49-F238E27FC236}">
                  <a16:creationId xmlns:a16="http://schemas.microsoft.com/office/drawing/2014/main" id="{78190FDB-74BC-6F8B-A3E0-3AB909735509}"/>
                </a:ext>
              </a:extLst>
            </p:cNvPr>
            <p:cNvSpPr/>
            <p:nvPr/>
          </p:nvSpPr>
          <p:spPr>
            <a:xfrm>
              <a:off x="4030319" y="1522242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20" name="Retângulo 20">
              <a:extLst>
                <a:ext uri="{FF2B5EF4-FFF2-40B4-BE49-F238E27FC236}">
                  <a16:creationId xmlns:a16="http://schemas.microsoft.com/office/drawing/2014/main" id="{F0260AD3-C346-88CB-B824-A7A696E96C39}"/>
                </a:ext>
              </a:extLst>
            </p:cNvPr>
            <p:cNvSpPr/>
            <p:nvPr/>
          </p:nvSpPr>
          <p:spPr>
            <a:xfrm>
              <a:off x="3475614" y="1522242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21" name="Retângulo 21">
              <a:extLst>
                <a:ext uri="{FF2B5EF4-FFF2-40B4-BE49-F238E27FC236}">
                  <a16:creationId xmlns:a16="http://schemas.microsoft.com/office/drawing/2014/main" id="{A77A5F94-A295-9E48-865D-FFF1CC067907}"/>
                </a:ext>
              </a:extLst>
            </p:cNvPr>
            <p:cNvSpPr/>
            <p:nvPr/>
          </p:nvSpPr>
          <p:spPr>
            <a:xfrm>
              <a:off x="1373869" y="1522242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</a:t>
              </a:r>
            </a:p>
          </p:txBody>
        </p:sp>
        <p:sp>
          <p:nvSpPr>
            <p:cNvPr id="22" name="Retângulo 17">
              <a:extLst>
                <a:ext uri="{FF2B5EF4-FFF2-40B4-BE49-F238E27FC236}">
                  <a16:creationId xmlns:a16="http://schemas.microsoft.com/office/drawing/2014/main" id="{7175E65D-BA03-FA52-921C-AFC87C3A3B63}"/>
                </a:ext>
              </a:extLst>
            </p:cNvPr>
            <p:cNvSpPr/>
            <p:nvPr/>
          </p:nvSpPr>
          <p:spPr>
            <a:xfrm>
              <a:off x="1928573" y="1984631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23" name="Retângulo 18">
              <a:extLst>
                <a:ext uri="{FF2B5EF4-FFF2-40B4-BE49-F238E27FC236}">
                  <a16:creationId xmlns:a16="http://schemas.microsoft.com/office/drawing/2014/main" id="{42CC916A-4DD7-6B38-7DFA-6D9A552C7315}"/>
                </a:ext>
              </a:extLst>
            </p:cNvPr>
            <p:cNvSpPr/>
            <p:nvPr/>
          </p:nvSpPr>
          <p:spPr>
            <a:xfrm>
              <a:off x="2483278" y="1984631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24" name="Retângulo 19">
              <a:extLst>
                <a:ext uri="{FF2B5EF4-FFF2-40B4-BE49-F238E27FC236}">
                  <a16:creationId xmlns:a16="http://schemas.microsoft.com/office/drawing/2014/main" id="{8A357F8A-754D-EE53-EADD-609D1E2BDB1C}"/>
                </a:ext>
              </a:extLst>
            </p:cNvPr>
            <p:cNvSpPr/>
            <p:nvPr/>
          </p:nvSpPr>
          <p:spPr>
            <a:xfrm>
              <a:off x="4030319" y="1984631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25" name="Retângulo 20">
              <a:extLst>
                <a:ext uri="{FF2B5EF4-FFF2-40B4-BE49-F238E27FC236}">
                  <a16:creationId xmlns:a16="http://schemas.microsoft.com/office/drawing/2014/main" id="{D54DA1B9-D464-92D0-F28D-3ED7D859329D}"/>
                </a:ext>
              </a:extLst>
            </p:cNvPr>
            <p:cNvSpPr/>
            <p:nvPr/>
          </p:nvSpPr>
          <p:spPr>
            <a:xfrm>
              <a:off x="3475614" y="1984631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7282C2-6F23-3E8B-B4A6-97FD8F6D42D4}"/>
                </a:ext>
              </a:extLst>
            </p:cNvPr>
            <p:cNvSpPr txBox="1"/>
            <p:nvPr/>
          </p:nvSpPr>
          <p:spPr>
            <a:xfrm>
              <a:off x="1911924" y="1474988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CD11D1-4B52-69D5-8F77-A268A37A2452}"/>
                </a:ext>
              </a:extLst>
            </p:cNvPr>
            <p:cNvSpPr txBox="1"/>
            <p:nvPr/>
          </p:nvSpPr>
          <p:spPr>
            <a:xfrm>
              <a:off x="3029657" y="1942965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28" name="Retângulo 17">
              <a:extLst>
                <a:ext uri="{FF2B5EF4-FFF2-40B4-BE49-F238E27FC236}">
                  <a16:creationId xmlns:a16="http://schemas.microsoft.com/office/drawing/2014/main" id="{93327B1F-410F-1B40-4531-4F9A78158536}"/>
                </a:ext>
              </a:extLst>
            </p:cNvPr>
            <p:cNvSpPr/>
            <p:nvPr/>
          </p:nvSpPr>
          <p:spPr>
            <a:xfrm>
              <a:off x="1373869" y="2413027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29" name="Retângulo 18">
              <a:extLst>
                <a:ext uri="{FF2B5EF4-FFF2-40B4-BE49-F238E27FC236}">
                  <a16:creationId xmlns:a16="http://schemas.microsoft.com/office/drawing/2014/main" id="{0BEDF683-96FE-6F5D-95E5-8EC4C2CFD9F3}"/>
                </a:ext>
              </a:extLst>
            </p:cNvPr>
            <p:cNvSpPr/>
            <p:nvPr/>
          </p:nvSpPr>
          <p:spPr>
            <a:xfrm>
              <a:off x="2246070" y="2410534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30" name="Retângulo 19">
              <a:extLst>
                <a:ext uri="{FF2B5EF4-FFF2-40B4-BE49-F238E27FC236}">
                  <a16:creationId xmlns:a16="http://schemas.microsoft.com/office/drawing/2014/main" id="{C66CE955-8C8C-5514-48D3-D64CAEFC665F}"/>
                </a:ext>
              </a:extLst>
            </p:cNvPr>
            <p:cNvSpPr/>
            <p:nvPr/>
          </p:nvSpPr>
          <p:spPr>
            <a:xfrm>
              <a:off x="4014548" y="2415519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31" name="Retângulo 20">
              <a:extLst>
                <a:ext uri="{FF2B5EF4-FFF2-40B4-BE49-F238E27FC236}">
                  <a16:creationId xmlns:a16="http://schemas.microsoft.com/office/drawing/2014/main" id="{992F0EF2-F7EF-9BF0-612D-A4C605252F4C}"/>
                </a:ext>
              </a:extLst>
            </p:cNvPr>
            <p:cNvSpPr/>
            <p:nvPr/>
          </p:nvSpPr>
          <p:spPr>
            <a:xfrm>
              <a:off x="3118269" y="2410534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EF0E66-2469-3C9B-962E-F0EC96E9F8EE}"/>
                </a:ext>
              </a:extLst>
            </p:cNvPr>
            <p:cNvSpPr txBox="1"/>
            <p:nvPr/>
          </p:nvSpPr>
          <p:spPr>
            <a:xfrm>
              <a:off x="1864343" y="2367622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C30C260-72DF-A548-3C2B-24F745B07550}"/>
                </a:ext>
              </a:extLst>
            </p:cNvPr>
            <p:cNvSpPr txBox="1"/>
            <p:nvPr/>
          </p:nvSpPr>
          <p:spPr>
            <a:xfrm>
              <a:off x="3620783" y="2367622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34" name="Retângulo 9">
              <a:extLst>
                <a:ext uri="{FF2B5EF4-FFF2-40B4-BE49-F238E27FC236}">
                  <a16:creationId xmlns:a16="http://schemas.microsoft.com/office/drawing/2014/main" id="{2FB4DE08-4305-220C-B450-F915F227945E}"/>
                </a:ext>
              </a:extLst>
            </p:cNvPr>
            <p:cNvSpPr/>
            <p:nvPr/>
          </p:nvSpPr>
          <p:spPr>
            <a:xfrm>
              <a:off x="1373869" y="1140210"/>
              <a:ext cx="3211154" cy="25522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Opção 1</a:t>
              </a:r>
            </a:p>
          </p:txBody>
        </p:sp>
        <p:sp>
          <p:nvSpPr>
            <p:cNvPr id="37" name="Retângulo 17">
              <a:extLst>
                <a:ext uri="{FF2B5EF4-FFF2-40B4-BE49-F238E27FC236}">
                  <a16:creationId xmlns:a16="http://schemas.microsoft.com/office/drawing/2014/main" id="{92BCE26B-8CF9-AC2B-0D9D-D94C3DB98726}"/>
                </a:ext>
              </a:extLst>
            </p:cNvPr>
            <p:cNvSpPr/>
            <p:nvPr/>
          </p:nvSpPr>
          <p:spPr>
            <a:xfrm>
              <a:off x="5414475" y="1517257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38" name="Retângulo 18">
              <a:extLst>
                <a:ext uri="{FF2B5EF4-FFF2-40B4-BE49-F238E27FC236}">
                  <a16:creationId xmlns:a16="http://schemas.microsoft.com/office/drawing/2014/main" id="{53E9523B-A3DB-17ED-7028-7DFB2D7FB45D}"/>
                </a:ext>
              </a:extLst>
            </p:cNvPr>
            <p:cNvSpPr/>
            <p:nvPr/>
          </p:nvSpPr>
          <p:spPr>
            <a:xfrm>
              <a:off x="6695640" y="1522668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39" name="Retângulo 19">
              <a:extLst>
                <a:ext uri="{FF2B5EF4-FFF2-40B4-BE49-F238E27FC236}">
                  <a16:creationId xmlns:a16="http://schemas.microsoft.com/office/drawing/2014/main" id="{8A9EDC99-03F2-05B5-F273-45D404AECE91}"/>
                </a:ext>
              </a:extLst>
            </p:cNvPr>
            <p:cNvSpPr/>
            <p:nvPr/>
          </p:nvSpPr>
          <p:spPr>
            <a:xfrm>
              <a:off x="7805049" y="1522668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40" name="Retângulo 20">
              <a:extLst>
                <a:ext uri="{FF2B5EF4-FFF2-40B4-BE49-F238E27FC236}">
                  <a16:creationId xmlns:a16="http://schemas.microsoft.com/office/drawing/2014/main" id="{9D9321C4-7AA8-82B7-2F69-5DBD2941B7CF}"/>
                </a:ext>
              </a:extLst>
            </p:cNvPr>
            <p:cNvSpPr/>
            <p:nvPr/>
          </p:nvSpPr>
          <p:spPr>
            <a:xfrm>
              <a:off x="7250344" y="1522668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41" name="Retângulo 21">
              <a:extLst>
                <a:ext uri="{FF2B5EF4-FFF2-40B4-BE49-F238E27FC236}">
                  <a16:creationId xmlns:a16="http://schemas.microsoft.com/office/drawing/2014/main" id="{A40197EF-2140-6F90-63B3-37958F3B58BC}"/>
                </a:ext>
              </a:extLst>
            </p:cNvPr>
            <p:cNvSpPr/>
            <p:nvPr/>
          </p:nvSpPr>
          <p:spPr>
            <a:xfrm>
              <a:off x="4859771" y="1517257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</a:t>
              </a:r>
            </a:p>
          </p:txBody>
        </p:sp>
        <p:sp>
          <p:nvSpPr>
            <p:cNvPr id="44" name="Retângulo 19">
              <a:extLst>
                <a:ext uri="{FF2B5EF4-FFF2-40B4-BE49-F238E27FC236}">
                  <a16:creationId xmlns:a16="http://schemas.microsoft.com/office/drawing/2014/main" id="{E9851B1C-9263-B6DD-2E6E-3EF4434E87FE}"/>
                </a:ext>
              </a:extLst>
            </p:cNvPr>
            <p:cNvSpPr/>
            <p:nvPr/>
          </p:nvSpPr>
          <p:spPr>
            <a:xfrm>
              <a:off x="7805048" y="1982138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45" name="Retângulo 20">
              <a:extLst>
                <a:ext uri="{FF2B5EF4-FFF2-40B4-BE49-F238E27FC236}">
                  <a16:creationId xmlns:a16="http://schemas.microsoft.com/office/drawing/2014/main" id="{5F31777E-F1D5-9D41-30E5-BC106AC6B330}"/>
                </a:ext>
              </a:extLst>
            </p:cNvPr>
            <p:cNvSpPr/>
            <p:nvPr/>
          </p:nvSpPr>
          <p:spPr>
            <a:xfrm>
              <a:off x="7250344" y="1982138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75B48C-F78E-87A9-FA84-E3EF052BE92A}"/>
                </a:ext>
              </a:extLst>
            </p:cNvPr>
            <p:cNvSpPr txBox="1"/>
            <p:nvPr/>
          </p:nvSpPr>
          <p:spPr>
            <a:xfrm>
              <a:off x="6841371" y="1919737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48" name="Retângulo 17">
              <a:extLst>
                <a:ext uri="{FF2B5EF4-FFF2-40B4-BE49-F238E27FC236}">
                  <a16:creationId xmlns:a16="http://schemas.microsoft.com/office/drawing/2014/main" id="{4ABF0BD2-31CA-2B85-9850-435EA8B3D83E}"/>
                </a:ext>
              </a:extLst>
            </p:cNvPr>
            <p:cNvSpPr/>
            <p:nvPr/>
          </p:nvSpPr>
          <p:spPr>
            <a:xfrm>
              <a:off x="4859771" y="1984631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</a:t>
              </a:r>
            </a:p>
          </p:txBody>
        </p:sp>
        <p:sp>
          <p:nvSpPr>
            <p:cNvPr id="49" name="Retângulo 18">
              <a:extLst>
                <a:ext uri="{FF2B5EF4-FFF2-40B4-BE49-F238E27FC236}">
                  <a16:creationId xmlns:a16="http://schemas.microsoft.com/office/drawing/2014/main" id="{63C514A5-577C-EBC8-3356-E84AB235F0DF}"/>
                </a:ext>
              </a:extLst>
            </p:cNvPr>
            <p:cNvSpPr/>
            <p:nvPr/>
          </p:nvSpPr>
          <p:spPr>
            <a:xfrm>
              <a:off x="5731972" y="1982138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50" name="Retângulo 19">
              <a:extLst>
                <a:ext uri="{FF2B5EF4-FFF2-40B4-BE49-F238E27FC236}">
                  <a16:creationId xmlns:a16="http://schemas.microsoft.com/office/drawing/2014/main" id="{8B7ABDAA-C388-E05F-FF8C-019D675EA813}"/>
                </a:ext>
              </a:extLst>
            </p:cNvPr>
            <p:cNvSpPr/>
            <p:nvPr/>
          </p:nvSpPr>
          <p:spPr>
            <a:xfrm>
              <a:off x="7803421" y="2410534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51" name="Retângulo 20">
              <a:extLst>
                <a:ext uri="{FF2B5EF4-FFF2-40B4-BE49-F238E27FC236}">
                  <a16:creationId xmlns:a16="http://schemas.microsoft.com/office/drawing/2014/main" id="{B2A2CF3E-8F50-0604-1F63-20DA39ED69ED}"/>
                </a:ext>
              </a:extLst>
            </p:cNvPr>
            <p:cNvSpPr/>
            <p:nvPr/>
          </p:nvSpPr>
          <p:spPr>
            <a:xfrm>
              <a:off x="6907142" y="2405549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5D59B1-8091-C02A-010D-815A105727E0}"/>
                </a:ext>
              </a:extLst>
            </p:cNvPr>
            <p:cNvSpPr txBox="1"/>
            <p:nvPr/>
          </p:nvSpPr>
          <p:spPr>
            <a:xfrm>
              <a:off x="5350245" y="1934241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8322145-50CA-A03F-0426-1D4D596A6EEA}"/>
                </a:ext>
              </a:extLst>
            </p:cNvPr>
            <p:cNvSpPr txBox="1"/>
            <p:nvPr/>
          </p:nvSpPr>
          <p:spPr>
            <a:xfrm>
              <a:off x="7409656" y="2362637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57" name="Retângulo 17">
              <a:extLst>
                <a:ext uri="{FF2B5EF4-FFF2-40B4-BE49-F238E27FC236}">
                  <a16:creationId xmlns:a16="http://schemas.microsoft.com/office/drawing/2014/main" id="{56AFD73D-6C85-D4B2-9130-C7F90F4D7ABE}"/>
                </a:ext>
              </a:extLst>
            </p:cNvPr>
            <p:cNvSpPr/>
            <p:nvPr/>
          </p:nvSpPr>
          <p:spPr>
            <a:xfrm>
              <a:off x="6352438" y="1982138"/>
              <a:ext cx="554704" cy="2552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58" name="Retângulo 9">
              <a:extLst>
                <a:ext uri="{FF2B5EF4-FFF2-40B4-BE49-F238E27FC236}">
                  <a16:creationId xmlns:a16="http://schemas.microsoft.com/office/drawing/2014/main" id="{0F444070-1070-3C96-34F4-771B12605F1E}"/>
                </a:ext>
              </a:extLst>
            </p:cNvPr>
            <p:cNvSpPr/>
            <p:nvPr/>
          </p:nvSpPr>
          <p:spPr>
            <a:xfrm>
              <a:off x="4859771" y="1158452"/>
              <a:ext cx="3498354" cy="25522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Opção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13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2F1CF96-F2F3-ADE7-B9DC-C06D8FB09C7A}"/>
              </a:ext>
            </a:extLst>
          </p:cNvPr>
          <p:cNvGrpSpPr/>
          <p:nvPr/>
        </p:nvGrpSpPr>
        <p:grpSpPr>
          <a:xfrm>
            <a:off x="2251377" y="1078026"/>
            <a:ext cx="7689246" cy="4701947"/>
            <a:chOff x="2251377" y="1078026"/>
            <a:chExt cx="7689246" cy="470194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8813F0F-B894-D064-4D8F-B1202BAC9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1377" y="1078026"/>
              <a:ext cx="7689246" cy="4701947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245BC69-ABCE-17D8-9415-8BD1F22D2FEF}"/>
                </a:ext>
              </a:extLst>
            </p:cNvPr>
            <p:cNvSpPr/>
            <p:nvPr/>
          </p:nvSpPr>
          <p:spPr>
            <a:xfrm>
              <a:off x="3929560" y="4043680"/>
              <a:ext cx="2288360" cy="69342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Possíveis outliers</a:t>
              </a:r>
              <a:endPara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Conector: Angulado 6">
              <a:extLst>
                <a:ext uri="{FF2B5EF4-FFF2-40B4-BE49-F238E27FC236}">
                  <a16:creationId xmlns:a16="http://schemas.microsoft.com/office/drawing/2014/main" id="{07597DD6-FC79-58AC-E5B1-8D5CE181696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rot="16200000" flipV="1">
              <a:off x="3684950" y="2654890"/>
              <a:ext cx="1981200" cy="796380"/>
            </a:xfrm>
            <a:prstGeom prst="bentConnector3">
              <a:avLst>
                <a:gd name="adj1" fmla="val 10025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15F7A461-088C-7CA0-87EA-AA379E034BE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6217920" y="4390390"/>
              <a:ext cx="741680" cy="1308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19863F8F-7236-F952-E1B1-DF5077D1D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920" y="4277360"/>
              <a:ext cx="2235200" cy="113030"/>
            </a:xfrm>
            <a:prstGeom prst="bentConnector3">
              <a:avLst>
                <a:gd name="adj1" fmla="val 1663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3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05C62A9-C7F8-6F8A-C573-8CFC1B4E082F}"/>
              </a:ext>
            </a:extLst>
          </p:cNvPr>
          <p:cNvGrpSpPr/>
          <p:nvPr/>
        </p:nvGrpSpPr>
        <p:grpSpPr>
          <a:xfrm>
            <a:off x="1638086" y="1642398"/>
            <a:ext cx="6683240" cy="2194560"/>
            <a:chOff x="1638086" y="1669068"/>
            <a:chExt cx="6683240" cy="2194560"/>
          </a:xfrm>
        </p:grpSpPr>
        <p:sp>
          <p:nvSpPr>
            <p:cNvPr id="3" name="Retângulo 1">
              <a:extLst>
                <a:ext uri="{FF2B5EF4-FFF2-40B4-BE49-F238E27FC236}">
                  <a16:creationId xmlns:a16="http://schemas.microsoft.com/office/drawing/2014/main" id="{8203C53B-FF91-B9D6-DE46-255C8B727E2C}"/>
                </a:ext>
              </a:extLst>
            </p:cNvPr>
            <p:cNvSpPr/>
            <p:nvPr/>
          </p:nvSpPr>
          <p:spPr>
            <a:xfrm>
              <a:off x="2389926" y="166906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</a:t>
              </a:r>
            </a:p>
          </p:txBody>
        </p:sp>
        <p:sp>
          <p:nvSpPr>
            <p:cNvPr id="4" name="Retângulo 2">
              <a:extLst>
                <a:ext uri="{FF2B5EF4-FFF2-40B4-BE49-F238E27FC236}">
                  <a16:creationId xmlns:a16="http://schemas.microsoft.com/office/drawing/2014/main" id="{3B7A7053-6AF6-79A6-8BC4-C57D9FA1DC94}"/>
                </a:ext>
              </a:extLst>
            </p:cNvPr>
            <p:cNvSpPr/>
            <p:nvPr/>
          </p:nvSpPr>
          <p:spPr>
            <a:xfrm>
              <a:off x="2389926" y="20348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15 a</a:t>
              </a:r>
            </a:p>
          </p:txBody>
        </p:sp>
        <p:sp>
          <p:nvSpPr>
            <p:cNvPr id="5" name="Retângulo 3">
              <a:extLst>
                <a:ext uri="{FF2B5EF4-FFF2-40B4-BE49-F238E27FC236}">
                  <a16:creationId xmlns:a16="http://schemas.microsoft.com/office/drawing/2014/main" id="{1A5BC3C6-9EA3-AF16-A315-6ED7DC134E5E}"/>
                </a:ext>
              </a:extLst>
            </p:cNvPr>
            <p:cNvSpPr/>
            <p:nvPr/>
          </p:nvSpPr>
          <p:spPr>
            <a:xfrm>
              <a:off x="2389926" y="24005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12 b</a:t>
              </a:r>
            </a:p>
          </p:txBody>
        </p:sp>
        <p:sp>
          <p:nvSpPr>
            <p:cNvPr id="6" name="Retângulo 4">
              <a:extLst>
                <a:ext uri="{FF2B5EF4-FFF2-40B4-BE49-F238E27FC236}">
                  <a16:creationId xmlns:a16="http://schemas.microsoft.com/office/drawing/2014/main" id="{E0316B58-74CF-B934-FE4C-F2DB01014170}"/>
                </a:ext>
              </a:extLst>
            </p:cNvPr>
            <p:cNvSpPr/>
            <p:nvPr/>
          </p:nvSpPr>
          <p:spPr>
            <a:xfrm>
              <a:off x="2389926" y="27663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10 b</a:t>
              </a:r>
            </a:p>
          </p:txBody>
        </p:sp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B3C42F32-89F2-E690-2FA1-E60581AAA26D}"/>
                </a:ext>
              </a:extLst>
            </p:cNvPr>
            <p:cNvSpPr/>
            <p:nvPr/>
          </p:nvSpPr>
          <p:spPr>
            <a:xfrm>
              <a:off x="2389926" y="31321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 c</a:t>
              </a:r>
            </a:p>
          </p:txBody>
        </p:sp>
        <p:sp>
          <p:nvSpPr>
            <p:cNvPr id="9" name="Retângulo 6">
              <a:extLst>
                <a:ext uri="{FF2B5EF4-FFF2-40B4-BE49-F238E27FC236}">
                  <a16:creationId xmlns:a16="http://schemas.microsoft.com/office/drawing/2014/main" id="{B04EF5F0-0632-A1DB-5872-D3F801537A49}"/>
                </a:ext>
              </a:extLst>
            </p:cNvPr>
            <p:cNvSpPr/>
            <p:nvPr/>
          </p:nvSpPr>
          <p:spPr>
            <a:xfrm>
              <a:off x="2389926" y="34978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 c</a:t>
              </a:r>
            </a:p>
          </p:txBody>
        </p:sp>
        <p:sp>
          <p:nvSpPr>
            <p:cNvPr id="20" name="Retângulo 16">
              <a:extLst>
                <a:ext uri="{FF2B5EF4-FFF2-40B4-BE49-F238E27FC236}">
                  <a16:creationId xmlns:a16="http://schemas.microsoft.com/office/drawing/2014/main" id="{0BBB37E9-30D2-4D91-4185-517C0FCECA12}"/>
                </a:ext>
              </a:extLst>
            </p:cNvPr>
            <p:cNvSpPr/>
            <p:nvPr/>
          </p:nvSpPr>
          <p:spPr>
            <a:xfrm>
              <a:off x="1638086" y="166906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endParaRPr lang="pt-B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tângulo 17">
              <a:extLst>
                <a:ext uri="{FF2B5EF4-FFF2-40B4-BE49-F238E27FC236}">
                  <a16:creationId xmlns:a16="http://schemas.microsoft.com/office/drawing/2014/main" id="{26C31854-37AC-B21D-0727-567B46D5ADF1}"/>
                </a:ext>
              </a:extLst>
            </p:cNvPr>
            <p:cNvSpPr/>
            <p:nvPr/>
          </p:nvSpPr>
          <p:spPr>
            <a:xfrm>
              <a:off x="1638086" y="20348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22" name="Retângulo 18">
              <a:extLst>
                <a:ext uri="{FF2B5EF4-FFF2-40B4-BE49-F238E27FC236}">
                  <a16:creationId xmlns:a16="http://schemas.microsoft.com/office/drawing/2014/main" id="{25C1226D-4DC8-1BB2-2D1D-4927E192EB21}"/>
                </a:ext>
              </a:extLst>
            </p:cNvPr>
            <p:cNvSpPr/>
            <p:nvPr/>
          </p:nvSpPr>
          <p:spPr>
            <a:xfrm>
              <a:off x="1638086" y="24005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23" name="Retângulo 19">
              <a:extLst>
                <a:ext uri="{FF2B5EF4-FFF2-40B4-BE49-F238E27FC236}">
                  <a16:creationId xmlns:a16="http://schemas.microsoft.com/office/drawing/2014/main" id="{048FCE8B-D3A2-0F27-F224-6C3B2EDF9C04}"/>
                </a:ext>
              </a:extLst>
            </p:cNvPr>
            <p:cNvSpPr/>
            <p:nvPr/>
          </p:nvSpPr>
          <p:spPr>
            <a:xfrm>
              <a:off x="1638086" y="27663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24" name="Retângulo 20">
              <a:extLst>
                <a:ext uri="{FF2B5EF4-FFF2-40B4-BE49-F238E27FC236}">
                  <a16:creationId xmlns:a16="http://schemas.microsoft.com/office/drawing/2014/main" id="{142FF03B-728C-8338-2EED-31286ED15F46}"/>
                </a:ext>
              </a:extLst>
            </p:cNvPr>
            <p:cNvSpPr/>
            <p:nvPr/>
          </p:nvSpPr>
          <p:spPr>
            <a:xfrm>
              <a:off x="1638086" y="31321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25" name="Retângulo 21">
              <a:extLst>
                <a:ext uri="{FF2B5EF4-FFF2-40B4-BE49-F238E27FC236}">
                  <a16:creationId xmlns:a16="http://schemas.microsoft.com/office/drawing/2014/main" id="{9E811C0C-3C4F-A5AA-F7A0-76906180E6A3}"/>
                </a:ext>
              </a:extLst>
            </p:cNvPr>
            <p:cNvSpPr/>
            <p:nvPr/>
          </p:nvSpPr>
          <p:spPr>
            <a:xfrm>
              <a:off x="1638086" y="34978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</a:t>
              </a:r>
            </a:p>
          </p:txBody>
        </p:sp>
        <p:sp>
          <p:nvSpPr>
            <p:cNvPr id="31" name="Retângulo 17">
              <a:extLst>
                <a:ext uri="{FF2B5EF4-FFF2-40B4-BE49-F238E27FC236}">
                  <a16:creationId xmlns:a16="http://schemas.microsoft.com/office/drawing/2014/main" id="{6BABBAD7-BA5E-4365-9F70-5310562D5982}"/>
                </a:ext>
              </a:extLst>
            </p:cNvPr>
            <p:cNvSpPr/>
            <p:nvPr/>
          </p:nvSpPr>
          <p:spPr>
            <a:xfrm>
              <a:off x="5313966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32" name="Retângulo 18">
              <a:extLst>
                <a:ext uri="{FF2B5EF4-FFF2-40B4-BE49-F238E27FC236}">
                  <a16:creationId xmlns:a16="http://schemas.microsoft.com/office/drawing/2014/main" id="{107F6A64-C043-7451-F7AA-CA3292E74D1D}"/>
                </a:ext>
              </a:extLst>
            </p:cNvPr>
            <p:cNvSpPr/>
            <p:nvPr/>
          </p:nvSpPr>
          <p:spPr>
            <a:xfrm>
              <a:off x="6065806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33" name="Retângulo 19">
              <a:extLst>
                <a:ext uri="{FF2B5EF4-FFF2-40B4-BE49-F238E27FC236}">
                  <a16:creationId xmlns:a16="http://schemas.microsoft.com/office/drawing/2014/main" id="{FFB554A8-7AA8-34C6-7BFD-CD4FAACA6928}"/>
                </a:ext>
              </a:extLst>
            </p:cNvPr>
            <p:cNvSpPr/>
            <p:nvPr/>
          </p:nvSpPr>
          <p:spPr>
            <a:xfrm>
              <a:off x="7569486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34" name="Retângulo 20">
              <a:extLst>
                <a:ext uri="{FF2B5EF4-FFF2-40B4-BE49-F238E27FC236}">
                  <a16:creationId xmlns:a16="http://schemas.microsoft.com/office/drawing/2014/main" id="{CA3A0554-C0A7-A1EF-D362-564CB227BCA0}"/>
                </a:ext>
              </a:extLst>
            </p:cNvPr>
            <p:cNvSpPr/>
            <p:nvPr/>
          </p:nvSpPr>
          <p:spPr>
            <a:xfrm>
              <a:off x="6817646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35" name="Retângulo 21">
              <a:extLst>
                <a:ext uri="{FF2B5EF4-FFF2-40B4-BE49-F238E27FC236}">
                  <a16:creationId xmlns:a16="http://schemas.microsoft.com/office/drawing/2014/main" id="{8F779520-E109-6CA4-72C2-9252B3F4BF9F}"/>
                </a:ext>
              </a:extLst>
            </p:cNvPr>
            <p:cNvSpPr/>
            <p:nvPr/>
          </p:nvSpPr>
          <p:spPr>
            <a:xfrm>
              <a:off x="3968964" y="2217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SA</a:t>
              </a:r>
            </a:p>
          </p:txBody>
        </p:sp>
        <p:sp>
          <p:nvSpPr>
            <p:cNvPr id="36" name="Retângulo 17">
              <a:extLst>
                <a:ext uri="{FF2B5EF4-FFF2-40B4-BE49-F238E27FC236}">
                  <a16:creationId xmlns:a16="http://schemas.microsoft.com/office/drawing/2014/main" id="{4C463EAC-EC8C-20B6-D9BB-3BC7E9BF1975}"/>
                </a:ext>
              </a:extLst>
            </p:cNvPr>
            <p:cNvSpPr/>
            <p:nvPr/>
          </p:nvSpPr>
          <p:spPr>
            <a:xfrm>
              <a:off x="4720804" y="2880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37" name="Retângulo 18">
              <a:extLst>
                <a:ext uri="{FF2B5EF4-FFF2-40B4-BE49-F238E27FC236}">
                  <a16:creationId xmlns:a16="http://schemas.microsoft.com/office/drawing/2014/main" id="{2C0015CC-FD22-17E5-5B76-034602D6FB81}"/>
                </a:ext>
              </a:extLst>
            </p:cNvPr>
            <p:cNvSpPr/>
            <p:nvPr/>
          </p:nvSpPr>
          <p:spPr>
            <a:xfrm>
              <a:off x="5472644" y="2880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38" name="Retângulo 19">
              <a:extLst>
                <a:ext uri="{FF2B5EF4-FFF2-40B4-BE49-F238E27FC236}">
                  <a16:creationId xmlns:a16="http://schemas.microsoft.com/office/drawing/2014/main" id="{7C2DCDC8-75D5-7B0E-D50B-0F2D3A81EC62}"/>
                </a:ext>
              </a:extLst>
            </p:cNvPr>
            <p:cNvSpPr/>
            <p:nvPr/>
          </p:nvSpPr>
          <p:spPr>
            <a:xfrm>
              <a:off x="7569486" y="2880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39" name="Retângulo 20">
              <a:extLst>
                <a:ext uri="{FF2B5EF4-FFF2-40B4-BE49-F238E27FC236}">
                  <a16:creationId xmlns:a16="http://schemas.microsoft.com/office/drawing/2014/main" id="{2D4180B6-6BA3-60BD-A8B4-EDF78D56341C}"/>
                </a:ext>
              </a:extLst>
            </p:cNvPr>
            <p:cNvSpPr/>
            <p:nvPr/>
          </p:nvSpPr>
          <p:spPr>
            <a:xfrm>
              <a:off x="6817646" y="2880360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25B214-5BD1-2E92-FC6A-F51F6BA74025}"/>
                </a:ext>
              </a:extLst>
            </p:cNvPr>
            <p:cNvSpPr txBox="1"/>
            <p:nvPr/>
          </p:nvSpPr>
          <p:spPr>
            <a:xfrm>
              <a:off x="4775999" y="2217996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28BAD1-C589-8D7E-C71D-166B8F11E618}"/>
                </a:ext>
              </a:extLst>
            </p:cNvPr>
            <p:cNvSpPr txBox="1"/>
            <p:nvPr/>
          </p:nvSpPr>
          <p:spPr>
            <a:xfrm>
              <a:off x="6281256" y="28767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58" name="Retângulo 17">
              <a:extLst>
                <a:ext uri="{FF2B5EF4-FFF2-40B4-BE49-F238E27FC236}">
                  <a16:creationId xmlns:a16="http://schemas.microsoft.com/office/drawing/2014/main" id="{FF84E644-A4F6-163A-B1EF-61D74951EF38}"/>
                </a:ext>
              </a:extLst>
            </p:cNvPr>
            <p:cNvSpPr/>
            <p:nvPr/>
          </p:nvSpPr>
          <p:spPr>
            <a:xfrm>
              <a:off x="3968964" y="3494296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59" name="Retângulo 18">
              <a:extLst>
                <a:ext uri="{FF2B5EF4-FFF2-40B4-BE49-F238E27FC236}">
                  <a16:creationId xmlns:a16="http://schemas.microsoft.com/office/drawing/2014/main" id="{8C0C7422-9A20-4370-AF3E-5A42388937C2}"/>
                </a:ext>
              </a:extLst>
            </p:cNvPr>
            <p:cNvSpPr/>
            <p:nvPr/>
          </p:nvSpPr>
          <p:spPr>
            <a:xfrm>
              <a:off x="5118498" y="34978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60" name="Retângulo 19">
              <a:extLst>
                <a:ext uri="{FF2B5EF4-FFF2-40B4-BE49-F238E27FC236}">
                  <a16:creationId xmlns:a16="http://schemas.microsoft.com/office/drawing/2014/main" id="{50B28825-9261-A506-3D91-16625B4AF679}"/>
                </a:ext>
              </a:extLst>
            </p:cNvPr>
            <p:cNvSpPr/>
            <p:nvPr/>
          </p:nvSpPr>
          <p:spPr>
            <a:xfrm>
              <a:off x="7548110" y="34978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O2</a:t>
              </a:r>
            </a:p>
          </p:txBody>
        </p:sp>
        <p:sp>
          <p:nvSpPr>
            <p:cNvPr id="61" name="Retângulo 20">
              <a:extLst>
                <a:ext uri="{FF2B5EF4-FFF2-40B4-BE49-F238E27FC236}">
                  <a16:creationId xmlns:a16="http://schemas.microsoft.com/office/drawing/2014/main" id="{7062E7F7-27A8-02BD-C553-7497E34B5805}"/>
                </a:ext>
              </a:extLst>
            </p:cNvPr>
            <p:cNvSpPr/>
            <p:nvPr/>
          </p:nvSpPr>
          <p:spPr>
            <a:xfrm>
              <a:off x="6333304" y="3490724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EF9622-694D-CA8B-4D03-5DB193F96793}"/>
                </a:ext>
              </a:extLst>
            </p:cNvPr>
            <p:cNvSpPr txBox="1"/>
            <p:nvPr/>
          </p:nvSpPr>
          <p:spPr>
            <a:xfrm>
              <a:off x="4679842" y="34871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46B17E-6B8F-52F6-D073-ED5682A1B852}"/>
                </a:ext>
              </a:extLst>
            </p:cNvPr>
            <p:cNvSpPr txBox="1"/>
            <p:nvPr/>
          </p:nvSpPr>
          <p:spPr>
            <a:xfrm>
              <a:off x="7068492" y="348715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VS</a:t>
              </a:r>
            </a:p>
          </p:txBody>
        </p:sp>
        <p:sp>
          <p:nvSpPr>
            <p:cNvPr id="64" name="Retângulo 9">
              <a:extLst>
                <a:ext uri="{FF2B5EF4-FFF2-40B4-BE49-F238E27FC236}">
                  <a16:creationId xmlns:a16="http://schemas.microsoft.com/office/drawing/2014/main" id="{50EC78E7-6237-5366-4F6C-C87D4935B2CF}"/>
                </a:ext>
              </a:extLst>
            </p:cNvPr>
            <p:cNvSpPr/>
            <p:nvPr/>
          </p:nvSpPr>
          <p:spPr>
            <a:xfrm>
              <a:off x="3968964" y="1669068"/>
              <a:ext cx="4352362" cy="36576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Contrastes ortogonais</a:t>
              </a:r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DE211848-56A5-1D40-782A-1721F1F130E3}"/>
                </a:ext>
              </a:extLst>
            </p:cNvPr>
            <p:cNvSpPr/>
            <p:nvPr/>
          </p:nvSpPr>
          <p:spPr>
            <a:xfrm>
              <a:off x="3363467" y="2535962"/>
              <a:ext cx="386893" cy="525492"/>
            </a:xfrm>
            <a:prstGeom prst="rightArrow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8683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9">
            <a:extLst>
              <a:ext uri="{FF2B5EF4-FFF2-40B4-BE49-F238E27FC236}">
                <a16:creationId xmlns:a16="http://schemas.microsoft.com/office/drawing/2014/main" id="{B58D6640-1404-CD38-B65D-50AD32512D90}"/>
              </a:ext>
            </a:extLst>
          </p:cNvPr>
          <p:cNvSpPr/>
          <p:nvPr/>
        </p:nvSpPr>
        <p:spPr>
          <a:xfrm>
            <a:off x="1431046" y="833121"/>
            <a:ext cx="2722880" cy="114299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Especificando o delineamento</a:t>
            </a:r>
          </a:p>
        </p:txBody>
      </p:sp>
      <p:sp>
        <p:nvSpPr>
          <p:cNvPr id="5" name="Retângulo 9">
            <a:extLst>
              <a:ext uri="{FF2B5EF4-FFF2-40B4-BE49-F238E27FC236}">
                <a16:creationId xmlns:a16="http://schemas.microsoft.com/office/drawing/2014/main" id="{F6E86CFF-4F0B-BE68-775D-214F05D4E156}"/>
              </a:ext>
            </a:extLst>
          </p:cNvPr>
          <p:cNvSpPr/>
          <p:nvPr/>
        </p:nvSpPr>
        <p:spPr>
          <a:xfrm>
            <a:off x="6531366" y="2286002"/>
            <a:ext cx="2722880" cy="1142998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Avaliando os fatores</a:t>
            </a:r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E4F0379D-3318-ECA2-19A3-7B4A4B0BBCCA}"/>
              </a:ext>
            </a:extLst>
          </p:cNvPr>
          <p:cNvSpPr/>
          <p:nvPr/>
        </p:nvSpPr>
        <p:spPr>
          <a:xfrm>
            <a:off x="1431046" y="3728720"/>
            <a:ext cx="2722880" cy="105156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Calculando as médias</a:t>
            </a:r>
          </a:p>
        </p:txBody>
      </p:sp>
    </p:spTree>
    <p:extLst>
      <p:ext uri="{BB962C8B-B14F-4D97-AF65-F5344CB8AC3E}">
        <p14:creationId xmlns:p14="http://schemas.microsoft.com/office/powerpoint/2010/main" val="253142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BE26A37-C754-DDDE-CE1B-8A147A25DA9F}"/>
              </a:ext>
            </a:extLst>
          </p:cNvPr>
          <p:cNvGrpSpPr/>
          <p:nvPr/>
        </p:nvGrpSpPr>
        <p:grpSpPr>
          <a:xfrm>
            <a:off x="1397000" y="1117600"/>
            <a:ext cx="8615680" cy="3222594"/>
            <a:chOff x="1397000" y="1117600"/>
            <a:chExt cx="8615680" cy="322259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F000F60-A164-D880-7EEC-3475CF7E105E}"/>
                </a:ext>
              </a:extLst>
            </p:cNvPr>
            <p:cNvSpPr txBox="1"/>
            <p:nvPr/>
          </p:nvSpPr>
          <p:spPr>
            <a:xfrm>
              <a:off x="3434080" y="2499360"/>
              <a:ext cx="40030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AIC</a:t>
              </a:r>
              <a:r>
                <a:rPr lang="pt-B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  <a:r>
                <a:rPr lang="pt-B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pt-B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2ln(</a:t>
              </a:r>
              <a:r>
                <a:rPr lang="pt-B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pt-BR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E2BC65A-ADA0-4CB9-1CB5-DDD9D7D93895}"/>
                </a:ext>
              </a:extLst>
            </p:cNvPr>
            <p:cNvSpPr/>
            <p:nvPr/>
          </p:nvSpPr>
          <p:spPr>
            <a:xfrm>
              <a:off x="1397000" y="1117600"/>
              <a:ext cx="4074160" cy="115669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Parte positiva: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Quantos parâmetros (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o seu modelo usa para estimar?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2C927D9-1CFC-DD8B-B407-EE31BE6E1FE5}"/>
                </a:ext>
              </a:extLst>
            </p:cNvPr>
            <p:cNvSpPr/>
            <p:nvPr/>
          </p:nvSpPr>
          <p:spPr>
            <a:xfrm>
              <a:off x="5471160" y="3530709"/>
              <a:ext cx="4541520" cy="80948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Parte negativa: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Quão bem (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 seu modelo estima?</a:t>
              </a:r>
            </a:p>
          </p:txBody>
        </p:sp>
        <p:sp>
          <p:nvSpPr>
            <p:cNvPr id="9" name="Chave Direita 8">
              <a:extLst>
                <a:ext uri="{FF2B5EF4-FFF2-40B4-BE49-F238E27FC236}">
                  <a16:creationId xmlns:a16="http://schemas.microsoft.com/office/drawing/2014/main" id="{C9B4CE1C-EED8-AC56-3579-AD4625F7ED92}"/>
                </a:ext>
              </a:extLst>
            </p:cNvPr>
            <p:cNvSpPr/>
            <p:nvPr/>
          </p:nvSpPr>
          <p:spPr>
            <a:xfrm rot="16200000">
              <a:off x="5125720" y="2326640"/>
              <a:ext cx="172720" cy="51816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have Direita 9">
              <a:extLst>
                <a:ext uri="{FF2B5EF4-FFF2-40B4-BE49-F238E27FC236}">
                  <a16:creationId xmlns:a16="http://schemas.microsoft.com/office/drawing/2014/main" id="{69ABE212-530A-5D3B-CB70-5AAB4D1229AB}"/>
                </a:ext>
              </a:extLst>
            </p:cNvPr>
            <p:cNvSpPr/>
            <p:nvPr/>
          </p:nvSpPr>
          <p:spPr>
            <a:xfrm rot="5400000">
              <a:off x="6322060" y="2275066"/>
              <a:ext cx="172720" cy="177292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: Angulado 10">
              <a:extLst>
                <a:ext uri="{FF2B5EF4-FFF2-40B4-BE49-F238E27FC236}">
                  <a16:creationId xmlns:a16="http://schemas.microsoft.com/office/drawing/2014/main" id="{E80E461A-C045-D42B-712A-A5F11019CB38}"/>
                </a:ext>
              </a:extLst>
            </p:cNvPr>
            <p:cNvCxnSpPr>
              <a:cxnSpLocks/>
              <a:stCxn id="5" idx="2"/>
              <a:endCxn id="9" idx="1"/>
            </p:cNvCxnSpPr>
            <p:nvPr/>
          </p:nvCxnSpPr>
          <p:spPr>
            <a:xfrm rot="16200000" flipH="1">
              <a:off x="4210546" y="1497826"/>
              <a:ext cx="225068" cy="1778000"/>
            </a:xfrm>
            <a:prstGeom prst="bentConnector3">
              <a:avLst>
                <a:gd name="adj1" fmla="val 43573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: Angulado 14">
              <a:extLst>
                <a:ext uri="{FF2B5EF4-FFF2-40B4-BE49-F238E27FC236}">
                  <a16:creationId xmlns:a16="http://schemas.microsoft.com/office/drawing/2014/main" id="{6CCEA938-60AB-007E-0E14-18603FBFA70E}"/>
                </a:ext>
              </a:extLst>
            </p:cNvPr>
            <p:cNvCxnSpPr>
              <a:cxnSpLocks/>
              <a:stCxn id="6" idx="0"/>
              <a:endCxn id="10" idx="1"/>
            </p:cNvCxnSpPr>
            <p:nvPr/>
          </p:nvCxnSpPr>
          <p:spPr>
            <a:xfrm rot="16200000" flipV="1">
              <a:off x="6933759" y="2722548"/>
              <a:ext cx="282823" cy="1333500"/>
            </a:xfrm>
            <a:prstGeom prst="bentConnector3">
              <a:avLst>
                <a:gd name="adj1" fmla="val 5419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04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7B1E3A8-6015-268B-3E5D-0F29BFB94294}"/>
              </a:ext>
            </a:extLst>
          </p:cNvPr>
          <p:cNvGrpSpPr/>
          <p:nvPr/>
        </p:nvGrpSpPr>
        <p:grpSpPr>
          <a:xfrm>
            <a:off x="3533283" y="2105948"/>
            <a:ext cx="4068508" cy="2560320"/>
            <a:chOff x="3533283" y="2105948"/>
            <a:chExt cx="4068508" cy="256032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2D45F1AF-EEEF-6037-E19F-D47BB506FB2F}"/>
                </a:ext>
              </a:extLst>
            </p:cNvPr>
            <p:cNvSpPr/>
            <p:nvPr/>
          </p:nvSpPr>
          <p:spPr>
            <a:xfrm>
              <a:off x="5191617" y="2105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5DE7D30C-A0EC-3588-C0C0-BC90CC0EE029}"/>
                </a:ext>
              </a:extLst>
            </p:cNvPr>
            <p:cNvSpPr/>
            <p:nvPr/>
          </p:nvSpPr>
          <p:spPr>
            <a:xfrm>
              <a:off x="5191617" y="2471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CBB4986-4319-1834-3D07-C91A16664F7A}"/>
                </a:ext>
              </a:extLst>
            </p:cNvPr>
            <p:cNvSpPr/>
            <p:nvPr/>
          </p:nvSpPr>
          <p:spPr>
            <a:xfrm>
              <a:off x="5191617" y="2837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6426369-60A3-DC19-5417-CE466F633B7F}"/>
                </a:ext>
              </a:extLst>
            </p:cNvPr>
            <p:cNvSpPr/>
            <p:nvPr/>
          </p:nvSpPr>
          <p:spPr>
            <a:xfrm>
              <a:off x="5191617" y="3203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6522860-DC61-FB93-C50A-151AD2AE214B}"/>
                </a:ext>
              </a:extLst>
            </p:cNvPr>
            <p:cNvSpPr/>
            <p:nvPr/>
          </p:nvSpPr>
          <p:spPr>
            <a:xfrm>
              <a:off x="5191617" y="3568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4B40F78-834D-A153-86AC-9A6494DCAF2E}"/>
                </a:ext>
              </a:extLst>
            </p:cNvPr>
            <p:cNvSpPr/>
            <p:nvPr/>
          </p:nvSpPr>
          <p:spPr>
            <a:xfrm>
              <a:off x="5191617" y="39347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19B9C95-6D9C-C26A-CD21-70E935E0FAF0}"/>
                </a:ext>
              </a:extLst>
            </p:cNvPr>
            <p:cNvSpPr/>
            <p:nvPr/>
          </p:nvSpPr>
          <p:spPr>
            <a:xfrm>
              <a:off x="5191617" y="43005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FBBD632-3853-7ABB-4A4D-58EF04495CD4}"/>
                </a:ext>
              </a:extLst>
            </p:cNvPr>
            <p:cNvSpPr/>
            <p:nvPr/>
          </p:nvSpPr>
          <p:spPr>
            <a:xfrm>
              <a:off x="6849951" y="2105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1/D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A7056C2-5115-DF56-2FCE-21DCF14239F0}"/>
                </a:ext>
              </a:extLst>
            </p:cNvPr>
            <p:cNvSpPr/>
            <p:nvPr/>
          </p:nvSpPr>
          <p:spPr>
            <a:xfrm>
              <a:off x="6849951" y="2471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95C5BE5E-5B93-8504-C628-1C6906142455}"/>
                </a:ext>
              </a:extLst>
            </p:cNvPr>
            <p:cNvSpPr/>
            <p:nvPr/>
          </p:nvSpPr>
          <p:spPr>
            <a:xfrm>
              <a:off x="6849951" y="2837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26BDCB9-DEC3-208C-9FCB-D38C49CFF56C}"/>
                </a:ext>
              </a:extLst>
            </p:cNvPr>
            <p:cNvSpPr/>
            <p:nvPr/>
          </p:nvSpPr>
          <p:spPr>
            <a:xfrm>
              <a:off x="6849951" y="3203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0.07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8E75645-FB36-44EE-C130-9E25EB54CF99}"/>
                </a:ext>
              </a:extLst>
            </p:cNvPr>
            <p:cNvSpPr/>
            <p:nvPr/>
          </p:nvSpPr>
          <p:spPr>
            <a:xfrm>
              <a:off x="6849951" y="3568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0.17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B9BABAA4-58C2-E81F-41E8-D9C419627D72}"/>
                </a:ext>
              </a:extLst>
            </p:cNvPr>
            <p:cNvSpPr/>
            <p:nvPr/>
          </p:nvSpPr>
          <p:spPr>
            <a:xfrm>
              <a:off x="6849951" y="39347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0.13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35F560B-643D-AA1C-08A8-5A8629F01C60}"/>
                </a:ext>
              </a:extLst>
            </p:cNvPr>
            <p:cNvSpPr/>
            <p:nvPr/>
          </p:nvSpPr>
          <p:spPr>
            <a:xfrm>
              <a:off x="6849951" y="43005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0.08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034E446-977C-CF99-0E4E-11EACB9BC136}"/>
                </a:ext>
              </a:extLst>
            </p:cNvPr>
            <p:cNvSpPr/>
            <p:nvPr/>
          </p:nvSpPr>
          <p:spPr>
            <a:xfrm>
              <a:off x="3533283" y="2105948"/>
              <a:ext cx="751840" cy="3657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Log(D)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C9BE7D3-3AE5-2C0C-E7F4-C92E1276A784}"/>
                </a:ext>
              </a:extLst>
            </p:cNvPr>
            <p:cNvSpPr/>
            <p:nvPr/>
          </p:nvSpPr>
          <p:spPr>
            <a:xfrm>
              <a:off x="3533283" y="24717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1.60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6211BA6-7853-943D-0CBD-1E069E52420E}"/>
                </a:ext>
              </a:extLst>
            </p:cNvPr>
            <p:cNvSpPr/>
            <p:nvPr/>
          </p:nvSpPr>
          <p:spPr>
            <a:xfrm>
              <a:off x="3533283" y="283746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2.30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6521809-6328-4870-E529-4CE823EB2583}"/>
                </a:ext>
              </a:extLst>
            </p:cNvPr>
            <p:cNvSpPr/>
            <p:nvPr/>
          </p:nvSpPr>
          <p:spPr>
            <a:xfrm>
              <a:off x="3533283" y="320322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2.63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63D85A9-7FB9-8E32-699A-7A83C6C7202F}"/>
                </a:ext>
              </a:extLst>
            </p:cNvPr>
            <p:cNvSpPr/>
            <p:nvPr/>
          </p:nvSpPr>
          <p:spPr>
            <a:xfrm>
              <a:off x="3533283" y="356898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1.79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9A609AC-EE35-88FA-8CBE-C0C45DAA66CE}"/>
                </a:ext>
              </a:extLst>
            </p:cNvPr>
            <p:cNvSpPr/>
            <p:nvPr/>
          </p:nvSpPr>
          <p:spPr>
            <a:xfrm>
              <a:off x="3533283" y="393474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2.07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FC0D8353-375B-838E-A85E-207D1A77983E}"/>
                </a:ext>
              </a:extLst>
            </p:cNvPr>
            <p:cNvSpPr/>
            <p:nvPr/>
          </p:nvSpPr>
          <p:spPr>
            <a:xfrm>
              <a:off x="3533283" y="4300508"/>
              <a:ext cx="751840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2.48</a:t>
              </a:r>
            </a:p>
          </p:txBody>
        </p:sp>
        <p:sp>
          <p:nvSpPr>
            <p:cNvPr id="24" name="Seta: para Baixo 23">
              <a:extLst>
                <a:ext uri="{FF2B5EF4-FFF2-40B4-BE49-F238E27FC236}">
                  <a16:creationId xmlns:a16="http://schemas.microsoft.com/office/drawing/2014/main" id="{921E4181-A1D5-1C57-3489-874F73414730}"/>
                </a:ext>
              </a:extLst>
            </p:cNvPr>
            <p:cNvSpPr/>
            <p:nvPr/>
          </p:nvSpPr>
          <p:spPr>
            <a:xfrm rot="5400000">
              <a:off x="4472796" y="3164840"/>
              <a:ext cx="528320" cy="505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Baixo 24">
              <a:extLst>
                <a:ext uri="{FF2B5EF4-FFF2-40B4-BE49-F238E27FC236}">
                  <a16:creationId xmlns:a16="http://schemas.microsoft.com/office/drawing/2014/main" id="{32098302-2972-CE5F-C8E5-9AFD6296EF5D}"/>
                </a:ext>
              </a:extLst>
            </p:cNvPr>
            <p:cNvSpPr/>
            <p:nvPr/>
          </p:nvSpPr>
          <p:spPr>
            <a:xfrm rot="16200000">
              <a:off x="6132544" y="3164840"/>
              <a:ext cx="528320" cy="50574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66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44E0A21-FEEA-3297-FD30-E50491894222}"/>
              </a:ext>
            </a:extLst>
          </p:cNvPr>
          <p:cNvGrpSpPr/>
          <p:nvPr/>
        </p:nvGrpSpPr>
        <p:grpSpPr>
          <a:xfrm>
            <a:off x="232166" y="838200"/>
            <a:ext cx="10649194" cy="2753360"/>
            <a:chOff x="232166" y="838200"/>
            <a:chExt cx="10649194" cy="275336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95BBE2E-CC32-50E0-9F14-E1A7168439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9912"/>
            <a:stretch/>
          </p:blipFill>
          <p:spPr>
            <a:xfrm>
              <a:off x="2955046" y="1799479"/>
              <a:ext cx="5631668" cy="1543162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2B052B2-9997-F3BC-21EE-160FB431A27E}"/>
                </a:ext>
              </a:extLst>
            </p:cNvPr>
            <p:cNvSpPr/>
            <p:nvPr/>
          </p:nvSpPr>
          <p:spPr>
            <a:xfrm>
              <a:off x="6339840" y="838200"/>
              <a:ext cx="4541520" cy="121412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Efeito do tratamento:</a:t>
              </a:r>
            </a:p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geral - média de cada nível do tratamento</a:t>
              </a:r>
              <a:endPara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BBE9A15-E1CE-EEB6-0A5C-D56317588F10}"/>
                </a:ext>
              </a:extLst>
            </p:cNvPr>
            <p:cNvSpPr/>
            <p:nvPr/>
          </p:nvSpPr>
          <p:spPr>
            <a:xfrm>
              <a:off x="4370314" y="1148080"/>
              <a:ext cx="1725686" cy="90424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geral</a:t>
              </a:r>
              <a:endParaRPr 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0435EE2-9268-047D-20D2-A4F237430841}"/>
                </a:ext>
              </a:extLst>
            </p:cNvPr>
            <p:cNvSpPr/>
            <p:nvPr/>
          </p:nvSpPr>
          <p:spPr>
            <a:xfrm>
              <a:off x="232166" y="1935479"/>
              <a:ext cx="2722880" cy="11480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Sua observação na repetição 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 </a:t>
              </a:r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do tratamento nível </a:t>
              </a:r>
              <a:r>
                <a:rPr lang="pt-BR" sz="24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5FFA1D9-750D-EB99-CF68-2FB4232D48E0}"/>
                </a:ext>
              </a:extLst>
            </p:cNvPr>
            <p:cNvCxnSpPr/>
            <p:nvPr/>
          </p:nvCxnSpPr>
          <p:spPr>
            <a:xfrm>
              <a:off x="2955046" y="2540000"/>
              <a:ext cx="6415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69F691D-5E8E-C31A-C012-7E7CEDE26EC2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233157" y="2052320"/>
              <a:ext cx="0" cy="3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B0D8C61B-2DF1-E085-2BBA-9A6E6118030C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7352831" y="1044629"/>
              <a:ext cx="250078" cy="226546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86D0D68-9E30-6D01-0F7D-4F47EFF4FB4B}"/>
                </a:ext>
              </a:extLst>
            </p:cNvPr>
            <p:cNvSpPr/>
            <p:nvPr/>
          </p:nvSpPr>
          <p:spPr>
            <a:xfrm>
              <a:off x="8579582" y="2377440"/>
              <a:ext cx="2285243" cy="121412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Erro é o que “sobra” de cada observação</a:t>
              </a:r>
            </a:p>
          </p:txBody>
        </p: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E25BD332-1A1D-6C42-D72D-7170181BEF3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>
              <a:off x="7975600" y="2703718"/>
              <a:ext cx="603982" cy="28078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7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7E482B8-A98B-AD7C-FC1F-4D2CE3F1F026}"/>
              </a:ext>
            </a:extLst>
          </p:cNvPr>
          <p:cNvGrpSpPr/>
          <p:nvPr/>
        </p:nvGrpSpPr>
        <p:grpSpPr>
          <a:xfrm>
            <a:off x="884855" y="822960"/>
            <a:ext cx="10260665" cy="4996444"/>
            <a:chOff x="884855" y="822960"/>
            <a:chExt cx="10260665" cy="499644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4D9EC6E-CF24-8B48-D443-CB812C906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55" y="822960"/>
              <a:ext cx="7920811" cy="4996444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C3055FC-C6B8-572F-6C8D-BCF298CF6BD9}"/>
                </a:ext>
              </a:extLst>
            </p:cNvPr>
            <p:cNvSpPr/>
            <p:nvPr/>
          </p:nvSpPr>
          <p:spPr>
            <a:xfrm>
              <a:off x="8857160" y="1371600"/>
              <a:ext cx="2288360" cy="141478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do resíduo de cada nível deve estar próxima a essa linha (zero)</a:t>
              </a:r>
              <a:endPara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965CE74-A6F5-C32B-ADE1-67E494DCA779}"/>
                </a:ext>
              </a:extLst>
            </p:cNvPr>
            <p:cNvSpPr/>
            <p:nvPr/>
          </p:nvSpPr>
          <p:spPr>
            <a:xfrm>
              <a:off x="4845260" y="3429000"/>
              <a:ext cx="2714234" cy="94260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Variância do resíduo em cada nível deve ser semelhante</a:t>
              </a:r>
              <a:endPara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have Direita 11">
              <a:extLst>
                <a:ext uri="{FF2B5EF4-FFF2-40B4-BE49-F238E27FC236}">
                  <a16:creationId xmlns:a16="http://schemas.microsoft.com/office/drawing/2014/main" id="{0CBFC422-6D27-68CE-3C2E-761DBAE7242B}"/>
                </a:ext>
              </a:extLst>
            </p:cNvPr>
            <p:cNvSpPr/>
            <p:nvPr/>
          </p:nvSpPr>
          <p:spPr>
            <a:xfrm>
              <a:off x="3931920" y="1950720"/>
              <a:ext cx="132080" cy="242088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have Direita 12">
              <a:extLst>
                <a:ext uri="{FF2B5EF4-FFF2-40B4-BE49-F238E27FC236}">
                  <a16:creationId xmlns:a16="http://schemas.microsoft.com/office/drawing/2014/main" id="{2713EA86-5F80-8CE2-31D0-2E07BCE2EECF}"/>
                </a:ext>
              </a:extLst>
            </p:cNvPr>
            <p:cNvSpPr/>
            <p:nvPr/>
          </p:nvSpPr>
          <p:spPr>
            <a:xfrm rot="10800000">
              <a:off x="8075900" y="1506218"/>
              <a:ext cx="132080" cy="2161541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4CCD3BA1-A7CB-EE67-58C2-7240FF8F65E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>
              <a:off x="4064000" y="3149607"/>
              <a:ext cx="781260" cy="75069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: Angulado 16">
              <a:extLst>
                <a:ext uri="{FF2B5EF4-FFF2-40B4-BE49-F238E27FC236}">
                  <a16:creationId xmlns:a16="http://schemas.microsoft.com/office/drawing/2014/main" id="{86B78D87-AF1F-7C16-70A2-52F51C3D066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7559494" y="2586988"/>
              <a:ext cx="516406" cy="1313315"/>
            </a:xfrm>
            <a:prstGeom prst="bentConnector3">
              <a:avLst>
                <a:gd name="adj1" fmla="val 67537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4A6C613E-4576-CA1D-494A-9D4462A9238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9171736" y="2065996"/>
              <a:ext cx="109221" cy="1549988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620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61A9A65-291C-BAC5-BE5A-F735E63F885C}"/>
              </a:ext>
            </a:extLst>
          </p:cNvPr>
          <p:cNvGrpSpPr/>
          <p:nvPr/>
        </p:nvGrpSpPr>
        <p:grpSpPr>
          <a:xfrm>
            <a:off x="748973" y="1067979"/>
            <a:ext cx="8499674" cy="4722041"/>
            <a:chOff x="748973" y="1067979"/>
            <a:chExt cx="8499674" cy="4722041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151E233-5A14-2612-2E50-B2B2FC8A7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973" y="1067979"/>
              <a:ext cx="8499674" cy="4722041"/>
            </a:xfrm>
            <a:prstGeom prst="rect">
              <a:avLst/>
            </a:prstGeom>
          </p:spPr>
        </p:pic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88378EA-1945-40C3-2B73-6BED7CDF9018}"/>
                </a:ext>
              </a:extLst>
            </p:cNvPr>
            <p:cNvSpPr/>
            <p:nvPr/>
          </p:nvSpPr>
          <p:spPr>
            <a:xfrm>
              <a:off x="6794680" y="3209291"/>
              <a:ext cx="2288360" cy="123063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Os resíduos devem estar distribuídos próximos a essa linha (normal)</a:t>
              </a: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8200B0A-91A3-DC78-ADF0-2EEBD25DDFB8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7938860" y="2225040"/>
              <a:ext cx="0" cy="9842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829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3EE2E2-EE7D-8868-3B30-BB4E094AD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"/>
          <a:stretch/>
        </p:blipFill>
        <p:spPr>
          <a:xfrm>
            <a:off x="1960880" y="910371"/>
            <a:ext cx="8292190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214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Thomas Michelon</dc:creator>
  <cp:lastModifiedBy>Thomas Michelon</cp:lastModifiedBy>
  <cp:revision>11</cp:revision>
  <dcterms:created xsi:type="dcterms:W3CDTF">2022-07-14T18:41:58Z</dcterms:created>
  <dcterms:modified xsi:type="dcterms:W3CDTF">2022-08-15T02:46:10Z</dcterms:modified>
</cp:coreProperties>
</file>