
<file path=[Content_Types].xml><?xml version="1.0" encoding="utf-8"?>
<Types xmlns="http://schemas.openxmlformats.org/package/2006/content-types">
  <Default Extension="bin" ContentType="application/vnd.ms-office.activeX"/>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6" r:id="rId5"/>
    <p:sldId id="257" r:id="rId6"/>
    <p:sldId id="258" r:id="rId7"/>
    <p:sldId id="336" r:id="rId8"/>
    <p:sldId id="284" r:id="rId9"/>
    <p:sldId id="285" r:id="rId10"/>
    <p:sldId id="287" r:id="rId11"/>
    <p:sldId id="286" r:id="rId12"/>
    <p:sldId id="291" r:id="rId13"/>
    <p:sldId id="288" r:id="rId14"/>
    <p:sldId id="289" r:id="rId15"/>
    <p:sldId id="290" r:id="rId16"/>
    <p:sldId id="292" r:id="rId17"/>
    <p:sldId id="297" r:id="rId18"/>
    <p:sldId id="293" r:id="rId19"/>
    <p:sldId id="298" r:id="rId20"/>
    <p:sldId id="294" r:id="rId21"/>
    <p:sldId id="299" r:id="rId22"/>
    <p:sldId id="295" r:id="rId23"/>
    <p:sldId id="300" r:id="rId24"/>
    <p:sldId id="301" r:id="rId25"/>
    <p:sldId id="296" r:id="rId26"/>
    <p:sldId id="335" r:id="rId27"/>
    <p:sldId id="337" r:id="rId28"/>
    <p:sldId id="302" r:id="rId29"/>
    <p:sldId id="304" r:id="rId30"/>
    <p:sldId id="305" r:id="rId31"/>
    <p:sldId id="306" r:id="rId32"/>
    <p:sldId id="307" r:id="rId33"/>
    <p:sldId id="308" r:id="rId34"/>
    <p:sldId id="309" r:id="rId35"/>
    <p:sldId id="340" r:id="rId36"/>
    <p:sldId id="338" r:id="rId37"/>
    <p:sldId id="339" r:id="rId38"/>
    <p:sldId id="274" r:id="rId39"/>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TTEREAU BENOIT" initials="TB" lastIdx="2" clrIdx="0">
    <p:extLst>
      <p:ext uri="{19B8F6BF-5375-455C-9EA6-DF929625EA0E}">
        <p15:presenceInfo xmlns:p15="http://schemas.microsoft.com/office/powerpoint/2012/main" userId="S-1-5-21-1229005484-2403817182-2385993314-4222" providerId="AD"/>
      </p:ext>
    </p:extLst>
  </p:cmAuthor>
  <p:cmAuthor id="2" name="BUCHAILLOT JACQUES" initials="BJ" lastIdx="0" clrIdx="1">
    <p:extLst>
      <p:ext uri="{19B8F6BF-5375-455C-9EA6-DF929625EA0E}">
        <p15:presenceInfo xmlns:p15="http://schemas.microsoft.com/office/powerpoint/2012/main" userId="S::JBU09681@open-groupe.com::0ed4f12d-2581-4539-9d7f-8ab68ee0ab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A9B"/>
    <a:srgbClr val="BCC438"/>
    <a:srgbClr val="D3E03B"/>
    <a:srgbClr val="E4E94A"/>
    <a:srgbClr val="E6B647"/>
    <a:srgbClr val="E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DC252-89A9-4559-9B48-95BDE710AFED}" v="8" dt="2020-09-28T08:00:16.6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0259" autoAdjust="0"/>
  </p:normalViewPr>
  <p:slideViewPr>
    <p:cSldViewPr snapToObjects="1" showGuides="1">
      <p:cViewPr varScale="1">
        <p:scale>
          <a:sx n="116" d="100"/>
          <a:sy n="116" d="100"/>
        </p:scale>
        <p:origin x="1536" y="10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 d="1"/>
        <a:sy n="1" d="1"/>
      </p:scale>
      <p:origin x="0" y="0"/>
    </p:cViewPr>
  </p:notesTextViewPr>
  <p:notesViewPr>
    <p:cSldViewPr snapToObjects="1">
      <p:cViewPr varScale="1">
        <p:scale>
          <a:sx n="52" d="100"/>
          <a:sy n="52"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4.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S" userId="0ed4f12d-2581-4539-9d7f-8ab68ee0ab77" providerId="ADAL" clId="{F43DC252-89A9-4559-9B48-95BDE710AFED}"/>
    <pc:docChg chg="addSld modSld">
      <pc:chgData name="JACQUES" userId="0ed4f12d-2581-4539-9d7f-8ab68ee0ab77" providerId="ADAL" clId="{F43DC252-89A9-4559-9B48-95BDE710AFED}" dt="2020-09-28T08:00:16.636" v="3"/>
      <pc:docMkLst>
        <pc:docMk/>
      </pc:docMkLst>
      <pc:sldChg chg="addSp delSp">
        <pc:chgData name="JACQUES" userId="0ed4f12d-2581-4539-9d7f-8ab68ee0ab77" providerId="ADAL" clId="{F43DC252-89A9-4559-9B48-95BDE710AFED}" dt="2020-09-28T08:00:00.300" v="1"/>
        <pc:sldMkLst>
          <pc:docMk/>
          <pc:sldMk cId="309976560" sldId="309"/>
        </pc:sldMkLst>
        <pc:picChg chg="add del">
          <ac:chgData name="JACQUES" userId="0ed4f12d-2581-4539-9d7f-8ab68ee0ab77" providerId="ADAL" clId="{F43DC252-89A9-4559-9B48-95BDE710AFED}" dt="2020-09-28T08:00:00.300" v="1"/>
          <ac:picMkLst>
            <pc:docMk/>
            <pc:sldMk cId="309976560" sldId="309"/>
            <ac:picMk id="4" creationId="{502A5BF2-AC4D-4D2F-A3C9-D667905E23D5}"/>
          </ac:picMkLst>
        </pc:picChg>
      </pc:sldChg>
      <pc:sldChg chg="addSp add">
        <pc:chgData name="JACQUES" userId="0ed4f12d-2581-4539-9d7f-8ab68ee0ab77" providerId="ADAL" clId="{F43DC252-89A9-4559-9B48-95BDE710AFED}" dt="2020-09-28T08:00:16.636" v="3"/>
        <pc:sldMkLst>
          <pc:docMk/>
          <pc:sldMk cId="158270284" sldId="340"/>
        </pc:sldMkLst>
        <pc:picChg chg="add">
          <ac:chgData name="JACQUES" userId="0ed4f12d-2581-4539-9d7f-8ab68ee0ab77" providerId="ADAL" clId="{F43DC252-89A9-4559-9B48-95BDE710AFED}" dt="2020-09-28T08:00:16.636" v="3"/>
          <ac:picMkLst>
            <pc:docMk/>
            <pc:sldMk cId="158270284" sldId="340"/>
            <ac:picMk id="11" creationId="{16B090FB-1AFC-44E7-94EF-937F8E0FDE12}"/>
          </ac:picMkLst>
        </pc:picChg>
      </pc:sldChg>
    </pc:docChg>
  </pc:docChgLst>
  <pc:docChgLst>
    <pc:chgData name="JACQUES BUCHAILLOT" userId="0ed4f12d-2581-4539-9d7f-8ab68ee0ab77" providerId="ADAL" clId="{3401E4A8-1A57-4990-882A-6AC43B26D960}"/>
    <pc:docChg chg="undo custSel modSld">
      <pc:chgData name="JACQUES BUCHAILLOT" userId="0ed4f12d-2581-4539-9d7f-8ab68ee0ab77" providerId="ADAL" clId="{3401E4A8-1A57-4990-882A-6AC43B26D960}" dt="2019-10-24T07:16:16.559" v="486" actId="1076"/>
      <pc:docMkLst>
        <pc:docMk/>
      </pc:docMkLst>
      <pc:sldChg chg="modSp">
        <pc:chgData name="JACQUES BUCHAILLOT" userId="0ed4f12d-2581-4539-9d7f-8ab68ee0ab77" providerId="ADAL" clId="{3401E4A8-1A57-4990-882A-6AC43B26D960}" dt="2019-10-24T06:48:42.565" v="3"/>
        <pc:sldMkLst>
          <pc:docMk/>
          <pc:sldMk cId="279302584" sldId="256"/>
        </pc:sldMkLst>
        <pc:graphicFrameChg chg="mod">
          <ac:chgData name="JACQUES BUCHAILLOT" userId="0ed4f12d-2581-4539-9d7f-8ab68ee0ab77" providerId="ADAL" clId="{3401E4A8-1A57-4990-882A-6AC43B26D960}" dt="2019-10-24T06:48:42.559" v="0"/>
          <ac:graphicFrameMkLst>
            <pc:docMk/>
            <pc:sldMk cId="279302584" sldId="256"/>
            <ac:graphicFrameMk id="15" creationId="{00000000-0000-0000-0000-000000000000}"/>
          </ac:graphicFrameMkLst>
        </pc:graphicFrameChg>
        <pc:graphicFrameChg chg="mod">
          <ac:chgData name="JACQUES BUCHAILLOT" userId="0ed4f12d-2581-4539-9d7f-8ab68ee0ab77" providerId="ADAL" clId="{3401E4A8-1A57-4990-882A-6AC43B26D960}" dt="2019-10-24T06:48:42.562" v="1"/>
          <ac:graphicFrameMkLst>
            <pc:docMk/>
            <pc:sldMk cId="279302584" sldId="256"/>
            <ac:graphicFrameMk id="16" creationId="{00000000-0000-0000-0000-000000000000}"/>
          </ac:graphicFrameMkLst>
        </pc:graphicFrameChg>
        <pc:graphicFrameChg chg="mod">
          <ac:chgData name="JACQUES BUCHAILLOT" userId="0ed4f12d-2581-4539-9d7f-8ab68ee0ab77" providerId="ADAL" clId="{3401E4A8-1A57-4990-882A-6AC43B26D960}" dt="2019-10-24T06:48:42.563" v="2"/>
          <ac:graphicFrameMkLst>
            <pc:docMk/>
            <pc:sldMk cId="279302584" sldId="256"/>
            <ac:graphicFrameMk id="18" creationId="{00000000-0000-0000-0000-000000000000}"/>
          </ac:graphicFrameMkLst>
        </pc:graphicFrameChg>
        <pc:graphicFrameChg chg="mod">
          <ac:chgData name="JACQUES BUCHAILLOT" userId="0ed4f12d-2581-4539-9d7f-8ab68ee0ab77" providerId="ADAL" clId="{3401E4A8-1A57-4990-882A-6AC43B26D960}" dt="2019-10-24T06:48:42.565" v="3"/>
          <ac:graphicFrameMkLst>
            <pc:docMk/>
            <pc:sldMk cId="279302584" sldId="256"/>
            <ac:graphicFrameMk id="19" creationId="{00000000-0000-0000-0000-000000000000}"/>
          </ac:graphicFrameMkLst>
        </pc:graphicFrameChg>
      </pc:sldChg>
      <pc:sldChg chg="modSp">
        <pc:chgData name="JACQUES BUCHAILLOT" userId="0ed4f12d-2581-4539-9d7f-8ab68ee0ab77" providerId="ADAL" clId="{3401E4A8-1A57-4990-882A-6AC43B26D960}" dt="2019-10-24T06:50:16.518" v="7" actId="14100"/>
        <pc:sldMkLst>
          <pc:docMk/>
          <pc:sldMk cId="2328118534" sldId="286"/>
        </pc:sldMkLst>
        <pc:spChg chg="mod">
          <ac:chgData name="JACQUES BUCHAILLOT" userId="0ed4f12d-2581-4539-9d7f-8ab68ee0ab77" providerId="ADAL" clId="{3401E4A8-1A57-4990-882A-6AC43B26D960}" dt="2019-10-24T06:50:16.518" v="7" actId="14100"/>
          <ac:spMkLst>
            <pc:docMk/>
            <pc:sldMk cId="2328118534" sldId="286"/>
            <ac:spMk id="4" creationId="{00000000-0000-0000-0000-000000000000}"/>
          </ac:spMkLst>
        </pc:spChg>
      </pc:sldChg>
      <pc:sldChg chg="addSp modSp modNotesTx">
        <pc:chgData name="JACQUES BUCHAILLOT" userId="0ed4f12d-2581-4539-9d7f-8ab68ee0ab77" providerId="ADAL" clId="{3401E4A8-1A57-4990-882A-6AC43B26D960}" dt="2019-10-24T07:14:22.741" v="404" actId="20577"/>
        <pc:sldMkLst>
          <pc:docMk/>
          <pc:sldMk cId="1760132100" sldId="308"/>
        </pc:sldMkLst>
        <pc:spChg chg="add mod">
          <ac:chgData name="JACQUES BUCHAILLOT" userId="0ed4f12d-2581-4539-9d7f-8ab68ee0ab77" providerId="ADAL" clId="{3401E4A8-1A57-4990-882A-6AC43B26D960}" dt="2019-10-24T07:13:48.064" v="308" actId="113"/>
          <ac:spMkLst>
            <pc:docMk/>
            <pc:sldMk cId="1760132100" sldId="308"/>
            <ac:spMk id="10" creationId="{3DD50C6E-48C1-4F5C-A963-6144B1A89AAA}"/>
          </ac:spMkLst>
        </pc:spChg>
        <pc:spChg chg="add mod">
          <ac:chgData name="JACQUES BUCHAILLOT" userId="0ed4f12d-2581-4539-9d7f-8ab68ee0ab77" providerId="ADAL" clId="{3401E4A8-1A57-4990-882A-6AC43B26D960}" dt="2019-10-24T07:03:33.109" v="94" actId="6549"/>
          <ac:spMkLst>
            <pc:docMk/>
            <pc:sldMk cId="1760132100" sldId="308"/>
            <ac:spMk id="11" creationId="{152A6F33-B026-46BF-B12D-B3A55557F54F}"/>
          </ac:spMkLst>
        </pc:spChg>
        <pc:spChg chg="mod">
          <ac:chgData name="JACQUES BUCHAILLOT" userId="0ed4f12d-2581-4539-9d7f-8ab68ee0ab77" providerId="ADAL" clId="{3401E4A8-1A57-4990-882A-6AC43B26D960}" dt="2019-10-24T07:03:26.668" v="92" actId="207"/>
          <ac:spMkLst>
            <pc:docMk/>
            <pc:sldMk cId="1760132100" sldId="308"/>
            <ac:spMk id="13" creationId="{AA0E5F9B-8D49-40C8-9A78-EACD12BA39BC}"/>
          </ac:spMkLst>
        </pc:spChg>
        <pc:picChg chg="mod">
          <ac:chgData name="JACQUES BUCHAILLOT" userId="0ed4f12d-2581-4539-9d7f-8ab68ee0ab77" providerId="ADAL" clId="{3401E4A8-1A57-4990-882A-6AC43B26D960}" dt="2019-10-24T07:02:18.681" v="65" actId="14100"/>
          <ac:picMkLst>
            <pc:docMk/>
            <pc:sldMk cId="1760132100" sldId="308"/>
            <ac:picMk id="7" creationId="{8F937B0D-6CA4-4D38-AEE5-3DEAA506E642}"/>
          </ac:picMkLst>
        </pc:picChg>
        <pc:picChg chg="mod">
          <ac:chgData name="JACQUES BUCHAILLOT" userId="0ed4f12d-2581-4539-9d7f-8ab68ee0ab77" providerId="ADAL" clId="{3401E4A8-1A57-4990-882A-6AC43B26D960}" dt="2019-10-24T07:02:00.832" v="62" actId="1035"/>
          <ac:picMkLst>
            <pc:docMk/>
            <pc:sldMk cId="1760132100" sldId="308"/>
            <ac:picMk id="12" creationId="{B7041007-8867-4372-A97E-3C1F14015DDA}"/>
          </ac:picMkLst>
        </pc:picChg>
      </pc:sldChg>
      <pc:sldChg chg="addSp modSp">
        <pc:chgData name="JACQUES BUCHAILLOT" userId="0ed4f12d-2581-4539-9d7f-8ab68ee0ab77" providerId="ADAL" clId="{3401E4A8-1A57-4990-882A-6AC43B26D960}" dt="2019-10-24T07:16:16.559" v="486" actId="1076"/>
        <pc:sldMkLst>
          <pc:docMk/>
          <pc:sldMk cId="309976560" sldId="309"/>
        </pc:sldMkLst>
        <pc:spChg chg="add mod">
          <ac:chgData name="JACQUES BUCHAILLOT" userId="0ed4f12d-2581-4539-9d7f-8ab68ee0ab77" providerId="ADAL" clId="{3401E4A8-1A57-4990-882A-6AC43B26D960}" dt="2019-10-24T07:12:57.161" v="288" actId="1076"/>
          <ac:spMkLst>
            <pc:docMk/>
            <pc:sldMk cId="309976560" sldId="309"/>
            <ac:spMk id="7" creationId="{361725BF-2FDB-4877-ACC1-930C9431D6A3}"/>
          </ac:spMkLst>
        </pc:spChg>
        <pc:spChg chg="mod">
          <ac:chgData name="JACQUES BUCHAILLOT" userId="0ed4f12d-2581-4539-9d7f-8ab68ee0ab77" providerId="ADAL" clId="{3401E4A8-1A57-4990-882A-6AC43B26D960}" dt="2019-10-24T07:10:36.601" v="282" actId="1076"/>
          <ac:spMkLst>
            <pc:docMk/>
            <pc:sldMk cId="309976560" sldId="309"/>
            <ac:spMk id="13" creationId="{AA0E5F9B-8D49-40C8-9A78-EACD12BA39BC}"/>
          </ac:spMkLst>
        </pc:spChg>
        <pc:spChg chg="add mod">
          <ac:chgData name="JACQUES BUCHAILLOT" userId="0ed4f12d-2581-4539-9d7f-8ab68ee0ab77" providerId="ADAL" clId="{3401E4A8-1A57-4990-882A-6AC43B26D960}" dt="2019-10-24T07:10:23.576" v="281" actId="164"/>
          <ac:spMkLst>
            <pc:docMk/>
            <pc:sldMk cId="309976560" sldId="309"/>
            <ac:spMk id="14" creationId="{ACAB66C9-A6E3-4C00-BEBF-5839A134E056}"/>
          </ac:spMkLst>
        </pc:spChg>
        <pc:spChg chg="add mod">
          <ac:chgData name="JACQUES BUCHAILLOT" userId="0ed4f12d-2581-4539-9d7f-8ab68ee0ab77" providerId="ADAL" clId="{3401E4A8-1A57-4990-882A-6AC43B26D960}" dt="2019-10-24T07:09:08.043" v="223" actId="164"/>
          <ac:spMkLst>
            <pc:docMk/>
            <pc:sldMk cId="309976560" sldId="309"/>
            <ac:spMk id="15" creationId="{D550B905-2E1E-4F4E-8E58-CF3C6781CB14}"/>
          </ac:spMkLst>
        </pc:spChg>
        <pc:spChg chg="add mod">
          <ac:chgData name="JACQUES BUCHAILLOT" userId="0ed4f12d-2581-4539-9d7f-8ab68ee0ab77" providerId="ADAL" clId="{3401E4A8-1A57-4990-882A-6AC43B26D960}" dt="2019-10-24T07:16:16.559" v="486" actId="1076"/>
          <ac:spMkLst>
            <pc:docMk/>
            <pc:sldMk cId="309976560" sldId="309"/>
            <ac:spMk id="19" creationId="{6DE04979-31CF-4409-8753-3DDFD933BFFF}"/>
          </ac:spMkLst>
        </pc:spChg>
        <pc:grpChg chg="add mod">
          <ac:chgData name="JACQUES BUCHAILLOT" userId="0ed4f12d-2581-4539-9d7f-8ab68ee0ab77" providerId="ADAL" clId="{3401E4A8-1A57-4990-882A-6AC43B26D960}" dt="2019-10-24T07:13:07.981" v="291" actId="1076"/>
          <ac:grpSpMkLst>
            <pc:docMk/>
            <pc:sldMk cId="309976560" sldId="309"/>
            <ac:grpSpMk id="16" creationId="{57098F77-BBDA-49D3-9A48-DD2AFCDB072E}"/>
          </ac:grpSpMkLst>
        </pc:grpChg>
        <pc:grpChg chg="add mod">
          <ac:chgData name="JACQUES BUCHAILLOT" userId="0ed4f12d-2581-4539-9d7f-8ab68ee0ab77" providerId="ADAL" clId="{3401E4A8-1A57-4990-882A-6AC43B26D960}" dt="2019-10-24T07:13:04.340" v="290" actId="1076"/>
          <ac:grpSpMkLst>
            <pc:docMk/>
            <pc:sldMk cId="309976560" sldId="309"/>
            <ac:grpSpMk id="17" creationId="{8DDC1004-FCAC-457F-9D95-C19F6AD64570}"/>
          </ac:grpSpMkLst>
        </pc:grpChg>
        <pc:grpChg chg="add mod">
          <ac:chgData name="JACQUES BUCHAILLOT" userId="0ed4f12d-2581-4539-9d7f-8ab68ee0ab77" providerId="ADAL" clId="{3401E4A8-1A57-4990-882A-6AC43B26D960}" dt="2019-10-24T07:12:55.356" v="287" actId="1076"/>
          <ac:grpSpMkLst>
            <pc:docMk/>
            <pc:sldMk cId="309976560" sldId="309"/>
            <ac:grpSpMk id="18" creationId="{E0947CF4-30E7-4003-ABBA-4A0CDD114C6F}"/>
          </ac:grpSpMkLst>
        </pc:grpChg>
        <pc:picChg chg="add mod">
          <ac:chgData name="JACQUES BUCHAILLOT" userId="0ed4f12d-2581-4539-9d7f-8ab68ee0ab77" providerId="ADAL" clId="{3401E4A8-1A57-4990-882A-6AC43B26D960}" dt="2019-10-24T07:09:17.785" v="226" actId="164"/>
          <ac:picMkLst>
            <pc:docMk/>
            <pc:sldMk cId="309976560" sldId="309"/>
            <ac:picMk id="5" creationId="{E8786F3C-9611-45DF-A403-F04682AF4AD0}"/>
          </ac:picMkLst>
        </pc:picChg>
        <pc:picChg chg="mod">
          <ac:chgData name="JACQUES BUCHAILLOT" userId="0ed4f12d-2581-4539-9d7f-8ab68ee0ab77" providerId="ADAL" clId="{3401E4A8-1A57-4990-882A-6AC43B26D960}" dt="2019-10-24T07:05:01.977" v="158" actId="1076"/>
          <ac:picMkLst>
            <pc:docMk/>
            <pc:sldMk cId="309976560" sldId="309"/>
            <ac:picMk id="6" creationId="{0B0FB3BF-C6FC-401B-A6EF-7290D1067D69}"/>
          </ac:picMkLst>
        </pc:picChg>
        <pc:picChg chg="add mod">
          <ac:chgData name="JACQUES BUCHAILLOT" userId="0ed4f12d-2581-4539-9d7f-8ab68ee0ab77" providerId="ADAL" clId="{3401E4A8-1A57-4990-882A-6AC43B26D960}" dt="2019-10-24T07:09:08.043" v="223" actId="164"/>
          <ac:picMkLst>
            <pc:docMk/>
            <pc:sldMk cId="309976560" sldId="309"/>
            <ac:picMk id="10" creationId="{393514EB-8128-40A3-A944-7A095B15FEE9}"/>
          </ac:picMkLst>
        </pc:picChg>
        <pc:picChg chg="add mod">
          <ac:chgData name="JACQUES BUCHAILLOT" userId="0ed4f12d-2581-4539-9d7f-8ab68ee0ab77" providerId="ADAL" clId="{3401E4A8-1A57-4990-882A-6AC43B26D960}" dt="2019-10-24T07:10:23.576" v="281" actId="164"/>
          <ac:picMkLst>
            <pc:docMk/>
            <pc:sldMk cId="309976560" sldId="309"/>
            <ac:picMk id="12" creationId="{A19A033F-E03B-45F5-B6AA-5D944C7AB35A}"/>
          </ac:picMkLst>
        </pc:picChg>
      </pc:sldChg>
    </pc:docChg>
  </pc:docChgLst>
  <pc:docChgLst>
    <pc:chgData name="BUCHAILLOT JACQUES" userId="0ed4f12d-2581-4539-9d7f-8ab68ee0ab77" providerId="ADAL" clId="{3401E4A8-1A57-4990-882A-6AC43B26D960}"/>
    <pc:docChg chg="undo redo custSel addSld delSld modSld sldOrd modMainMaster">
      <pc:chgData name="BUCHAILLOT JACQUES" userId="0ed4f12d-2581-4539-9d7f-8ab68ee0ab77" providerId="ADAL" clId="{3401E4A8-1A57-4990-882A-6AC43B26D960}" dt="2019-10-18T14:27:13.511" v="9360" actId="1076"/>
      <pc:docMkLst>
        <pc:docMk/>
      </pc:docMkLst>
      <pc:sldChg chg="modSp">
        <pc:chgData name="BUCHAILLOT JACQUES" userId="0ed4f12d-2581-4539-9d7f-8ab68ee0ab77" providerId="ADAL" clId="{3401E4A8-1A57-4990-882A-6AC43B26D960}" dt="2019-10-18T14:14:17.907" v="9358"/>
        <pc:sldMkLst>
          <pc:docMk/>
          <pc:sldMk cId="279302584" sldId="256"/>
        </pc:sldMkLst>
        <pc:spChg chg="mod">
          <ac:chgData name="BUCHAILLOT JACQUES" userId="0ed4f12d-2581-4539-9d7f-8ab68ee0ab77" providerId="ADAL" clId="{3401E4A8-1A57-4990-882A-6AC43B26D960}" dt="2019-10-18T06:58:46.333" v="4593"/>
          <ac:spMkLst>
            <pc:docMk/>
            <pc:sldMk cId="279302584" sldId="256"/>
            <ac:spMk id="2"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3"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4" creationId="{00000000-0000-0000-0000-000000000000}"/>
          </ac:spMkLst>
        </pc:spChg>
        <pc:graphicFrameChg chg="mod">
          <ac:chgData name="BUCHAILLOT JACQUES" userId="0ed4f12d-2581-4539-9d7f-8ab68ee0ab77" providerId="ADAL" clId="{3401E4A8-1A57-4990-882A-6AC43B26D960}" dt="2019-10-18T14:14:17.907" v="9358"/>
          <ac:graphicFrameMkLst>
            <pc:docMk/>
            <pc:sldMk cId="279302584" sldId="256"/>
            <ac:graphicFrameMk id="15" creationId="{00000000-0000-0000-0000-000000000000}"/>
          </ac:graphicFrameMkLst>
        </pc:graphicFrameChg>
        <pc:graphicFrameChg chg="mod">
          <ac:chgData name="BUCHAILLOT JACQUES" userId="0ed4f12d-2581-4539-9d7f-8ab68ee0ab77" providerId="ADAL" clId="{3401E4A8-1A57-4990-882A-6AC43B26D960}" dt="2019-10-18T14:14:17.902" v="9357"/>
          <ac:graphicFrameMkLst>
            <pc:docMk/>
            <pc:sldMk cId="279302584" sldId="256"/>
            <ac:graphicFrameMk id="16" creationId="{00000000-0000-0000-0000-000000000000}"/>
          </ac:graphicFrameMkLst>
        </pc:graphicFrameChg>
        <pc:graphicFrameChg chg="mod">
          <ac:chgData name="BUCHAILLOT JACQUES" userId="0ed4f12d-2581-4539-9d7f-8ab68ee0ab77" providerId="ADAL" clId="{3401E4A8-1A57-4990-882A-6AC43B26D960}" dt="2019-10-18T14:14:17.898" v="9356"/>
          <ac:graphicFrameMkLst>
            <pc:docMk/>
            <pc:sldMk cId="279302584" sldId="256"/>
            <ac:graphicFrameMk id="18" creationId="{00000000-0000-0000-0000-000000000000}"/>
          </ac:graphicFrameMkLst>
        </pc:graphicFrameChg>
        <pc:graphicFrameChg chg="mod">
          <ac:chgData name="BUCHAILLOT JACQUES" userId="0ed4f12d-2581-4539-9d7f-8ab68ee0ab77" providerId="ADAL" clId="{3401E4A8-1A57-4990-882A-6AC43B26D960}" dt="2019-10-18T14:14:17.890" v="9355"/>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3999249099" sldId="257"/>
        </pc:sldMkLst>
        <pc:spChg chg="mod">
          <ac:chgData name="BUCHAILLOT JACQUES" userId="0ed4f12d-2581-4539-9d7f-8ab68ee0ab77" providerId="ADAL" clId="{3401E4A8-1A57-4990-882A-6AC43B26D960}" dt="2019-10-17T07:51:23.893" v="926" actId="20577"/>
          <ac:spMkLst>
            <pc:docMk/>
            <pc:sldMk cId="3999249099" sldId="257"/>
            <ac:spMk id="17" creationId="{00000000-0000-0000-0000-000000000000}"/>
          </ac:spMkLst>
        </pc:spChg>
        <pc:graphicFrameChg chg="mod">
          <ac:chgData name="BUCHAILLOT JACQUES" userId="0ed4f12d-2581-4539-9d7f-8ab68ee0ab77" providerId="ADAL" clId="{3401E4A8-1A57-4990-882A-6AC43B26D960}" dt="2019-10-18T06:58:46.333" v="4593"/>
          <ac:graphicFrameMkLst>
            <pc:docMk/>
            <pc:sldMk cId="3999249099" sldId="257"/>
            <ac:graphicFrameMk id="10" creationId="{00000000-0000-0000-0000-000000000000}"/>
          </ac:graphicFrameMkLst>
        </pc:graphicFrameChg>
        <pc:graphicFrameChg chg="mod modGraphic">
          <ac:chgData name="BUCHAILLOT JACQUES" userId="0ed4f12d-2581-4539-9d7f-8ab68ee0ab77" providerId="ADAL" clId="{3401E4A8-1A57-4990-882A-6AC43B26D960}" dt="2019-10-18T06:58:46.333" v="4593"/>
          <ac:graphicFrameMkLst>
            <pc:docMk/>
            <pc:sldMk cId="3999249099" sldId="257"/>
            <ac:graphicFrameMk id="13"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121011731" sldId="258"/>
        </pc:sldMkLst>
        <pc:spChg chg="mod">
          <ac:chgData name="BUCHAILLOT JACQUES" userId="0ed4f12d-2581-4539-9d7f-8ab68ee0ab77" providerId="ADAL" clId="{3401E4A8-1A57-4990-882A-6AC43B26D960}" dt="2019-10-18T06:58:46.333" v="4593"/>
          <ac:spMkLst>
            <pc:docMk/>
            <pc:sldMk cId="121011731" sldId="258"/>
            <ac:spMk id="2" creationId="{1C75111B-55E1-44DB-81AF-ECCAFF8155C1}"/>
          </ac:spMkLst>
        </pc:spChg>
        <pc:spChg chg="mod">
          <ac:chgData name="BUCHAILLOT JACQUES" userId="0ed4f12d-2581-4539-9d7f-8ab68ee0ab77" providerId="ADAL" clId="{3401E4A8-1A57-4990-882A-6AC43B26D960}" dt="2019-10-18T06:58:46.333" v="4593"/>
          <ac:spMkLst>
            <pc:docMk/>
            <pc:sldMk cId="121011731" sldId="258"/>
            <ac:spMk id="9" creationId="{00000000-0000-0000-0000-000000000000}"/>
          </ac:spMkLst>
        </pc:spChg>
      </pc:sldChg>
      <pc:sldChg chg="addSp delSp modSp add modNotesTx">
        <pc:chgData name="BUCHAILLOT JACQUES" userId="0ed4f12d-2581-4539-9d7f-8ab68ee0ab77" providerId="ADAL" clId="{3401E4A8-1A57-4990-882A-6AC43B26D960}" dt="2019-10-18T06:58:46.333" v="4593"/>
        <pc:sldMkLst>
          <pc:docMk/>
          <pc:sldMk cId="423424568" sldId="284"/>
        </pc:sldMkLst>
        <pc:spChg chg="mod">
          <ac:chgData name="BUCHAILLOT JACQUES" userId="0ed4f12d-2581-4539-9d7f-8ab68ee0ab77" providerId="ADAL" clId="{3401E4A8-1A57-4990-882A-6AC43B26D960}" dt="2019-10-17T07:19:35.831" v="122" actId="20577"/>
          <ac:spMkLst>
            <pc:docMk/>
            <pc:sldMk cId="423424568" sldId="284"/>
            <ac:spMk id="2" creationId="{17AC53CD-B570-44D1-88AF-A9729BA2EEF5}"/>
          </ac:spMkLst>
        </pc:spChg>
        <pc:spChg chg="mod">
          <ac:chgData name="BUCHAILLOT JACQUES" userId="0ed4f12d-2581-4539-9d7f-8ab68ee0ab77" providerId="ADAL" clId="{3401E4A8-1A57-4990-882A-6AC43B26D960}" dt="2019-10-18T06:58:46.333" v="4593"/>
          <ac:spMkLst>
            <pc:docMk/>
            <pc:sldMk cId="423424568" sldId="284"/>
            <ac:spMk id="4" creationId="{00000000-0000-0000-0000-000000000000}"/>
          </ac:spMkLst>
        </pc:spChg>
        <pc:spChg chg="add del mod">
          <ac:chgData name="BUCHAILLOT JACQUES" userId="0ed4f12d-2581-4539-9d7f-8ab68ee0ab77" providerId="ADAL" clId="{3401E4A8-1A57-4990-882A-6AC43B26D960}" dt="2019-10-17T07:46:04.099" v="748" actId="478"/>
          <ac:spMkLst>
            <pc:docMk/>
            <pc:sldMk cId="423424568" sldId="284"/>
            <ac:spMk id="7" creationId="{6F82E21C-3261-48DB-95C8-44F264FD3936}"/>
          </ac:spMkLst>
        </pc:spChg>
        <pc:spChg chg="add mod">
          <ac:chgData name="BUCHAILLOT JACQUES" userId="0ed4f12d-2581-4539-9d7f-8ab68ee0ab77" providerId="ADAL" clId="{3401E4A8-1A57-4990-882A-6AC43B26D960}" dt="2019-10-18T06:58:46.333" v="4593"/>
          <ac:spMkLst>
            <pc:docMk/>
            <pc:sldMk cId="423424568" sldId="284"/>
            <ac:spMk id="11" creationId="{E2E5AD5E-619F-4EDF-B6DC-1BEE5A2389E3}"/>
          </ac:spMkLst>
        </pc:spChg>
        <pc:spChg chg="del">
          <ac:chgData name="BUCHAILLOT JACQUES" userId="0ed4f12d-2581-4539-9d7f-8ab68ee0ab77" providerId="ADAL" clId="{3401E4A8-1A57-4990-882A-6AC43B26D960}" dt="2019-10-17T07:19:46.627" v="123" actId="478"/>
          <ac:spMkLst>
            <pc:docMk/>
            <pc:sldMk cId="423424568" sldId="284"/>
            <ac:spMk id="14" creationId="{9BC5E506-4582-405A-809A-EE26E683D44E}"/>
          </ac:spMkLst>
        </pc:spChg>
        <pc:picChg chg="del">
          <ac:chgData name="BUCHAILLOT JACQUES" userId="0ed4f12d-2581-4539-9d7f-8ab68ee0ab77" providerId="ADAL" clId="{3401E4A8-1A57-4990-882A-6AC43B26D960}" dt="2019-10-17T07:52:15.778" v="964" actId="478"/>
          <ac:picMkLst>
            <pc:docMk/>
            <pc:sldMk cId="423424568" sldId="284"/>
            <ac:picMk id="5" creationId="{00000000-0000-0000-0000-000000000000}"/>
          </ac:picMkLst>
        </pc:picChg>
        <pc:picChg chg="add mod">
          <ac:chgData name="BUCHAILLOT JACQUES" userId="0ed4f12d-2581-4539-9d7f-8ab68ee0ab77" providerId="ADAL" clId="{3401E4A8-1A57-4990-882A-6AC43B26D960}" dt="2019-10-18T06:58:46.333" v="4593"/>
          <ac:picMkLst>
            <pc:docMk/>
            <pc:sldMk cId="423424568" sldId="284"/>
            <ac:picMk id="9" creationId="{5469BD54-3163-4F6A-89A1-1D738BBB847C}"/>
          </ac:picMkLst>
        </pc:picChg>
      </pc:sldChg>
      <pc:sldChg chg="addSp delSp modSp add modNotesTx">
        <pc:chgData name="BUCHAILLOT JACQUES" userId="0ed4f12d-2581-4539-9d7f-8ab68ee0ab77" providerId="ADAL" clId="{3401E4A8-1A57-4990-882A-6AC43B26D960}" dt="2019-10-18T07:12:40.939" v="4961"/>
        <pc:sldMkLst>
          <pc:docMk/>
          <pc:sldMk cId="2462003910" sldId="285"/>
        </pc:sldMkLst>
        <pc:spChg chg="del mod">
          <ac:chgData name="BUCHAILLOT JACQUES" userId="0ed4f12d-2581-4539-9d7f-8ab68ee0ab77" providerId="ADAL" clId="{3401E4A8-1A57-4990-882A-6AC43B26D960}" dt="2019-10-18T07:12:39.031" v="4960" actId="478"/>
          <ac:spMkLst>
            <pc:docMk/>
            <pc:sldMk cId="2462003910" sldId="285"/>
            <ac:spMk id="2" creationId="{17AC53CD-B570-44D1-88AF-A9729BA2EEF5}"/>
          </ac:spMkLst>
        </pc:spChg>
        <pc:spChg chg="mod">
          <ac:chgData name="BUCHAILLOT JACQUES" userId="0ed4f12d-2581-4539-9d7f-8ab68ee0ab77" providerId="ADAL" clId="{3401E4A8-1A57-4990-882A-6AC43B26D960}" dt="2019-10-18T06:58:46.333" v="4593"/>
          <ac:spMkLst>
            <pc:docMk/>
            <pc:sldMk cId="2462003910" sldId="285"/>
            <ac:spMk id="4" creationId="{00000000-0000-0000-0000-000000000000}"/>
          </ac:spMkLst>
        </pc:spChg>
        <pc:spChg chg="add mod">
          <ac:chgData name="BUCHAILLOT JACQUES" userId="0ed4f12d-2581-4539-9d7f-8ab68ee0ab77" providerId="ADAL" clId="{3401E4A8-1A57-4990-882A-6AC43B26D960}" dt="2019-10-18T06:58:46.333" v="4593"/>
          <ac:spMkLst>
            <pc:docMk/>
            <pc:sldMk cId="2462003910" sldId="285"/>
            <ac:spMk id="10" creationId="{856875F8-281F-4E9C-836E-2483A295B1E6}"/>
          </ac:spMkLst>
        </pc:spChg>
        <pc:spChg chg="add mod">
          <ac:chgData name="BUCHAILLOT JACQUES" userId="0ed4f12d-2581-4539-9d7f-8ab68ee0ab77" providerId="ADAL" clId="{3401E4A8-1A57-4990-882A-6AC43B26D960}" dt="2019-10-18T07:12:40.939" v="4961"/>
          <ac:spMkLst>
            <pc:docMk/>
            <pc:sldMk cId="2462003910" sldId="285"/>
            <ac:spMk id="11" creationId="{C8B719D7-822C-4705-BFEA-66B523E19037}"/>
          </ac:spMkLst>
        </pc:spChg>
        <pc:picChg chg="del">
          <ac:chgData name="BUCHAILLOT JACQUES" userId="0ed4f12d-2581-4539-9d7f-8ab68ee0ab77" providerId="ADAL" clId="{3401E4A8-1A57-4990-882A-6AC43B26D960}" dt="2019-10-17T07:54:49.468" v="970" actId="478"/>
          <ac:picMkLst>
            <pc:docMk/>
            <pc:sldMk cId="2462003910" sldId="285"/>
            <ac:picMk id="5" creationId="{00000000-0000-0000-0000-000000000000}"/>
          </ac:picMkLst>
        </pc:picChg>
        <pc:picChg chg="add del mod">
          <ac:chgData name="BUCHAILLOT JACQUES" userId="0ed4f12d-2581-4539-9d7f-8ab68ee0ab77" providerId="ADAL" clId="{3401E4A8-1A57-4990-882A-6AC43B26D960}" dt="2019-10-17T07:54:59.033" v="974" actId="931"/>
          <ac:picMkLst>
            <pc:docMk/>
            <pc:sldMk cId="2462003910" sldId="285"/>
            <ac:picMk id="7" creationId="{61271980-3CE1-42F0-93D8-6E5896DA602F}"/>
          </ac:picMkLst>
        </pc:picChg>
        <pc:picChg chg="add mod">
          <ac:chgData name="BUCHAILLOT JACQUES" userId="0ed4f12d-2581-4539-9d7f-8ab68ee0ab77" providerId="ADAL" clId="{3401E4A8-1A57-4990-882A-6AC43B26D960}" dt="2019-10-18T06:58:46.333" v="4593"/>
          <ac:picMkLst>
            <pc:docMk/>
            <pc:sldMk cId="2462003910" sldId="285"/>
            <ac:picMk id="9" creationId="{A4C8B149-7582-4BE8-B145-345410068C03}"/>
          </ac:picMkLst>
        </pc:picChg>
      </pc:sldChg>
      <pc:sldChg chg="addSp delSp modSp add modNotesTx">
        <pc:chgData name="BUCHAILLOT JACQUES" userId="0ed4f12d-2581-4539-9d7f-8ab68ee0ab77" providerId="ADAL" clId="{3401E4A8-1A57-4990-882A-6AC43B26D960}" dt="2019-10-18T07:12:58.043" v="4965"/>
        <pc:sldMkLst>
          <pc:docMk/>
          <pc:sldMk cId="2328118534" sldId="286"/>
        </pc:sldMkLst>
        <pc:spChg chg="del mod">
          <ac:chgData name="BUCHAILLOT JACQUES" userId="0ed4f12d-2581-4539-9d7f-8ab68ee0ab77" providerId="ADAL" clId="{3401E4A8-1A57-4990-882A-6AC43B26D960}" dt="2019-10-18T07:12:55.663" v="4964" actId="478"/>
          <ac:spMkLst>
            <pc:docMk/>
            <pc:sldMk cId="2328118534" sldId="286"/>
            <ac:spMk id="2" creationId="{17AC53CD-B570-44D1-88AF-A9729BA2EEF5}"/>
          </ac:spMkLst>
        </pc:spChg>
        <pc:spChg chg="mod">
          <ac:chgData name="BUCHAILLOT JACQUES" userId="0ed4f12d-2581-4539-9d7f-8ab68ee0ab77" providerId="ADAL" clId="{3401E4A8-1A57-4990-882A-6AC43B26D960}" dt="2019-10-18T06:58:46.333" v="4593"/>
          <ac:spMkLst>
            <pc:docMk/>
            <pc:sldMk cId="2328118534" sldId="286"/>
            <ac:spMk id="4" creationId="{00000000-0000-0000-0000-000000000000}"/>
          </ac:spMkLst>
        </pc:spChg>
        <pc:spChg chg="add mod">
          <ac:chgData name="BUCHAILLOT JACQUES" userId="0ed4f12d-2581-4539-9d7f-8ab68ee0ab77" providerId="ADAL" clId="{3401E4A8-1A57-4990-882A-6AC43B26D960}" dt="2019-10-18T06:58:46.333" v="4593"/>
          <ac:spMkLst>
            <pc:docMk/>
            <pc:sldMk cId="2328118534" sldId="286"/>
            <ac:spMk id="8" creationId="{D9461ECC-CBA9-446A-910F-33D88E27144C}"/>
          </ac:spMkLst>
        </pc:spChg>
        <pc:spChg chg="add mod">
          <ac:chgData name="BUCHAILLOT JACQUES" userId="0ed4f12d-2581-4539-9d7f-8ab68ee0ab77" providerId="ADAL" clId="{3401E4A8-1A57-4990-882A-6AC43B26D960}" dt="2019-10-18T07:12:58.043" v="4965"/>
          <ac:spMkLst>
            <pc:docMk/>
            <pc:sldMk cId="2328118534" sldId="286"/>
            <ac:spMk id="9" creationId="{31AD2672-79E1-409C-9465-3E6D7C6EF593}"/>
          </ac:spMkLst>
        </pc:spChg>
        <pc:picChg chg="del">
          <ac:chgData name="BUCHAILLOT JACQUES" userId="0ed4f12d-2581-4539-9d7f-8ab68ee0ab77" providerId="ADAL" clId="{3401E4A8-1A57-4990-882A-6AC43B26D960}" dt="2019-10-17T08:26:49.070" v="1715" actId="478"/>
          <ac:picMkLst>
            <pc:docMk/>
            <pc:sldMk cId="2328118534" sldId="286"/>
            <ac:picMk id="5" creationId="{00000000-0000-0000-0000-000000000000}"/>
          </ac:picMkLst>
        </pc:picChg>
        <pc:picChg chg="add mod">
          <ac:chgData name="BUCHAILLOT JACQUES" userId="0ed4f12d-2581-4539-9d7f-8ab68ee0ab77" providerId="ADAL" clId="{3401E4A8-1A57-4990-882A-6AC43B26D960}" dt="2019-10-18T06:58:46.333" v="4593"/>
          <ac:picMkLst>
            <pc:docMk/>
            <pc:sldMk cId="2328118534" sldId="286"/>
            <ac:picMk id="7" creationId="{6EE1EE81-566E-4CE8-B6D5-9DC41DD59F58}"/>
          </ac:picMkLst>
        </pc:picChg>
      </pc:sldChg>
      <pc:sldChg chg="addSp delSp modSp add modNotesTx">
        <pc:chgData name="BUCHAILLOT JACQUES" userId="0ed4f12d-2581-4539-9d7f-8ab68ee0ab77" providerId="ADAL" clId="{3401E4A8-1A57-4990-882A-6AC43B26D960}" dt="2019-10-18T06:58:46.333" v="4593"/>
        <pc:sldMkLst>
          <pc:docMk/>
          <pc:sldMk cId="3923480491" sldId="287"/>
        </pc:sldMkLst>
        <pc:spChg chg="mod">
          <ac:chgData name="BUCHAILLOT JACQUES" userId="0ed4f12d-2581-4539-9d7f-8ab68ee0ab77" providerId="ADAL" clId="{3401E4A8-1A57-4990-882A-6AC43B26D960}" dt="2019-10-17T08:13:17.657" v="1287" actId="20577"/>
          <ac:spMkLst>
            <pc:docMk/>
            <pc:sldMk cId="3923480491" sldId="287"/>
            <ac:spMk id="2" creationId="{17AC53CD-B570-44D1-88AF-A9729BA2EEF5}"/>
          </ac:spMkLst>
        </pc:spChg>
        <pc:spChg chg="mod">
          <ac:chgData name="BUCHAILLOT JACQUES" userId="0ed4f12d-2581-4539-9d7f-8ab68ee0ab77" providerId="ADAL" clId="{3401E4A8-1A57-4990-882A-6AC43B26D960}" dt="2019-10-18T06:58:46.333" v="4593"/>
          <ac:spMkLst>
            <pc:docMk/>
            <pc:sldMk cId="3923480491" sldId="287"/>
            <ac:spMk id="4" creationId="{00000000-0000-0000-0000-000000000000}"/>
          </ac:spMkLst>
        </pc:spChg>
        <pc:spChg chg="add mod">
          <ac:chgData name="BUCHAILLOT JACQUES" userId="0ed4f12d-2581-4539-9d7f-8ab68ee0ab77" providerId="ADAL" clId="{3401E4A8-1A57-4990-882A-6AC43B26D960}" dt="2019-10-18T06:58:46.333" v="4593"/>
          <ac:spMkLst>
            <pc:docMk/>
            <pc:sldMk cId="3923480491" sldId="287"/>
            <ac:spMk id="8" creationId="{6A79861C-0F3F-4D1B-AB1B-6410AF25373A}"/>
          </ac:spMkLst>
        </pc:spChg>
        <pc:picChg chg="del">
          <ac:chgData name="BUCHAILLOT JACQUES" userId="0ed4f12d-2581-4539-9d7f-8ab68ee0ab77" providerId="ADAL" clId="{3401E4A8-1A57-4990-882A-6AC43B26D960}" dt="2019-10-17T08:14:23.025" v="1312" actId="478"/>
          <ac:picMkLst>
            <pc:docMk/>
            <pc:sldMk cId="3923480491" sldId="287"/>
            <ac:picMk id="5" creationId="{00000000-0000-0000-0000-000000000000}"/>
          </ac:picMkLst>
        </pc:picChg>
        <pc:picChg chg="add mod">
          <ac:chgData name="BUCHAILLOT JACQUES" userId="0ed4f12d-2581-4539-9d7f-8ab68ee0ab77" providerId="ADAL" clId="{3401E4A8-1A57-4990-882A-6AC43B26D960}" dt="2019-10-18T06:58:46.333" v="4593"/>
          <ac:picMkLst>
            <pc:docMk/>
            <pc:sldMk cId="3923480491" sldId="287"/>
            <ac:picMk id="7" creationId="{BB3C7A4D-E139-4B5A-BCFA-89E11BBD3C11}"/>
          </ac:picMkLst>
        </pc:picChg>
      </pc:sldChg>
      <pc:sldChg chg="addSp delSp modSp add modNotesTx">
        <pc:chgData name="BUCHAILLOT JACQUES" userId="0ed4f12d-2581-4539-9d7f-8ab68ee0ab77" providerId="ADAL" clId="{3401E4A8-1A57-4990-882A-6AC43B26D960}" dt="2019-10-18T07:13:20.325" v="4974" actId="14100"/>
        <pc:sldMkLst>
          <pc:docMk/>
          <pc:sldMk cId="3167009964" sldId="288"/>
        </pc:sldMkLst>
        <pc:spChg chg="del mod">
          <ac:chgData name="BUCHAILLOT JACQUES" userId="0ed4f12d-2581-4539-9d7f-8ab68ee0ab77" providerId="ADAL" clId="{3401E4A8-1A57-4990-882A-6AC43B26D960}" dt="2019-10-18T07:13:13.903" v="4971" actId="478"/>
          <ac:spMkLst>
            <pc:docMk/>
            <pc:sldMk cId="3167009964" sldId="288"/>
            <ac:spMk id="2" creationId="{17AC53CD-B570-44D1-88AF-A9729BA2EEF5}"/>
          </ac:spMkLst>
        </pc:spChg>
        <pc:spChg chg="del">
          <ac:chgData name="BUCHAILLOT JACQUES" userId="0ed4f12d-2581-4539-9d7f-8ab68ee0ab77" providerId="ADAL" clId="{3401E4A8-1A57-4990-882A-6AC43B26D960}" dt="2019-10-17T09:03:48.939" v="2197" actId="478"/>
          <ac:spMkLst>
            <pc:docMk/>
            <pc:sldMk cId="3167009964" sldId="288"/>
            <ac:spMk id="4" creationId="{00000000-0000-0000-0000-000000000000}"/>
          </ac:spMkLst>
        </pc:spChg>
        <pc:spChg chg="add mod">
          <ac:chgData name="BUCHAILLOT JACQUES" userId="0ed4f12d-2581-4539-9d7f-8ab68ee0ab77" providerId="ADAL" clId="{3401E4A8-1A57-4990-882A-6AC43B26D960}" dt="2019-10-18T06:58:46.333" v="4593"/>
          <ac:spMkLst>
            <pc:docMk/>
            <pc:sldMk cId="3167009964" sldId="288"/>
            <ac:spMk id="6" creationId="{71E0B26D-0B1F-4676-8173-AC633B90B27E}"/>
          </ac:spMkLst>
        </pc:spChg>
        <pc:spChg chg="del">
          <ac:chgData name="BUCHAILLOT JACQUES" userId="0ed4f12d-2581-4539-9d7f-8ab68ee0ab77" providerId="ADAL" clId="{3401E4A8-1A57-4990-882A-6AC43B26D960}" dt="2019-10-17T09:03:26.733" v="2169" actId="478"/>
          <ac:spMkLst>
            <pc:docMk/>
            <pc:sldMk cId="3167009964" sldId="288"/>
            <ac:spMk id="8" creationId="{D9461ECC-CBA9-446A-910F-33D88E27144C}"/>
          </ac:spMkLst>
        </pc:spChg>
        <pc:spChg chg="add del mod">
          <ac:chgData name="BUCHAILLOT JACQUES" userId="0ed4f12d-2581-4539-9d7f-8ab68ee0ab77" providerId="ADAL" clId="{3401E4A8-1A57-4990-882A-6AC43B26D960}" dt="2019-10-17T09:03:50.709" v="2198" actId="478"/>
          <ac:spMkLst>
            <pc:docMk/>
            <pc:sldMk cId="3167009964" sldId="288"/>
            <ac:spMk id="10" creationId="{06EAF5AD-9FEC-4B0D-A511-8C9C8E9E5EAE}"/>
          </ac:spMkLst>
        </pc:spChg>
        <pc:spChg chg="add mod">
          <ac:chgData name="BUCHAILLOT JACQUES" userId="0ed4f12d-2581-4539-9d7f-8ab68ee0ab77" providerId="ADAL" clId="{3401E4A8-1A57-4990-882A-6AC43B26D960}" dt="2019-10-18T06:58:46.333" v="4593"/>
          <ac:spMkLst>
            <pc:docMk/>
            <pc:sldMk cId="3167009964" sldId="288"/>
            <ac:spMk id="13" creationId="{AA0E5F9B-8D49-40C8-9A78-EACD12BA39BC}"/>
          </ac:spMkLst>
        </pc:spChg>
        <pc:spChg chg="add del mod">
          <ac:chgData name="BUCHAILLOT JACQUES" userId="0ed4f12d-2581-4539-9d7f-8ab68ee0ab77" providerId="ADAL" clId="{3401E4A8-1A57-4990-882A-6AC43B26D960}" dt="2019-10-18T07:13:16.312" v="4972" actId="478"/>
          <ac:spMkLst>
            <pc:docMk/>
            <pc:sldMk cId="3167009964" sldId="288"/>
            <ac:spMk id="24" creationId="{C37DC23A-C6CB-4EF3-878B-0A807F0FE892}"/>
          </ac:spMkLst>
        </pc:spChg>
        <pc:spChg chg="add mod">
          <ac:chgData name="BUCHAILLOT JACQUES" userId="0ed4f12d-2581-4539-9d7f-8ab68ee0ab77" providerId="ADAL" clId="{3401E4A8-1A57-4990-882A-6AC43B26D960}" dt="2019-10-18T07:13:20.325" v="4974" actId="14100"/>
          <ac:spMkLst>
            <pc:docMk/>
            <pc:sldMk cId="3167009964" sldId="288"/>
            <ac:spMk id="25" creationId="{264BBDE1-034F-4E67-9150-26FB08C1F354}"/>
          </ac:spMkLst>
        </pc:spChg>
        <pc:picChg chg="del mod">
          <ac:chgData name="BUCHAILLOT JACQUES" userId="0ed4f12d-2581-4539-9d7f-8ab68ee0ab77" providerId="ADAL" clId="{3401E4A8-1A57-4990-882A-6AC43B26D960}" dt="2019-10-17T12:28:11.654" v="2689" actId="478"/>
          <ac:picMkLst>
            <pc:docMk/>
            <pc:sldMk cId="3167009964" sldId="288"/>
            <ac:picMk id="7" creationId="{6EE1EE81-566E-4CE8-B6D5-9DC41DD59F58}"/>
          </ac:picMkLst>
        </pc:picChg>
        <pc:picChg chg="add del mod">
          <ac:chgData name="BUCHAILLOT JACQUES" userId="0ed4f12d-2581-4539-9d7f-8ab68ee0ab77" providerId="ADAL" clId="{3401E4A8-1A57-4990-882A-6AC43B26D960}" dt="2019-10-17T09:26:17.054" v="2242" actId="478"/>
          <ac:picMkLst>
            <pc:docMk/>
            <pc:sldMk cId="3167009964" sldId="288"/>
            <ac:picMk id="12" creationId="{DCBFF354-3913-45D6-BF73-0BD464B9EFB0}"/>
          </ac:picMkLst>
        </pc:picChg>
        <pc:picChg chg="add del mod">
          <ac:chgData name="BUCHAILLOT JACQUES" userId="0ed4f12d-2581-4539-9d7f-8ab68ee0ab77" providerId="ADAL" clId="{3401E4A8-1A57-4990-882A-6AC43B26D960}" dt="2019-10-17T09:35:39.402" v="2531" actId="478"/>
          <ac:picMkLst>
            <pc:docMk/>
            <pc:sldMk cId="3167009964" sldId="288"/>
            <ac:picMk id="15" creationId="{F16F0F85-7978-471B-8DE8-339DF4676302}"/>
          </ac:picMkLst>
        </pc:picChg>
        <pc:picChg chg="add del mod">
          <ac:chgData name="BUCHAILLOT JACQUES" userId="0ed4f12d-2581-4539-9d7f-8ab68ee0ab77" providerId="ADAL" clId="{3401E4A8-1A57-4990-882A-6AC43B26D960}" dt="2019-10-17T11:28:03.084" v="2579" actId="478"/>
          <ac:picMkLst>
            <pc:docMk/>
            <pc:sldMk cId="3167009964" sldId="288"/>
            <ac:picMk id="17" creationId="{2A72EEEE-31C0-4F98-8CC0-22C6D1DAC35B}"/>
          </ac:picMkLst>
        </pc:picChg>
        <pc:picChg chg="add del mod">
          <ac:chgData name="BUCHAILLOT JACQUES" userId="0ed4f12d-2581-4539-9d7f-8ab68ee0ab77" providerId="ADAL" clId="{3401E4A8-1A57-4990-882A-6AC43B26D960}" dt="2019-10-17T12:21:44.269" v="2672" actId="478"/>
          <ac:picMkLst>
            <pc:docMk/>
            <pc:sldMk cId="3167009964" sldId="288"/>
            <ac:picMk id="19" creationId="{FEACC966-3E4B-4035-ACFB-61E822CEEB89}"/>
          </ac:picMkLst>
        </pc:picChg>
        <pc:picChg chg="add mod">
          <ac:chgData name="BUCHAILLOT JACQUES" userId="0ed4f12d-2581-4539-9d7f-8ab68ee0ab77" providerId="ADAL" clId="{3401E4A8-1A57-4990-882A-6AC43B26D960}" dt="2019-10-18T06:58:46.333" v="4593"/>
          <ac:picMkLst>
            <pc:docMk/>
            <pc:sldMk cId="3167009964" sldId="288"/>
            <ac:picMk id="21" creationId="{7F1AE436-68B5-4EF1-AF21-0A0F71CFE092}"/>
          </ac:picMkLst>
        </pc:picChg>
        <pc:picChg chg="add mod">
          <ac:chgData name="BUCHAILLOT JACQUES" userId="0ed4f12d-2581-4539-9d7f-8ab68ee0ab77" providerId="ADAL" clId="{3401E4A8-1A57-4990-882A-6AC43B26D960}" dt="2019-10-18T06:58:46.333" v="4593"/>
          <ac:picMkLst>
            <pc:docMk/>
            <pc:sldMk cId="3167009964" sldId="288"/>
            <ac:picMk id="22" creationId="{FC74BDDE-F542-462B-9E96-561D3C977316}"/>
          </ac:picMkLst>
        </pc:picChg>
      </pc:sldChg>
      <pc:sldChg chg="addSp delSp modSp add modNotesTx">
        <pc:chgData name="BUCHAILLOT JACQUES" userId="0ed4f12d-2581-4539-9d7f-8ab68ee0ab77" providerId="ADAL" clId="{3401E4A8-1A57-4990-882A-6AC43B26D960}" dt="2019-10-18T07:13:30.340" v="4977"/>
        <pc:sldMkLst>
          <pc:docMk/>
          <pc:sldMk cId="3975367622" sldId="289"/>
        </pc:sldMkLst>
        <pc:spChg chg="del mod">
          <ac:chgData name="BUCHAILLOT JACQUES" userId="0ed4f12d-2581-4539-9d7f-8ab68ee0ab77" providerId="ADAL" clId="{3401E4A8-1A57-4990-882A-6AC43B26D960}" dt="2019-10-18T07:13:24.509" v="4975" actId="478"/>
          <ac:spMkLst>
            <pc:docMk/>
            <pc:sldMk cId="3975367622" sldId="289"/>
            <ac:spMk id="2" creationId="{17AC53CD-B570-44D1-88AF-A9729BA2EEF5}"/>
          </ac:spMkLst>
        </pc:spChg>
        <pc:spChg chg="mod">
          <ac:chgData name="BUCHAILLOT JACQUES" userId="0ed4f12d-2581-4539-9d7f-8ab68ee0ab77" providerId="ADAL" clId="{3401E4A8-1A57-4990-882A-6AC43B26D960}" dt="2019-10-18T06:58:46.333" v="4593"/>
          <ac:spMkLst>
            <pc:docMk/>
            <pc:sldMk cId="3975367622" sldId="289"/>
            <ac:spMk id="6" creationId="{71E0B26D-0B1F-4676-8173-AC633B90B27E}"/>
          </ac:spMkLst>
        </pc:spChg>
        <pc:spChg chg="mod">
          <ac:chgData name="BUCHAILLOT JACQUES" userId="0ed4f12d-2581-4539-9d7f-8ab68ee0ab77" providerId="ADAL" clId="{3401E4A8-1A57-4990-882A-6AC43B26D960}" dt="2019-10-18T06:58:46.333" v="4593"/>
          <ac:spMkLst>
            <pc:docMk/>
            <pc:sldMk cId="3975367622" sldId="289"/>
            <ac:spMk id="13" creationId="{AA0E5F9B-8D49-40C8-9A78-EACD12BA39BC}"/>
          </ac:spMkLst>
        </pc:spChg>
        <pc:spChg chg="add del mod">
          <ac:chgData name="BUCHAILLOT JACQUES" userId="0ed4f12d-2581-4539-9d7f-8ab68ee0ab77" providerId="ADAL" clId="{3401E4A8-1A57-4990-882A-6AC43B26D960}" dt="2019-10-18T07:13:26.160" v="4976" actId="478"/>
          <ac:spMkLst>
            <pc:docMk/>
            <pc:sldMk cId="3975367622" sldId="289"/>
            <ac:spMk id="15" creationId="{52FA970E-1E95-45DE-8697-45BF1C198F71}"/>
          </ac:spMkLst>
        </pc:spChg>
        <pc:spChg chg="add">
          <ac:chgData name="BUCHAILLOT JACQUES" userId="0ed4f12d-2581-4539-9d7f-8ab68ee0ab77" providerId="ADAL" clId="{3401E4A8-1A57-4990-882A-6AC43B26D960}" dt="2019-10-18T07:13:30.340" v="4977"/>
          <ac:spMkLst>
            <pc:docMk/>
            <pc:sldMk cId="3975367622" sldId="289"/>
            <ac:spMk id="17" creationId="{3F05B278-6BFB-47B9-86A0-EB907A3DC8AE}"/>
          </ac:spMkLst>
        </pc:spChg>
        <pc:picChg chg="add del mod">
          <ac:chgData name="BUCHAILLOT JACQUES" userId="0ed4f12d-2581-4539-9d7f-8ab68ee0ab77" providerId="ADAL" clId="{3401E4A8-1A57-4990-882A-6AC43B26D960}" dt="2019-10-17T12:21:42.008" v="2671" actId="478"/>
          <ac:picMkLst>
            <pc:docMk/>
            <pc:sldMk cId="3975367622" sldId="289"/>
            <ac:picMk id="5" creationId="{6067D6BA-267A-4E67-9D5C-10E699F4B0BF}"/>
          </ac:picMkLst>
        </pc:picChg>
        <pc:picChg chg="del mod">
          <ac:chgData name="BUCHAILLOT JACQUES" userId="0ed4f12d-2581-4539-9d7f-8ab68ee0ab77" providerId="ADAL" clId="{3401E4A8-1A57-4990-882A-6AC43B26D960}" dt="2019-10-17T12:28:14.941" v="2690" actId="478"/>
          <ac:picMkLst>
            <pc:docMk/>
            <pc:sldMk cId="3975367622" sldId="289"/>
            <ac:picMk id="7" creationId="{6EE1EE81-566E-4CE8-B6D5-9DC41DD59F58}"/>
          </ac:picMkLst>
        </pc:picChg>
        <pc:picChg chg="add mod">
          <ac:chgData name="BUCHAILLOT JACQUES" userId="0ed4f12d-2581-4539-9d7f-8ab68ee0ab77" providerId="ADAL" clId="{3401E4A8-1A57-4990-882A-6AC43B26D960}" dt="2019-10-18T06:58:46.333" v="4593"/>
          <ac:picMkLst>
            <pc:docMk/>
            <pc:sldMk cId="3975367622" sldId="289"/>
            <ac:picMk id="9" creationId="{F4DFBFD7-32EC-4D68-8467-6AB21189A63C}"/>
          </ac:picMkLst>
        </pc:picChg>
        <pc:picChg chg="add mod">
          <ac:chgData name="BUCHAILLOT JACQUES" userId="0ed4f12d-2581-4539-9d7f-8ab68ee0ab77" providerId="ADAL" clId="{3401E4A8-1A57-4990-882A-6AC43B26D960}" dt="2019-10-18T06:58:46.333" v="4593"/>
          <ac:picMkLst>
            <pc:docMk/>
            <pc:sldMk cId="3975367622" sldId="289"/>
            <ac:picMk id="11" creationId="{0777F239-A9DD-480E-8173-645E64FD2051}"/>
          </ac:picMkLst>
        </pc:picChg>
        <pc:picChg chg="add mod">
          <ac:chgData name="BUCHAILLOT JACQUES" userId="0ed4f12d-2581-4539-9d7f-8ab68ee0ab77" providerId="ADAL" clId="{3401E4A8-1A57-4990-882A-6AC43B26D960}" dt="2019-10-18T06:58:46.333" v="4593"/>
          <ac:picMkLst>
            <pc:docMk/>
            <pc:sldMk cId="3975367622" sldId="289"/>
            <ac:picMk id="14" creationId="{B59935D7-306A-4FC9-8EFD-E9833C4981BD}"/>
          </ac:picMkLst>
        </pc:picChg>
        <pc:picChg chg="del">
          <ac:chgData name="BUCHAILLOT JACQUES" userId="0ed4f12d-2581-4539-9d7f-8ab68ee0ab77" providerId="ADAL" clId="{3401E4A8-1A57-4990-882A-6AC43B26D960}" dt="2019-10-17T12:21:10.252" v="2666" actId="478"/>
          <ac:picMkLst>
            <pc:docMk/>
            <pc:sldMk cId="3975367622" sldId="289"/>
            <ac:picMk id="19" creationId="{FEACC966-3E4B-4035-ACFB-61E822CEEB89}"/>
          </ac:picMkLst>
        </pc:picChg>
      </pc:sldChg>
      <pc:sldChg chg="addSp delSp modSp add modNotesTx">
        <pc:chgData name="BUCHAILLOT JACQUES" userId="0ed4f12d-2581-4539-9d7f-8ab68ee0ab77" providerId="ADAL" clId="{3401E4A8-1A57-4990-882A-6AC43B26D960}" dt="2019-10-18T07:13:39.180" v="4981" actId="14100"/>
        <pc:sldMkLst>
          <pc:docMk/>
          <pc:sldMk cId="58391704" sldId="290"/>
        </pc:sldMkLst>
        <pc:spChg chg="del mod">
          <ac:chgData name="BUCHAILLOT JACQUES" userId="0ed4f12d-2581-4539-9d7f-8ab68ee0ab77" providerId="ADAL" clId="{3401E4A8-1A57-4990-882A-6AC43B26D960}" dt="2019-10-18T07:13:33.506" v="4978" actId="478"/>
          <ac:spMkLst>
            <pc:docMk/>
            <pc:sldMk cId="58391704" sldId="290"/>
            <ac:spMk id="2" creationId="{17AC53CD-B570-44D1-88AF-A9729BA2EEF5}"/>
          </ac:spMkLst>
        </pc:spChg>
        <pc:spChg chg="mod">
          <ac:chgData name="BUCHAILLOT JACQUES" userId="0ed4f12d-2581-4539-9d7f-8ab68ee0ab77" providerId="ADAL" clId="{3401E4A8-1A57-4990-882A-6AC43B26D960}" dt="2019-10-18T06:58:46.333" v="4593"/>
          <ac:spMkLst>
            <pc:docMk/>
            <pc:sldMk cId="58391704" sldId="290"/>
            <ac:spMk id="6" creationId="{71E0B26D-0B1F-4676-8173-AC633B90B27E}"/>
          </ac:spMkLst>
        </pc:spChg>
        <pc:spChg chg="add del mod">
          <ac:chgData name="BUCHAILLOT JACQUES" userId="0ed4f12d-2581-4539-9d7f-8ab68ee0ab77" providerId="ADAL" clId="{3401E4A8-1A57-4990-882A-6AC43B26D960}" dt="2019-10-18T07:13:35.914" v="4979" actId="478"/>
          <ac:spMkLst>
            <pc:docMk/>
            <pc:sldMk cId="58391704" sldId="290"/>
            <ac:spMk id="8" creationId="{6FE87603-3E79-4B0E-90CE-0AFD994D59DE}"/>
          </ac:spMkLst>
        </pc:spChg>
        <pc:spChg chg="mod">
          <ac:chgData name="BUCHAILLOT JACQUES" userId="0ed4f12d-2581-4539-9d7f-8ab68ee0ab77" providerId="ADAL" clId="{3401E4A8-1A57-4990-882A-6AC43B26D960}" dt="2019-10-18T06:58:46.333" v="4593"/>
          <ac:spMkLst>
            <pc:docMk/>
            <pc:sldMk cId="58391704" sldId="290"/>
            <ac:spMk id="13" creationId="{AA0E5F9B-8D49-40C8-9A78-EACD12BA39BC}"/>
          </ac:spMkLst>
        </pc:spChg>
        <pc:spChg chg="add mod">
          <ac:chgData name="BUCHAILLOT JACQUES" userId="0ed4f12d-2581-4539-9d7f-8ab68ee0ab77" providerId="ADAL" clId="{3401E4A8-1A57-4990-882A-6AC43B26D960}" dt="2019-10-18T07:13:39.180" v="4981" actId="14100"/>
          <ac:spMkLst>
            <pc:docMk/>
            <pc:sldMk cId="58391704" sldId="290"/>
            <ac:spMk id="14" creationId="{EEC672C8-9736-47E1-89AD-D94088D7830D}"/>
          </ac:spMkLst>
        </pc:spChg>
        <pc:picChg chg="add mod">
          <ac:chgData name="BUCHAILLOT JACQUES" userId="0ed4f12d-2581-4539-9d7f-8ab68ee0ab77" providerId="ADAL" clId="{3401E4A8-1A57-4990-882A-6AC43B26D960}" dt="2019-10-18T06:58:46.333" v="4593"/>
          <ac:picMkLst>
            <pc:docMk/>
            <pc:sldMk cId="58391704" sldId="290"/>
            <ac:picMk id="5" creationId="{B36762CD-0B3A-467C-9C93-1C5F785D5A91}"/>
          </ac:picMkLst>
        </pc:picChg>
        <pc:picChg chg="del">
          <ac:chgData name="BUCHAILLOT JACQUES" userId="0ed4f12d-2581-4539-9d7f-8ab68ee0ab77" providerId="ADAL" clId="{3401E4A8-1A57-4990-882A-6AC43B26D960}" dt="2019-10-17T12:34:13.273" v="2836" actId="478"/>
          <ac:picMkLst>
            <pc:docMk/>
            <pc:sldMk cId="58391704" sldId="290"/>
            <ac:picMk id="9" creationId="{F4DFBFD7-32EC-4D68-8467-6AB21189A63C}"/>
          </ac:picMkLst>
        </pc:picChg>
        <pc:picChg chg="add mod">
          <ac:chgData name="BUCHAILLOT JACQUES" userId="0ed4f12d-2581-4539-9d7f-8ab68ee0ab77" providerId="ADAL" clId="{3401E4A8-1A57-4990-882A-6AC43B26D960}" dt="2019-10-18T06:58:46.333" v="4593"/>
          <ac:picMkLst>
            <pc:docMk/>
            <pc:sldMk cId="58391704" sldId="290"/>
            <ac:picMk id="10" creationId="{9775F5D7-AC5C-4DE3-827B-D2039023AC12}"/>
          </ac:picMkLst>
        </pc:picChg>
        <pc:picChg chg="del">
          <ac:chgData name="BUCHAILLOT JACQUES" userId="0ed4f12d-2581-4539-9d7f-8ab68ee0ab77" providerId="ADAL" clId="{3401E4A8-1A57-4990-882A-6AC43B26D960}" dt="2019-10-17T12:34:13.726" v="2837" actId="478"/>
          <ac:picMkLst>
            <pc:docMk/>
            <pc:sldMk cId="58391704" sldId="290"/>
            <ac:picMk id="11" creationId="{0777F239-A9DD-480E-8173-645E64FD2051}"/>
          </ac:picMkLst>
        </pc:picChg>
      </pc:sldChg>
      <pc:sldChg chg="addSp delSp modSp add ord modNotesTx">
        <pc:chgData name="BUCHAILLOT JACQUES" userId="0ed4f12d-2581-4539-9d7f-8ab68ee0ab77" providerId="ADAL" clId="{3401E4A8-1A57-4990-882A-6AC43B26D960}" dt="2019-10-18T07:13:10.187" v="4970"/>
        <pc:sldMkLst>
          <pc:docMk/>
          <pc:sldMk cId="607638478" sldId="291"/>
        </pc:sldMkLst>
        <pc:spChg chg="del mod">
          <ac:chgData name="BUCHAILLOT JACQUES" userId="0ed4f12d-2581-4539-9d7f-8ab68ee0ab77" providerId="ADAL" clId="{3401E4A8-1A57-4990-882A-6AC43B26D960}" dt="2019-10-18T07:13:05.913" v="4966" actId="478"/>
          <ac:spMkLst>
            <pc:docMk/>
            <pc:sldMk cId="607638478" sldId="291"/>
            <ac:spMk id="2" creationId="{17AC53CD-B570-44D1-88AF-A9729BA2EEF5}"/>
          </ac:spMkLst>
        </pc:spChg>
        <pc:spChg chg="mod">
          <ac:chgData name="BUCHAILLOT JACQUES" userId="0ed4f12d-2581-4539-9d7f-8ab68ee0ab77" providerId="ADAL" clId="{3401E4A8-1A57-4990-882A-6AC43B26D960}" dt="2019-10-18T06:58:46.333" v="4593"/>
          <ac:spMkLst>
            <pc:docMk/>
            <pc:sldMk cId="607638478" sldId="291"/>
            <ac:spMk id="6" creationId="{71E0B26D-0B1F-4676-8173-AC633B90B27E}"/>
          </ac:spMkLst>
        </pc:spChg>
        <pc:spChg chg="add del mod">
          <ac:chgData name="BUCHAILLOT JACQUES" userId="0ed4f12d-2581-4539-9d7f-8ab68ee0ab77" providerId="ADAL" clId="{3401E4A8-1A57-4990-882A-6AC43B26D960}" dt="2019-10-17T13:11:29.777" v="3103" actId="478"/>
          <ac:spMkLst>
            <pc:docMk/>
            <pc:sldMk cId="607638478" sldId="291"/>
            <ac:spMk id="7" creationId="{45F4B379-3DDD-4001-A128-58FA7555B8FD}"/>
          </ac:spMkLst>
        </pc:spChg>
        <pc:spChg chg="add del mod">
          <ac:chgData name="BUCHAILLOT JACQUES" userId="0ed4f12d-2581-4539-9d7f-8ab68ee0ab77" providerId="ADAL" clId="{3401E4A8-1A57-4990-882A-6AC43B26D960}" dt="2019-10-18T06:58:46.333" v="4593"/>
          <ac:spMkLst>
            <pc:docMk/>
            <pc:sldMk cId="607638478" sldId="291"/>
            <ac:spMk id="13" creationId="{AA0E5F9B-8D49-40C8-9A78-EACD12BA39BC}"/>
          </ac:spMkLst>
        </pc:spChg>
        <pc:spChg chg="add del mod">
          <ac:chgData name="BUCHAILLOT JACQUES" userId="0ed4f12d-2581-4539-9d7f-8ab68ee0ab77" providerId="ADAL" clId="{3401E4A8-1A57-4990-882A-6AC43B26D960}" dt="2019-10-18T07:13:09.786" v="4969" actId="478"/>
          <ac:spMkLst>
            <pc:docMk/>
            <pc:sldMk cId="607638478" sldId="291"/>
            <ac:spMk id="15" creationId="{AAEA8B2F-1DD3-4841-AAE6-A1CBD71B8E91}"/>
          </ac:spMkLst>
        </pc:spChg>
        <pc:spChg chg="add del">
          <ac:chgData name="BUCHAILLOT JACQUES" userId="0ed4f12d-2581-4539-9d7f-8ab68ee0ab77" providerId="ADAL" clId="{3401E4A8-1A57-4990-882A-6AC43B26D960}" dt="2019-10-18T07:13:07.658" v="4968"/>
          <ac:spMkLst>
            <pc:docMk/>
            <pc:sldMk cId="607638478" sldId="291"/>
            <ac:spMk id="16" creationId="{F0C6CB67-8E92-4082-9C82-AB21BFB4A327}"/>
          </ac:spMkLst>
        </pc:spChg>
        <pc:spChg chg="add">
          <ac:chgData name="BUCHAILLOT JACQUES" userId="0ed4f12d-2581-4539-9d7f-8ab68ee0ab77" providerId="ADAL" clId="{3401E4A8-1A57-4990-882A-6AC43B26D960}" dt="2019-10-18T07:13:10.187" v="4970"/>
          <ac:spMkLst>
            <pc:docMk/>
            <pc:sldMk cId="607638478" sldId="291"/>
            <ac:spMk id="17" creationId="{ECC3F081-BE4B-43E8-BBBE-6C93AD95E2DD}"/>
          </ac:spMkLst>
        </pc:spChg>
        <pc:picChg chg="del">
          <ac:chgData name="BUCHAILLOT JACQUES" userId="0ed4f12d-2581-4539-9d7f-8ab68ee0ab77" providerId="ADAL" clId="{3401E4A8-1A57-4990-882A-6AC43B26D960}" dt="2019-10-17T12:48:16.828" v="3101" actId="478"/>
          <ac:picMkLst>
            <pc:docMk/>
            <pc:sldMk cId="607638478" sldId="291"/>
            <ac:picMk id="5" creationId="{B36762CD-0B3A-467C-9C93-1C5F785D5A91}"/>
          </ac:picMkLst>
        </pc:picChg>
        <pc:picChg chg="add del mod">
          <ac:chgData name="BUCHAILLOT JACQUES" userId="0ed4f12d-2581-4539-9d7f-8ab68ee0ab77" providerId="ADAL" clId="{3401E4A8-1A57-4990-882A-6AC43B26D960}" dt="2019-10-17T13:17:42.387" v="3364" actId="478"/>
          <ac:picMkLst>
            <pc:docMk/>
            <pc:sldMk cId="607638478" sldId="291"/>
            <ac:picMk id="9" creationId="{62CBDE8B-9825-4F9E-9DD9-4A6E937EFFD9}"/>
          </ac:picMkLst>
        </pc:picChg>
        <pc:picChg chg="add mod">
          <ac:chgData name="BUCHAILLOT JACQUES" userId="0ed4f12d-2581-4539-9d7f-8ab68ee0ab77" providerId="ADAL" clId="{3401E4A8-1A57-4990-882A-6AC43B26D960}" dt="2019-10-18T06:58:46.333" v="4593"/>
          <ac:picMkLst>
            <pc:docMk/>
            <pc:sldMk cId="607638478" sldId="291"/>
            <ac:picMk id="11" creationId="{0688081A-56E4-4098-87CD-C529AEF378CE}"/>
          </ac:picMkLst>
        </pc:picChg>
        <pc:picChg chg="add mod">
          <ac:chgData name="BUCHAILLOT JACQUES" userId="0ed4f12d-2581-4539-9d7f-8ab68ee0ab77" providerId="ADAL" clId="{3401E4A8-1A57-4990-882A-6AC43B26D960}" dt="2019-10-18T06:58:46.333" v="4593"/>
          <ac:picMkLst>
            <pc:docMk/>
            <pc:sldMk cId="607638478" sldId="291"/>
            <ac:picMk id="14" creationId="{7A1A37F4-20A5-452E-85CB-16A27C59C6DA}"/>
          </ac:picMkLst>
        </pc:picChg>
      </pc:sldChg>
      <pc:sldChg chg="addSp delSp modSp add addCm delCm modNotesTx">
        <pc:chgData name="BUCHAILLOT JACQUES" userId="0ed4f12d-2581-4539-9d7f-8ab68ee0ab77" providerId="ADAL" clId="{3401E4A8-1A57-4990-882A-6AC43B26D960}" dt="2019-10-18T10:11:27.970" v="7897"/>
        <pc:sldMkLst>
          <pc:docMk/>
          <pc:sldMk cId="2000420107" sldId="292"/>
        </pc:sldMkLst>
        <pc:spChg chg="mod">
          <ac:chgData name="BUCHAILLOT JACQUES" userId="0ed4f12d-2581-4539-9d7f-8ab68ee0ab77" providerId="ADAL" clId="{3401E4A8-1A57-4990-882A-6AC43B26D960}" dt="2019-10-18T07:06:40.931" v="4604" actId="14100"/>
          <ac:spMkLst>
            <pc:docMk/>
            <pc:sldMk cId="2000420107" sldId="292"/>
            <ac:spMk id="2" creationId="{17AC53CD-B570-44D1-88AF-A9729BA2EEF5}"/>
          </ac:spMkLst>
        </pc:spChg>
        <pc:spChg chg="mod">
          <ac:chgData name="BUCHAILLOT JACQUES" userId="0ed4f12d-2581-4539-9d7f-8ab68ee0ab77" providerId="ADAL" clId="{3401E4A8-1A57-4990-882A-6AC43B26D960}" dt="2019-10-18T07:08:02.563" v="4727" actId="14100"/>
          <ac:spMkLst>
            <pc:docMk/>
            <pc:sldMk cId="2000420107" sldId="292"/>
            <ac:spMk id="3" creationId="{091C51D1-4754-4265-A9A1-29F16EFA693F}"/>
          </ac:spMkLst>
        </pc:spChg>
        <pc:spChg chg="del mod">
          <ac:chgData name="BUCHAILLOT JACQUES" userId="0ed4f12d-2581-4539-9d7f-8ab68ee0ab77" providerId="ADAL" clId="{3401E4A8-1A57-4990-882A-6AC43B26D960}" dt="2019-10-18T07:06:46.338" v="4605" actId="478"/>
          <ac:spMkLst>
            <pc:docMk/>
            <pc:sldMk cId="2000420107" sldId="292"/>
            <ac:spMk id="6" creationId="{71E0B26D-0B1F-4676-8173-AC633B90B27E}"/>
          </ac:spMkLst>
        </pc:spChg>
        <pc:spChg chg="mod">
          <ac:chgData name="BUCHAILLOT JACQUES" userId="0ed4f12d-2581-4539-9d7f-8ab68ee0ab77" providerId="ADAL" clId="{3401E4A8-1A57-4990-882A-6AC43B26D960}" dt="2019-10-18T07:11:33.942" v="4955" actId="20577"/>
          <ac:spMkLst>
            <pc:docMk/>
            <pc:sldMk cId="2000420107" sldId="292"/>
            <ac:spMk id="13" creationId="{AA0E5F9B-8D49-40C8-9A78-EACD12BA39BC}"/>
          </ac:spMkLst>
        </pc:spChg>
        <pc:picChg chg="del">
          <ac:chgData name="BUCHAILLOT JACQUES" userId="0ed4f12d-2581-4539-9d7f-8ab68ee0ab77" providerId="ADAL" clId="{3401E4A8-1A57-4990-882A-6AC43B26D960}" dt="2019-10-17T13:47:34.061" v="3964" actId="478"/>
          <ac:picMkLst>
            <pc:docMk/>
            <pc:sldMk cId="2000420107" sldId="292"/>
            <ac:picMk id="5" creationId="{B36762CD-0B3A-467C-9C93-1C5F785D5A91}"/>
          </ac:picMkLst>
        </pc:picChg>
        <pc:picChg chg="add del mod">
          <ac:chgData name="BUCHAILLOT JACQUES" userId="0ed4f12d-2581-4539-9d7f-8ab68ee0ab77" providerId="ADAL" clId="{3401E4A8-1A57-4990-882A-6AC43B26D960}" dt="2019-10-18T06:55:25.447" v="4588" actId="478"/>
          <ac:picMkLst>
            <pc:docMk/>
            <pc:sldMk cId="2000420107" sldId="292"/>
            <ac:picMk id="7" creationId="{EAAF725D-3EF1-4BC7-A510-120005A2DEF6}"/>
          </ac:picMkLst>
        </pc:picChg>
        <pc:picChg chg="add del mod">
          <ac:chgData name="BUCHAILLOT JACQUES" userId="0ed4f12d-2581-4539-9d7f-8ab68ee0ab77" providerId="ADAL" clId="{3401E4A8-1A57-4990-882A-6AC43B26D960}" dt="2019-10-18T07:05:57.453" v="4599" actId="478"/>
          <ac:picMkLst>
            <pc:docMk/>
            <pc:sldMk cId="2000420107" sldId="292"/>
            <ac:picMk id="9" creationId="{226D60A0-A01F-468F-94B3-CA0E56F5B36C}"/>
          </ac:picMkLst>
        </pc:picChg>
        <pc:picChg chg="add mod">
          <ac:chgData name="BUCHAILLOT JACQUES" userId="0ed4f12d-2581-4539-9d7f-8ab68ee0ab77" providerId="ADAL" clId="{3401E4A8-1A57-4990-882A-6AC43B26D960}" dt="2019-10-18T07:11:37.900" v="4956" actId="1076"/>
          <ac:picMkLst>
            <pc:docMk/>
            <pc:sldMk cId="2000420107" sldId="292"/>
            <ac:picMk id="11" creationId="{C5B1FD41-3308-4AF5-B8EA-472B5328A349}"/>
          </ac:picMkLst>
        </pc:picChg>
        <pc:picChg chg="add del mod">
          <ac:chgData name="BUCHAILLOT JACQUES" userId="0ed4f12d-2581-4539-9d7f-8ab68ee0ab77" providerId="ADAL" clId="{3401E4A8-1A57-4990-882A-6AC43B26D960}" dt="2019-10-18T10:11:27.636" v="7896" actId="478"/>
          <ac:picMkLst>
            <pc:docMk/>
            <pc:sldMk cId="2000420107" sldId="292"/>
            <ac:picMk id="14" creationId="{60FDE3DC-82AA-47F3-9F4A-63C1E6816E01}"/>
          </ac:picMkLst>
        </pc:picChg>
        <pc:picChg chg="add">
          <ac:chgData name="BUCHAILLOT JACQUES" userId="0ed4f12d-2581-4539-9d7f-8ab68ee0ab77" providerId="ADAL" clId="{3401E4A8-1A57-4990-882A-6AC43B26D960}" dt="2019-10-18T10:11:27.970" v="7897"/>
          <ac:picMkLst>
            <pc:docMk/>
            <pc:sldMk cId="2000420107" sldId="292"/>
            <ac:picMk id="15" creationId="{4213701F-6FC6-4883-B9E4-8D609AD38195}"/>
          </ac:picMkLst>
        </pc:picChg>
      </pc:sldChg>
      <pc:sldChg chg="addSp delSp modSp add ord modNotesTx">
        <pc:chgData name="BUCHAILLOT JACQUES" userId="0ed4f12d-2581-4539-9d7f-8ab68ee0ab77" providerId="ADAL" clId="{3401E4A8-1A57-4990-882A-6AC43B26D960}" dt="2019-10-18T10:11:31.330" v="7898"/>
        <pc:sldMkLst>
          <pc:docMk/>
          <pc:sldMk cId="2544464575" sldId="293"/>
        </pc:sldMkLst>
        <pc:spChg chg="mod">
          <ac:chgData name="BUCHAILLOT JACQUES" userId="0ed4f12d-2581-4539-9d7f-8ab68ee0ab77" providerId="ADAL" clId="{3401E4A8-1A57-4990-882A-6AC43B26D960}" dt="2019-10-18T07:14:11.139" v="4998" actId="14100"/>
          <ac:spMkLst>
            <pc:docMk/>
            <pc:sldMk cId="2544464575" sldId="293"/>
            <ac:spMk id="2" creationId="{17AC53CD-B570-44D1-88AF-A9729BA2EEF5}"/>
          </ac:spMkLst>
        </pc:spChg>
        <pc:spChg chg="add mod">
          <ac:chgData name="BUCHAILLOT JACQUES" userId="0ed4f12d-2581-4539-9d7f-8ab68ee0ab77" providerId="ADAL" clId="{3401E4A8-1A57-4990-882A-6AC43B26D960}" dt="2019-10-18T07:21:15.654" v="5029" actId="6549"/>
          <ac:spMkLst>
            <pc:docMk/>
            <pc:sldMk cId="2544464575" sldId="293"/>
            <ac:spMk id="6" creationId="{AFB4D571-DDBA-43DE-86BB-9B341E9048E0}"/>
          </ac:spMkLst>
        </pc:spChg>
        <pc:spChg chg="mod">
          <ac:chgData name="BUCHAILLOT JACQUES" userId="0ed4f12d-2581-4539-9d7f-8ab68ee0ab77" providerId="ADAL" clId="{3401E4A8-1A57-4990-882A-6AC43B26D960}" dt="2019-10-18T07:28:31.099" v="5243" actId="255"/>
          <ac:spMkLst>
            <pc:docMk/>
            <pc:sldMk cId="2544464575" sldId="293"/>
            <ac:spMk id="13" creationId="{AA0E5F9B-8D49-40C8-9A78-EACD12BA39BC}"/>
          </ac:spMkLst>
        </pc:spChg>
        <pc:picChg chg="add mod">
          <ac:chgData name="BUCHAILLOT JACQUES" userId="0ed4f12d-2581-4539-9d7f-8ab68ee0ab77" providerId="ADAL" clId="{3401E4A8-1A57-4990-882A-6AC43B26D960}" dt="2019-10-18T07:25:17.056" v="5184" actId="1035"/>
          <ac:picMkLst>
            <pc:docMk/>
            <pc:sldMk cId="2544464575" sldId="293"/>
            <ac:picMk id="5" creationId="{9A132A87-963C-4169-81A3-6276D1BCE24C}"/>
          </ac:picMkLst>
        </pc:picChg>
        <pc:picChg chg="add">
          <ac:chgData name="BUCHAILLOT JACQUES" userId="0ed4f12d-2581-4539-9d7f-8ab68ee0ab77" providerId="ADAL" clId="{3401E4A8-1A57-4990-882A-6AC43B26D960}" dt="2019-10-18T10:11:31.330" v="7898"/>
          <ac:picMkLst>
            <pc:docMk/>
            <pc:sldMk cId="2544464575" sldId="293"/>
            <ac:picMk id="9" creationId="{2B2AD44B-1F76-4724-B94A-119F809BCA2A}"/>
          </ac:picMkLst>
        </pc:picChg>
        <pc:picChg chg="del">
          <ac:chgData name="BUCHAILLOT JACQUES" userId="0ed4f12d-2581-4539-9d7f-8ab68ee0ab77" providerId="ADAL" clId="{3401E4A8-1A57-4990-882A-6AC43B26D960}" dt="2019-10-18T07:14:05.715" v="4996" actId="478"/>
          <ac:picMkLst>
            <pc:docMk/>
            <pc:sldMk cId="2544464575" sldId="293"/>
            <ac:picMk id="11" creationId="{C5B1FD41-3308-4AF5-B8EA-472B5328A349}"/>
          </ac:picMkLst>
        </pc:picChg>
      </pc:sldChg>
      <pc:sldChg chg="addSp delSp modSp add ord">
        <pc:chgData name="BUCHAILLOT JACQUES" userId="0ed4f12d-2581-4539-9d7f-8ab68ee0ab77" providerId="ADAL" clId="{3401E4A8-1A57-4990-882A-6AC43B26D960}" dt="2019-10-18T10:11:34.250" v="7900"/>
        <pc:sldMkLst>
          <pc:docMk/>
          <pc:sldMk cId="3856343059" sldId="294"/>
        </pc:sldMkLst>
        <pc:spChg chg="mod">
          <ac:chgData name="BUCHAILLOT JACQUES" userId="0ed4f12d-2581-4539-9d7f-8ab68ee0ab77" providerId="ADAL" clId="{3401E4A8-1A57-4990-882A-6AC43B26D960}" dt="2019-10-18T07:25:54.969" v="5199" actId="20577"/>
          <ac:spMkLst>
            <pc:docMk/>
            <pc:sldMk cId="3856343059" sldId="294"/>
            <ac:spMk id="6" creationId="{AFB4D571-DDBA-43DE-86BB-9B341E9048E0}"/>
          </ac:spMkLst>
        </pc:spChg>
        <pc:spChg chg="add del">
          <ac:chgData name="BUCHAILLOT JACQUES" userId="0ed4f12d-2581-4539-9d7f-8ab68ee0ab77" providerId="ADAL" clId="{3401E4A8-1A57-4990-882A-6AC43B26D960}" dt="2019-10-18T07:42:35.439" v="5375"/>
          <ac:spMkLst>
            <pc:docMk/>
            <pc:sldMk cId="3856343059" sldId="294"/>
            <ac:spMk id="9" creationId="{6D5E4196-80E8-4B74-860B-8214E7960EC4}"/>
          </ac:spMkLst>
        </pc:spChg>
        <pc:spChg chg="add del">
          <ac:chgData name="BUCHAILLOT JACQUES" userId="0ed4f12d-2581-4539-9d7f-8ab68ee0ab77" providerId="ADAL" clId="{3401E4A8-1A57-4990-882A-6AC43B26D960}" dt="2019-10-18T07:42:39.417" v="5377"/>
          <ac:spMkLst>
            <pc:docMk/>
            <pc:sldMk cId="3856343059" sldId="294"/>
            <ac:spMk id="11" creationId="{007DF8A4-3635-43A2-B0FF-362F7CDE424A}"/>
          </ac:spMkLst>
        </pc:spChg>
        <pc:spChg chg="mod">
          <ac:chgData name="BUCHAILLOT JACQUES" userId="0ed4f12d-2581-4539-9d7f-8ab68ee0ab77" providerId="ADAL" clId="{3401E4A8-1A57-4990-882A-6AC43B26D960}" dt="2019-10-18T07:43:34.560" v="5457" actId="20577"/>
          <ac:spMkLst>
            <pc:docMk/>
            <pc:sldMk cId="3856343059" sldId="294"/>
            <ac:spMk id="13" creationId="{AA0E5F9B-8D49-40C8-9A78-EACD12BA39BC}"/>
          </ac:spMkLst>
        </pc:spChg>
        <pc:graphicFrameChg chg="add del">
          <ac:chgData name="BUCHAILLOT JACQUES" userId="0ed4f12d-2581-4539-9d7f-8ab68ee0ab77" providerId="ADAL" clId="{3401E4A8-1A57-4990-882A-6AC43B26D960}" dt="2019-10-18T07:42:35.439" v="5375"/>
          <ac:graphicFrameMkLst>
            <pc:docMk/>
            <pc:sldMk cId="3856343059" sldId="294"/>
            <ac:graphicFrameMk id="8" creationId="{C1379A87-8351-47BE-A2E4-414B6FCDB033}"/>
          </ac:graphicFrameMkLst>
        </pc:graphicFrameChg>
        <pc:graphicFrameChg chg="add del">
          <ac:chgData name="BUCHAILLOT JACQUES" userId="0ed4f12d-2581-4539-9d7f-8ab68ee0ab77" providerId="ADAL" clId="{3401E4A8-1A57-4990-882A-6AC43B26D960}" dt="2019-10-18T07:42:39.417" v="5377"/>
          <ac:graphicFrameMkLst>
            <pc:docMk/>
            <pc:sldMk cId="3856343059" sldId="294"/>
            <ac:graphicFrameMk id="10" creationId="{48EBC762-6829-4660-8513-283C2756B4E2}"/>
          </ac:graphicFrameMkLst>
        </pc:graphicFrameChg>
        <pc:picChg chg="del">
          <ac:chgData name="BUCHAILLOT JACQUES" userId="0ed4f12d-2581-4539-9d7f-8ab68ee0ab77" providerId="ADAL" clId="{3401E4A8-1A57-4990-882A-6AC43B26D960}" dt="2019-10-18T07:29:36.264" v="5266" actId="478"/>
          <ac:picMkLst>
            <pc:docMk/>
            <pc:sldMk cId="3856343059" sldId="294"/>
            <ac:picMk id="5" creationId="{9A132A87-963C-4169-81A3-6276D1BCE24C}"/>
          </ac:picMkLst>
        </pc:picChg>
        <pc:picChg chg="add mod">
          <ac:chgData name="BUCHAILLOT JACQUES" userId="0ed4f12d-2581-4539-9d7f-8ab68ee0ab77" providerId="ADAL" clId="{3401E4A8-1A57-4990-882A-6AC43B26D960}" dt="2019-10-18T07:42:29.688" v="5371" actId="1035"/>
          <ac:picMkLst>
            <pc:docMk/>
            <pc:sldMk cId="3856343059" sldId="294"/>
            <ac:picMk id="7" creationId="{7EDEFE50-A208-40AE-9E31-67A316024EB9}"/>
          </ac:picMkLst>
        </pc:picChg>
        <pc:picChg chg="add">
          <ac:chgData name="BUCHAILLOT JACQUES" userId="0ed4f12d-2581-4539-9d7f-8ab68ee0ab77" providerId="ADAL" clId="{3401E4A8-1A57-4990-882A-6AC43B26D960}" dt="2019-10-18T10:11:34.250" v="7900"/>
          <ac:picMkLst>
            <pc:docMk/>
            <pc:sldMk cId="3856343059" sldId="294"/>
            <ac:picMk id="14" creationId="{C6011D18-6F33-4E65-87C4-9B9B20438BFF}"/>
          </ac:picMkLst>
        </pc:picChg>
      </pc:sldChg>
      <pc:sldChg chg="addSp delSp modSp add">
        <pc:chgData name="BUCHAILLOT JACQUES" userId="0ed4f12d-2581-4539-9d7f-8ab68ee0ab77" providerId="ADAL" clId="{3401E4A8-1A57-4990-882A-6AC43B26D960}" dt="2019-10-18T10:11:38.281" v="7902"/>
        <pc:sldMkLst>
          <pc:docMk/>
          <pc:sldMk cId="2161373434" sldId="295"/>
        </pc:sldMkLst>
        <pc:spChg chg="mod">
          <ac:chgData name="BUCHAILLOT JACQUES" userId="0ed4f12d-2581-4539-9d7f-8ab68ee0ab77" providerId="ADAL" clId="{3401E4A8-1A57-4990-882A-6AC43B26D960}" dt="2019-10-18T07:39:30.376" v="5316" actId="20577"/>
          <ac:spMkLst>
            <pc:docMk/>
            <pc:sldMk cId="2161373434" sldId="295"/>
            <ac:spMk id="6" creationId="{AFB4D571-DDBA-43DE-86BB-9B341E9048E0}"/>
          </ac:spMkLst>
        </pc:spChg>
        <pc:spChg chg="mod">
          <ac:chgData name="BUCHAILLOT JACQUES" userId="0ed4f12d-2581-4539-9d7f-8ab68ee0ab77" providerId="ADAL" clId="{3401E4A8-1A57-4990-882A-6AC43B26D960}" dt="2019-10-18T09:13:31.552" v="6841" actId="14100"/>
          <ac:spMkLst>
            <pc:docMk/>
            <pc:sldMk cId="2161373434" sldId="295"/>
            <ac:spMk id="13" creationId="{AA0E5F9B-8D49-40C8-9A78-EACD12BA39BC}"/>
          </ac:spMkLst>
        </pc:spChg>
        <pc:picChg chg="add del mod">
          <ac:chgData name="BUCHAILLOT JACQUES" userId="0ed4f12d-2581-4539-9d7f-8ab68ee0ab77" providerId="ADAL" clId="{3401E4A8-1A57-4990-882A-6AC43B26D960}" dt="2019-10-18T09:14:28.528" v="6845" actId="478"/>
          <ac:picMkLst>
            <pc:docMk/>
            <pc:sldMk cId="2161373434" sldId="295"/>
            <ac:picMk id="5" creationId="{99E4022A-F0C3-4A93-9BF4-365FDF081362}"/>
          </ac:picMkLst>
        </pc:picChg>
        <pc:picChg chg="del">
          <ac:chgData name="BUCHAILLOT JACQUES" userId="0ed4f12d-2581-4539-9d7f-8ab68ee0ab77" providerId="ADAL" clId="{3401E4A8-1A57-4990-882A-6AC43B26D960}" dt="2019-10-18T09:13:33.986" v="6842" actId="478"/>
          <ac:picMkLst>
            <pc:docMk/>
            <pc:sldMk cId="2161373434" sldId="295"/>
            <ac:picMk id="7" creationId="{7EDEFE50-A208-40AE-9E31-67A316024EB9}"/>
          </ac:picMkLst>
        </pc:picChg>
        <pc:picChg chg="add mod">
          <ac:chgData name="BUCHAILLOT JACQUES" userId="0ed4f12d-2581-4539-9d7f-8ab68ee0ab77" providerId="ADAL" clId="{3401E4A8-1A57-4990-882A-6AC43B26D960}" dt="2019-10-18T09:14:43.125" v="6846" actId="931"/>
          <ac:picMkLst>
            <pc:docMk/>
            <pc:sldMk cId="2161373434" sldId="295"/>
            <ac:picMk id="9" creationId="{7A87469D-EFAD-4E08-A3D7-0479D4B2D75B}"/>
          </ac:picMkLst>
        </pc:picChg>
        <pc:picChg chg="add">
          <ac:chgData name="BUCHAILLOT JACQUES" userId="0ed4f12d-2581-4539-9d7f-8ab68ee0ab77" providerId="ADAL" clId="{3401E4A8-1A57-4990-882A-6AC43B26D960}" dt="2019-10-18T10:11:38.281" v="7902"/>
          <ac:picMkLst>
            <pc:docMk/>
            <pc:sldMk cId="2161373434" sldId="295"/>
            <ac:picMk id="11" creationId="{3E70F3AF-D735-4027-A960-82266C7DDDFD}"/>
          </ac:picMkLst>
        </pc:picChg>
      </pc:sldChg>
      <pc:sldChg chg="addSp delSp modSp add">
        <pc:chgData name="BUCHAILLOT JACQUES" userId="0ed4f12d-2581-4539-9d7f-8ab68ee0ab77" providerId="ADAL" clId="{3401E4A8-1A57-4990-882A-6AC43B26D960}" dt="2019-10-18T11:11:12.910" v="8048" actId="114"/>
        <pc:sldMkLst>
          <pc:docMk/>
          <pc:sldMk cId="444984688" sldId="296"/>
        </pc:sldMkLst>
        <pc:spChg chg="mod">
          <ac:chgData name="BUCHAILLOT JACQUES" userId="0ed4f12d-2581-4539-9d7f-8ab68ee0ab77" providerId="ADAL" clId="{3401E4A8-1A57-4990-882A-6AC43B26D960}" dt="2019-10-18T07:46:38.763" v="5563" actId="20577"/>
          <ac:spMkLst>
            <pc:docMk/>
            <pc:sldMk cId="444984688" sldId="296"/>
            <ac:spMk id="6" creationId="{AFB4D571-DDBA-43DE-86BB-9B341E9048E0}"/>
          </ac:spMkLst>
        </pc:spChg>
        <pc:spChg chg="mod">
          <ac:chgData name="BUCHAILLOT JACQUES" userId="0ed4f12d-2581-4539-9d7f-8ab68ee0ab77" providerId="ADAL" clId="{3401E4A8-1A57-4990-882A-6AC43B26D960}" dt="2019-10-18T11:11:12.910" v="8048" actId="114"/>
          <ac:spMkLst>
            <pc:docMk/>
            <pc:sldMk cId="444984688" sldId="296"/>
            <ac:spMk id="13" creationId="{AA0E5F9B-8D49-40C8-9A78-EACD12BA39BC}"/>
          </ac:spMkLst>
        </pc:spChg>
        <pc:picChg chg="add mod">
          <ac:chgData name="BUCHAILLOT JACQUES" userId="0ed4f12d-2581-4539-9d7f-8ab68ee0ab77" providerId="ADAL" clId="{3401E4A8-1A57-4990-882A-6AC43B26D960}" dt="2019-10-18T08:56:16.364" v="6137" actId="14826"/>
          <ac:picMkLst>
            <pc:docMk/>
            <pc:sldMk cId="444984688" sldId="296"/>
            <ac:picMk id="5" creationId="{BBCF4299-B5C8-412B-93EE-30F12D9C8BA0}"/>
          </ac:picMkLst>
        </pc:picChg>
        <pc:picChg chg="del">
          <ac:chgData name="BUCHAILLOT JACQUES" userId="0ed4f12d-2581-4539-9d7f-8ab68ee0ab77" providerId="ADAL" clId="{3401E4A8-1A57-4990-882A-6AC43B26D960}" dt="2019-10-18T07:46:41.120" v="5564" actId="478"/>
          <ac:picMkLst>
            <pc:docMk/>
            <pc:sldMk cId="444984688" sldId="296"/>
            <ac:picMk id="7" creationId="{7EDEFE50-A208-40AE-9E31-67A316024EB9}"/>
          </ac:picMkLst>
        </pc:picChg>
        <pc:picChg chg="add">
          <ac:chgData name="BUCHAILLOT JACQUES" userId="0ed4f12d-2581-4539-9d7f-8ab68ee0ab77" providerId="ADAL" clId="{3401E4A8-1A57-4990-882A-6AC43B26D960}" dt="2019-10-18T10:11:41.818" v="7905"/>
          <ac:picMkLst>
            <pc:docMk/>
            <pc:sldMk cId="444984688" sldId="296"/>
            <ac:picMk id="9" creationId="{1B13CBCC-4A47-4001-95D3-2A9F5151EA40}"/>
          </ac:picMkLst>
        </pc:picChg>
      </pc:sldChg>
      <pc:sldChg chg="addSp delSp modSp add">
        <pc:chgData name="BUCHAILLOT JACQUES" userId="0ed4f12d-2581-4539-9d7f-8ab68ee0ab77" providerId="ADAL" clId="{3401E4A8-1A57-4990-882A-6AC43B26D960}" dt="2019-10-18T10:26:51.307" v="7987" actId="20577"/>
        <pc:sldMkLst>
          <pc:docMk/>
          <pc:sldMk cId="380374160" sldId="297"/>
        </pc:sldMkLst>
        <pc:spChg chg="mod">
          <ac:chgData name="BUCHAILLOT JACQUES" userId="0ed4f12d-2581-4539-9d7f-8ab68ee0ab77" providerId="ADAL" clId="{3401E4A8-1A57-4990-882A-6AC43B26D960}" dt="2019-10-18T07:56:37.535" v="5677" actId="20577"/>
          <ac:spMkLst>
            <pc:docMk/>
            <pc:sldMk cId="380374160" sldId="297"/>
            <ac:spMk id="6" creationId="{AFB4D571-DDBA-43DE-86BB-9B341E9048E0}"/>
          </ac:spMkLst>
        </pc:spChg>
        <pc:spChg chg="mod">
          <ac:chgData name="BUCHAILLOT JACQUES" userId="0ed4f12d-2581-4539-9d7f-8ab68ee0ab77" providerId="ADAL" clId="{3401E4A8-1A57-4990-882A-6AC43B26D960}" dt="2019-10-18T10:26:51.307" v="7987" actId="20577"/>
          <ac:spMkLst>
            <pc:docMk/>
            <pc:sldMk cId="380374160" sldId="297"/>
            <ac:spMk id="13" creationId="{AA0E5F9B-8D49-40C8-9A78-EACD12BA39BC}"/>
          </ac:spMkLst>
        </pc:spChg>
        <pc:picChg chg="del">
          <ac:chgData name="BUCHAILLOT JACQUES" userId="0ed4f12d-2581-4539-9d7f-8ab68ee0ab77" providerId="ADAL" clId="{3401E4A8-1A57-4990-882A-6AC43B26D960}" dt="2019-10-18T07:56:34.639" v="5674" actId="478"/>
          <ac:picMkLst>
            <pc:docMk/>
            <pc:sldMk cId="380374160" sldId="297"/>
            <ac:picMk id="5" creationId="{9A132A87-963C-4169-81A3-6276D1BCE24C}"/>
          </ac:picMkLst>
        </pc:picChg>
        <pc:picChg chg="add del mod">
          <ac:chgData name="BUCHAILLOT JACQUES" userId="0ed4f12d-2581-4539-9d7f-8ab68ee0ab77" providerId="ADAL" clId="{3401E4A8-1A57-4990-882A-6AC43B26D960}" dt="2019-10-18T08:57:35.267" v="6144" actId="931"/>
          <ac:picMkLst>
            <pc:docMk/>
            <pc:sldMk cId="380374160" sldId="297"/>
            <ac:picMk id="7" creationId="{D56A5D0B-3193-4132-9C89-EE1A406F0632}"/>
          </ac:picMkLst>
        </pc:picChg>
        <pc:picChg chg="add mod">
          <ac:chgData name="BUCHAILLOT JACQUES" userId="0ed4f12d-2581-4539-9d7f-8ab68ee0ab77" providerId="ADAL" clId="{3401E4A8-1A57-4990-882A-6AC43B26D960}" dt="2019-10-18T08:58:03.465" v="6146" actId="1076"/>
          <ac:picMkLst>
            <pc:docMk/>
            <pc:sldMk cId="380374160" sldId="297"/>
            <ac:picMk id="9" creationId="{6DE805A2-2C55-4EB5-94F3-D4EEB03E66B6}"/>
          </ac:picMkLst>
        </pc:picChg>
        <pc:picChg chg="add mod">
          <ac:chgData name="BUCHAILLOT JACQUES" userId="0ed4f12d-2581-4539-9d7f-8ab68ee0ab77" providerId="ADAL" clId="{3401E4A8-1A57-4990-882A-6AC43B26D960}" dt="2019-10-18T10:11:21.315" v="7895" actId="1076"/>
          <ac:picMkLst>
            <pc:docMk/>
            <pc:sldMk cId="380374160" sldId="297"/>
            <ac:picMk id="11" creationId="{CA981B52-CF06-414F-A641-6D4436075B6B}"/>
          </ac:picMkLst>
        </pc:picChg>
      </pc:sldChg>
      <pc:sldChg chg="addSp modSp add ord">
        <pc:chgData name="BUCHAILLOT JACQUES" userId="0ed4f12d-2581-4539-9d7f-8ab68ee0ab77" providerId="ADAL" clId="{3401E4A8-1A57-4990-882A-6AC43B26D960}" dt="2019-10-18T10:11:32.937" v="7899"/>
        <pc:sldMkLst>
          <pc:docMk/>
          <pc:sldMk cId="1000523164" sldId="298"/>
        </pc:sldMkLst>
        <pc:spChg chg="mod">
          <ac:chgData name="BUCHAILLOT JACQUES" userId="0ed4f12d-2581-4539-9d7f-8ab68ee0ab77" providerId="ADAL" clId="{3401E4A8-1A57-4990-882A-6AC43B26D960}" dt="2019-10-18T08:53:36.682" v="6136" actId="20577"/>
          <ac:spMkLst>
            <pc:docMk/>
            <pc:sldMk cId="1000523164" sldId="298"/>
            <ac:spMk id="6" creationId="{AFB4D571-DDBA-43DE-86BB-9B341E9048E0}"/>
          </ac:spMkLst>
        </pc:spChg>
        <pc:spChg chg="mod">
          <ac:chgData name="BUCHAILLOT JACQUES" userId="0ed4f12d-2581-4539-9d7f-8ab68ee0ab77" providerId="ADAL" clId="{3401E4A8-1A57-4990-882A-6AC43B26D960}" dt="2019-10-18T09:11:36.167" v="6837" actId="20577"/>
          <ac:spMkLst>
            <pc:docMk/>
            <pc:sldMk cId="1000523164" sldId="298"/>
            <ac:spMk id="13" creationId="{AA0E5F9B-8D49-40C8-9A78-EACD12BA39BC}"/>
          </ac:spMkLst>
        </pc:spChg>
        <pc:picChg chg="add mod">
          <ac:chgData name="BUCHAILLOT JACQUES" userId="0ed4f12d-2581-4539-9d7f-8ab68ee0ab77" providerId="ADAL" clId="{3401E4A8-1A57-4990-882A-6AC43B26D960}" dt="2019-10-18T09:10:24.254" v="6810" actId="1076"/>
          <ac:picMkLst>
            <pc:docMk/>
            <pc:sldMk cId="1000523164" sldId="298"/>
            <ac:picMk id="5" creationId="{22C0C6C9-5C73-4BC6-980D-B36879A0C5D8}"/>
          </ac:picMkLst>
        </pc:picChg>
        <pc:picChg chg="add">
          <ac:chgData name="BUCHAILLOT JACQUES" userId="0ed4f12d-2581-4539-9d7f-8ab68ee0ab77" providerId="ADAL" clId="{3401E4A8-1A57-4990-882A-6AC43B26D960}" dt="2019-10-18T10:11:32.937" v="7899"/>
          <ac:picMkLst>
            <pc:docMk/>
            <pc:sldMk cId="1000523164" sldId="298"/>
            <ac:picMk id="8" creationId="{47CA566F-53BF-4398-AF4D-47AD68168EEF}"/>
          </ac:picMkLst>
        </pc:picChg>
      </pc:sldChg>
      <pc:sldChg chg="addSp delSp modSp add ord">
        <pc:chgData name="BUCHAILLOT JACQUES" userId="0ed4f12d-2581-4539-9d7f-8ab68ee0ab77" providerId="ADAL" clId="{3401E4A8-1A57-4990-882A-6AC43B26D960}" dt="2019-10-18T10:11:36.525" v="7901"/>
        <pc:sldMkLst>
          <pc:docMk/>
          <pc:sldMk cId="3965383037" sldId="299"/>
        </pc:sldMkLst>
        <pc:spChg chg="mod">
          <ac:chgData name="BUCHAILLOT JACQUES" userId="0ed4f12d-2581-4539-9d7f-8ab68ee0ab77" providerId="ADAL" clId="{3401E4A8-1A57-4990-882A-6AC43B26D960}" dt="2019-10-18T09:15:00.316" v="6855" actId="20577"/>
          <ac:spMkLst>
            <pc:docMk/>
            <pc:sldMk cId="3965383037" sldId="299"/>
            <ac:spMk id="6" creationId="{AFB4D571-DDBA-43DE-86BB-9B341E9048E0}"/>
          </ac:spMkLst>
        </pc:spChg>
        <pc:spChg chg="mod">
          <ac:chgData name="BUCHAILLOT JACQUES" userId="0ed4f12d-2581-4539-9d7f-8ab68ee0ab77" providerId="ADAL" clId="{3401E4A8-1A57-4990-882A-6AC43B26D960}" dt="2019-10-18T09:29:59.626" v="7332" actId="14100"/>
          <ac:spMkLst>
            <pc:docMk/>
            <pc:sldMk cId="3965383037" sldId="299"/>
            <ac:spMk id="13" creationId="{AA0E5F9B-8D49-40C8-9A78-EACD12BA39BC}"/>
          </ac:spMkLst>
        </pc:spChg>
        <pc:graphicFrameChg chg="add del mod">
          <ac:chgData name="BUCHAILLOT JACQUES" userId="0ed4f12d-2581-4539-9d7f-8ab68ee0ab77" providerId="ADAL" clId="{3401E4A8-1A57-4990-882A-6AC43B26D960}" dt="2019-10-18T09:27:06.179" v="7163" actId="3680"/>
          <ac:graphicFrameMkLst>
            <pc:docMk/>
            <pc:sldMk cId="3965383037" sldId="299"/>
            <ac:graphicFrameMk id="10" creationId="{7006940C-18DC-496E-B4E2-6321CD4E760C}"/>
          </ac:graphicFrameMkLst>
        </pc:graphicFrameChg>
        <pc:picChg chg="del">
          <ac:chgData name="BUCHAILLOT JACQUES" userId="0ed4f12d-2581-4539-9d7f-8ab68ee0ab77" providerId="ADAL" clId="{3401E4A8-1A57-4990-882A-6AC43B26D960}" dt="2019-10-18T09:15:26.178" v="6858" actId="478"/>
          <ac:picMkLst>
            <pc:docMk/>
            <pc:sldMk cId="3965383037" sldId="299"/>
            <ac:picMk id="5" creationId="{22C0C6C9-5C73-4BC6-980D-B36879A0C5D8}"/>
          </ac:picMkLst>
        </pc:picChg>
        <pc:picChg chg="add mod">
          <ac:chgData name="BUCHAILLOT JACQUES" userId="0ed4f12d-2581-4539-9d7f-8ab68ee0ab77" providerId="ADAL" clId="{3401E4A8-1A57-4990-882A-6AC43B26D960}" dt="2019-10-18T09:26:11.650" v="7157" actId="1076"/>
          <ac:picMkLst>
            <pc:docMk/>
            <pc:sldMk cId="3965383037" sldId="299"/>
            <ac:picMk id="7" creationId="{9597495D-B3D6-4F11-9C8A-FF261DFD4385}"/>
          </ac:picMkLst>
        </pc:picChg>
        <pc:picChg chg="add del mod">
          <ac:chgData name="BUCHAILLOT JACQUES" userId="0ed4f12d-2581-4539-9d7f-8ab68ee0ab77" providerId="ADAL" clId="{3401E4A8-1A57-4990-882A-6AC43B26D960}" dt="2019-10-18T09:26:25.580" v="7161" actId="478"/>
          <ac:picMkLst>
            <pc:docMk/>
            <pc:sldMk cId="3965383037" sldId="299"/>
            <ac:picMk id="9" creationId="{737DCA7F-F9E4-4787-8939-7A35CE0F0943}"/>
          </ac:picMkLst>
        </pc:picChg>
        <pc:picChg chg="add del mod">
          <ac:chgData name="BUCHAILLOT JACQUES" userId="0ed4f12d-2581-4539-9d7f-8ab68ee0ab77" providerId="ADAL" clId="{3401E4A8-1A57-4990-882A-6AC43B26D960}" dt="2019-10-18T09:27:37.882" v="7166" actId="478"/>
          <ac:picMkLst>
            <pc:docMk/>
            <pc:sldMk cId="3965383037" sldId="299"/>
            <ac:picMk id="12" creationId="{18DDC669-362C-4B97-BD11-5D1FBE9EDBAD}"/>
          </ac:picMkLst>
        </pc:picChg>
        <pc:picChg chg="add mod">
          <ac:chgData name="BUCHAILLOT JACQUES" userId="0ed4f12d-2581-4539-9d7f-8ab68ee0ab77" providerId="ADAL" clId="{3401E4A8-1A57-4990-882A-6AC43B26D960}" dt="2019-10-18T09:29:08.986" v="7251" actId="1076"/>
          <ac:picMkLst>
            <pc:docMk/>
            <pc:sldMk cId="3965383037" sldId="299"/>
            <ac:picMk id="15" creationId="{46809DD0-54CD-417B-89A8-E6D9A6A1686A}"/>
          </ac:picMkLst>
        </pc:picChg>
        <pc:picChg chg="add">
          <ac:chgData name="BUCHAILLOT JACQUES" userId="0ed4f12d-2581-4539-9d7f-8ab68ee0ab77" providerId="ADAL" clId="{3401E4A8-1A57-4990-882A-6AC43B26D960}" dt="2019-10-18T10:11:36.525" v="7901"/>
          <ac:picMkLst>
            <pc:docMk/>
            <pc:sldMk cId="3965383037" sldId="299"/>
            <ac:picMk id="16" creationId="{DB52B749-4BE0-4E4B-A4AC-BA6A11E62050}"/>
          </ac:picMkLst>
        </pc:picChg>
      </pc:sldChg>
      <pc:sldChg chg="addSp delSp modSp add ord modNotesTx">
        <pc:chgData name="BUCHAILLOT JACQUES" userId="0ed4f12d-2581-4539-9d7f-8ab68ee0ab77" providerId="ADAL" clId="{3401E4A8-1A57-4990-882A-6AC43B26D960}" dt="2019-10-18T10:11:39.778" v="7903"/>
        <pc:sldMkLst>
          <pc:docMk/>
          <pc:sldMk cId="3202215868" sldId="300"/>
        </pc:sldMkLst>
        <pc:spChg chg="mod">
          <ac:chgData name="BUCHAILLOT JACQUES" userId="0ed4f12d-2581-4539-9d7f-8ab68ee0ab77" providerId="ADAL" clId="{3401E4A8-1A57-4990-882A-6AC43B26D960}" dt="2019-10-18T09:34:04.262" v="7343" actId="20577"/>
          <ac:spMkLst>
            <pc:docMk/>
            <pc:sldMk cId="3202215868" sldId="300"/>
            <ac:spMk id="6" creationId="{AFB4D571-DDBA-43DE-86BB-9B341E9048E0}"/>
          </ac:spMkLst>
        </pc:spChg>
        <pc:spChg chg="mod">
          <ac:chgData name="BUCHAILLOT JACQUES" userId="0ed4f12d-2581-4539-9d7f-8ab68ee0ab77" providerId="ADAL" clId="{3401E4A8-1A57-4990-882A-6AC43B26D960}" dt="2019-10-18T09:46:04.471" v="7633" actId="20577"/>
          <ac:spMkLst>
            <pc:docMk/>
            <pc:sldMk cId="3202215868" sldId="300"/>
            <ac:spMk id="13" creationId="{AA0E5F9B-8D49-40C8-9A78-EACD12BA39BC}"/>
          </ac:spMkLst>
        </pc:spChg>
        <pc:picChg chg="add mod">
          <ac:chgData name="BUCHAILLOT JACQUES" userId="0ed4f12d-2581-4539-9d7f-8ab68ee0ab77" providerId="ADAL" clId="{3401E4A8-1A57-4990-882A-6AC43B26D960}" dt="2019-10-18T09:58:09.787" v="7635" actId="1076"/>
          <ac:picMkLst>
            <pc:docMk/>
            <pc:sldMk cId="3202215868" sldId="300"/>
            <ac:picMk id="5" creationId="{8FF0B6ED-F2F9-48A5-9D8C-0BB06E76AECF}"/>
          </ac:picMkLst>
        </pc:picChg>
        <pc:picChg chg="del">
          <ac:chgData name="BUCHAILLOT JACQUES" userId="0ed4f12d-2581-4539-9d7f-8ab68ee0ab77" providerId="ADAL" clId="{3401E4A8-1A57-4990-882A-6AC43B26D960}" dt="2019-10-18T09:34:12.819" v="7347" actId="478"/>
          <ac:picMkLst>
            <pc:docMk/>
            <pc:sldMk cId="3202215868" sldId="300"/>
            <ac:picMk id="7" creationId="{9597495D-B3D6-4F11-9C8A-FF261DFD4385}"/>
          </ac:picMkLst>
        </pc:picChg>
        <pc:picChg chg="add">
          <ac:chgData name="BUCHAILLOT JACQUES" userId="0ed4f12d-2581-4539-9d7f-8ab68ee0ab77" providerId="ADAL" clId="{3401E4A8-1A57-4990-882A-6AC43B26D960}" dt="2019-10-18T10:11:39.778" v="7903"/>
          <ac:picMkLst>
            <pc:docMk/>
            <pc:sldMk cId="3202215868" sldId="300"/>
            <ac:picMk id="10" creationId="{231DB07B-35A2-416F-ABE1-BBE2513EAF7E}"/>
          </ac:picMkLst>
        </pc:picChg>
        <pc:picChg chg="del">
          <ac:chgData name="BUCHAILLOT JACQUES" userId="0ed4f12d-2581-4539-9d7f-8ab68ee0ab77" providerId="ADAL" clId="{3401E4A8-1A57-4990-882A-6AC43B26D960}" dt="2019-10-18T09:34:13.496" v="7348" actId="478"/>
          <ac:picMkLst>
            <pc:docMk/>
            <pc:sldMk cId="3202215868" sldId="300"/>
            <ac:picMk id="15" creationId="{46809DD0-54CD-417B-89A8-E6D9A6A1686A}"/>
          </ac:picMkLst>
        </pc:picChg>
      </pc:sldChg>
      <pc:sldChg chg="addSp delSp modSp add ord">
        <pc:chgData name="BUCHAILLOT JACQUES" userId="0ed4f12d-2581-4539-9d7f-8ab68ee0ab77" providerId="ADAL" clId="{3401E4A8-1A57-4990-882A-6AC43B26D960}" dt="2019-10-18T10:11:41.201" v="7904"/>
        <pc:sldMkLst>
          <pc:docMk/>
          <pc:sldMk cId="586331208" sldId="301"/>
        </pc:sldMkLst>
        <pc:spChg chg="mod">
          <ac:chgData name="BUCHAILLOT JACQUES" userId="0ed4f12d-2581-4539-9d7f-8ab68ee0ab77" providerId="ADAL" clId="{3401E4A8-1A57-4990-882A-6AC43B26D960}" dt="2019-10-18T10:09:47.392" v="7848" actId="20577"/>
          <ac:spMkLst>
            <pc:docMk/>
            <pc:sldMk cId="586331208" sldId="301"/>
            <ac:spMk id="6" creationId="{AFB4D571-DDBA-43DE-86BB-9B341E9048E0}"/>
          </ac:spMkLst>
        </pc:spChg>
        <pc:spChg chg="mod">
          <ac:chgData name="BUCHAILLOT JACQUES" userId="0ed4f12d-2581-4539-9d7f-8ab68ee0ab77" providerId="ADAL" clId="{3401E4A8-1A57-4990-882A-6AC43B26D960}" dt="2019-10-18T10:10:14.829" v="7886" actId="20577"/>
          <ac:spMkLst>
            <pc:docMk/>
            <pc:sldMk cId="586331208" sldId="301"/>
            <ac:spMk id="13" creationId="{AA0E5F9B-8D49-40C8-9A78-EACD12BA39BC}"/>
          </ac:spMkLst>
        </pc:spChg>
        <pc:picChg chg="add mod">
          <ac:chgData name="BUCHAILLOT JACQUES" userId="0ed4f12d-2581-4539-9d7f-8ab68ee0ab77" providerId="ADAL" clId="{3401E4A8-1A57-4990-882A-6AC43B26D960}" dt="2019-10-18T10:10:32.684" v="7890" actId="1076"/>
          <ac:picMkLst>
            <pc:docMk/>
            <pc:sldMk cId="586331208" sldId="301"/>
            <ac:picMk id="5" creationId="{CA2719B6-470E-4F99-8980-6516DC4C2106}"/>
          </ac:picMkLst>
        </pc:picChg>
        <pc:picChg chg="del">
          <ac:chgData name="BUCHAILLOT JACQUES" userId="0ed4f12d-2581-4539-9d7f-8ab68ee0ab77" providerId="ADAL" clId="{3401E4A8-1A57-4990-882A-6AC43B26D960}" dt="2019-10-18T10:10:16.774" v="7887" actId="478"/>
          <ac:picMkLst>
            <pc:docMk/>
            <pc:sldMk cId="586331208" sldId="301"/>
            <ac:picMk id="9" creationId="{7A87469D-EFAD-4E08-A3D7-0479D4B2D75B}"/>
          </ac:picMkLst>
        </pc:picChg>
        <pc:picChg chg="add">
          <ac:chgData name="BUCHAILLOT JACQUES" userId="0ed4f12d-2581-4539-9d7f-8ab68ee0ab77" providerId="ADAL" clId="{3401E4A8-1A57-4990-882A-6AC43B26D960}" dt="2019-10-18T10:11:41.201" v="7904"/>
          <ac:picMkLst>
            <pc:docMk/>
            <pc:sldMk cId="586331208" sldId="301"/>
            <ac:picMk id="10" creationId="{7E3FD073-4C31-4711-B80B-3A68C0D17349}"/>
          </ac:picMkLst>
        </pc:picChg>
      </pc:sldChg>
      <pc:sldChg chg="addSp delSp modSp add">
        <pc:chgData name="BUCHAILLOT JACQUES" userId="0ed4f12d-2581-4539-9d7f-8ab68ee0ab77" providerId="ADAL" clId="{3401E4A8-1A57-4990-882A-6AC43B26D960}" dt="2019-10-18T11:22:58.768" v="8196" actId="1076"/>
        <pc:sldMkLst>
          <pc:docMk/>
          <pc:sldMk cId="1696013036" sldId="302"/>
        </pc:sldMkLst>
        <pc:spChg chg="mod">
          <ac:chgData name="BUCHAILLOT JACQUES" userId="0ed4f12d-2581-4539-9d7f-8ab68ee0ab77" providerId="ADAL" clId="{3401E4A8-1A57-4990-882A-6AC43B26D960}" dt="2019-10-18T11:21:58.233" v="8117" actId="313"/>
          <ac:spMkLst>
            <pc:docMk/>
            <pc:sldMk cId="1696013036" sldId="302"/>
            <ac:spMk id="2" creationId="{17AC53CD-B570-44D1-88AF-A9729BA2EEF5}"/>
          </ac:spMkLst>
        </pc:spChg>
        <pc:spChg chg="del">
          <ac:chgData name="BUCHAILLOT JACQUES" userId="0ed4f12d-2581-4539-9d7f-8ab68ee0ab77" providerId="ADAL" clId="{3401E4A8-1A57-4990-882A-6AC43B26D960}" dt="2019-10-18T11:21:39.706" v="8088" actId="478"/>
          <ac:spMkLst>
            <pc:docMk/>
            <pc:sldMk cId="1696013036" sldId="302"/>
            <ac:spMk id="6" creationId="{AFB4D571-DDBA-43DE-86BB-9B341E9048E0}"/>
          </ac:spMkLst>
        </pc:spChg>
        <pc:spChg chg="add del mod">
          <ac:chgData name="BUCHAILLOT JACQUES" userId="0ed4f12d-2581-4539-9d7f-8ab68ee0ab77" providerId="ADAL" clId="{3401E4A8-1A57-4990-882A-6AC43B26D960}" dt="2019-10-18T11:21:45.317" v="8089" actId="478"/>
          <ac:spMkLst>
            <pc:docMk/>
            <pc:sldMk cId="1696013036" sldId="302"/>
            <ac:spMk id="10" creationId="{16B1235F-6479-402E-9435-A2AA98E5E603}"/>
          </ac:spMkLst>
        </pc:spChg>
        <pc:spChg chg="mod">
          <ac:chgData name="BUCHAILLOT JACQUES" userId="0ed4f12d-2581-4539-9d7f-8ab68ee0ab77" providerId="ADAL" clId="{3401E4A8-1A57-4990-882A-6AC43B26D960}" dt="2019-10-18T11:22:58.768" v="8196" actId="1076"/>
          <ac:spMkLst>
            <pc:docMk/>
            <pc:sldMk cId="1696013036" sldId="302"/>
            <ac:spMk id="13" creationId="{AA0E5F9B-8D49-40C8-9A78-EACD12BA39BC}"/>
          </ac:spMkLst>
        </pc:spChg>
        <pc:picChg chg="del">
          <ac:chgData name="BUCHAILLOT JACQUES" userId="0ed4f12d-2581-4539-9d7f-8ab68ee0ab77" providerId="ADAL" clId="{3401E4A8-1A57-4990-882A-6AC43B26D960}" dt="2019-10-18T11:21:06.556" v="8081" actId="478"/>
          <ac:picMkLst>
            <pc:docMk/>
            <pc:sldMk cId="1696013036" sldId="302"/>
            <ac:picMk id="5" creationId="{BBCF4299-B5C8-412B-93EE-30F12D9C8BA0}"/>
          </ac:picMkLst>
        </pc:picChg>
        <pc:picChg chg="add mod">
          <ac:chgData name="BUCHAILLOT JACQUES" userId="0ed4f12d-2581-4539-9d7f-8ab68ee0ab77" providerId="ADAL" clId="{3401E4A8-1A57-4990-882A-6AC43B26D960}" dt="2019-10-18T11:22:01.319" v="8118" actId="1076"/>
          <ac:picMkLst>
            <pc:docMk/>
            <pc:sldMk cId="1696013036" sldId="302"/>
            <ac:picMk id="7" creationId="{14173AD1-A4B7-47F6-943A-3FFB1FC73D3B}"/>
          </ac:picMkLst>
        </pc:picChg>
      </pc:sldChg>
      <pc:sldChg chg="addSp delSp modSp add">
        <pc:chgData name="BUCHAILLOT JACQUES" userId="0ed4f12d-2581-4539-9d7f-8ab68ee0ab77" providerId="ADAL" clId="{3401E4A8-1A57-4990-882A-6AC43B26D960}" dt="2019-10-18T11:26:34.295" v="8299" actId="27636"/>
        <pc:sldMkLst>
          <pc:docMk/>
          <pc:sldMk cId="582647427" sldId="304"/>
        </pc:sldMkLst>
        <pc:spChg chg="mod">
          <ac:chgData name="BUCHAILLOT JACQUES" userId="0ed4f12d-2581-4539-9d7f-8ab68ee0ab77" providerId="ADAL" clId="{3401E4A8-1A57-4990-882A-6AC43B26D960}" dt="2019-10-18T11:23:30.477" v="8218" actId="20577"/>
          <ac:spMkLst>
            <pc:docMk/>
            <pc:sldMk cId="582647427" sldId="304"/>
            <ac:spMk id="2" creationId="{17AC53CD-B570-44D1-88AF-A9729BA2EEF5}"/>
          </ac:spMkLst>
        </pc:spChg>
        <pc:spChg chg="mod">
          <ac:chgData name="BUCHAILLOT JACQUES" userId="0ed4f12d-2581-4539-9d7f-8ab68ee0ab77" providerId="ADAL" clId="{3401E4A8-1A57-4990-882A-6AC43B26D960}" dt="2019-10-18T11:26:34.295" v="8299" actId="27636"/>
          <ac:spMkLst>
            <pc:docMk/>
            <pc:sldMk cId="582647427" sldId="304"/>
            <ac:spMk id="13" creationId="{AA0E5F9B-8D49-40C8-9A78-EACD12BA39BC}"/>
          </ac:spMkLst>
        </pc:spChg>
        <pc:picChg chg="add mod">
          <ac:chgData name="BUCHAILLOT JACQUES" userId="0ed4f12d-2581-4539-9d7f-8ab68ee0ab77" providerId="ADAL" clId="{3401E4A8-1A57-4990-882A-6AC43B26D960}" dt="2019-10-18T11:25:26.691" v="8221" actId="1076"/>
          <ac:picMkLst>
            <pc:docMk/>
            <pc:sldMk cId="582647427" sldId="304"/>
            <ac:picMk id="5" creationId="{D1AC274A-76EB-4E89-A151-93C81D3AF88B}"/>
          </ac:picMkLst>
        </pc:picChg>
        <pc:picChg chg="del">
          <ac:chgData name="BUCHAILLOT JACQUES" userId="0ed4f12d-2581-4539-9d7f-8ab68ee0ab77" providerId="ADAL" clId="{3401E4A8-1A57-4990-882A-6AC43B26D960}" dt="2019-10-18T11:23:34.358" v="8219" actId="478"/>
          <ac:picMkLst>
            <pc:docMk/>
            <pc:sldMk cId="582647427" sldId="304"/>
            <ac:picMk id="7" creationId="{14173AD1-A4B7-47F6-943A-3FFB1FC73D3B}"/>
          </ac:picMkLst>
        </pc:picChg>
      </pc:sldChg>
      <pc:sldChg chg="addSp delSp modSp add modNotesTx">
        <pc:chgData name="BUCHAILLOT JACQUES" userId="0ed4f12d-2581-4539-9d7f-8ab68ee0ab77" providerId="ADAL" clId="{3401E4A8-1A57-4990-882A-6AC43B26D960}" dt="2019-10-18T12:09:10.359" v="8783" actId="1036"/>
        <pc:sldMkLst>
          <pc:docMk/>
          <pc:sldMk cId="2990269046" sldId="305"/>
        </pc:sldMkLst>
        <pc:spChg chg="mod">
          <ac:chgData name="BUCHAILLOT JACQUES" userId="0ed4f12d-2581-4539-9d7f-8ab68ee0ab77" providerId="ADAL" clId="{3401E4A8-1A57-4990-882A-6AC43B26D960}" dt="2019-10-18T11:42:40.294" v="8513" actId="20577"/>
          <ac:spMkLst>
            <pc:docMk/>
            <pc:sldMk cId="2990269046" sldId="305"/>
            <ac:spMk id="2" creationId="{17AC53CD-B570-44D1-88AF-A9729BA2EEF5}"/>
          </ac:spMkLst>
        </pc:spChg>
        <pc:spChg chg="mod">
          <ac:chgData name="BUCHAILLOT JACQUES" userId="0ed4f12d-2581-4539-9d7f-8ab68ee0ab77" providerId="ADAL" clId="{3401E4A8-1A57-4990-882A-6AC43B26D960}" dt="2019-10-18T12:09:04.152" v="8780" actId="27636"/>
          <ac:spMkLst>
            <pc:docMk/>
            <pc:sldMk cId="2990269046" sldId="305"/>
            <ac:spMk id="13" creationId="{AA0E5F9B-8D49-40C8-9A78-EACD12BA39BC}"/>
          </ac:spMkLst>
        </pc:spChg>
        <pc:picChg chg="del">
          <ac:chgData name="BUCHAILLOT JACQUES" userId="0ed4f12d-2581-4539-9d7f-8ab68ee0ab77" providerId="ADAL" clId="{3401E4A8-1A57-4990-882A-6AC43B26D960}" dt="2019-10-18T11:34:33.711" v="8301" actId="478"/>
          <ac:picMkLst>
            <pc:docMk/>
            <pc:sldMk cId="2990269046" sldId="305"/>
            <ac:picMk id="5" creationId="{D1AC274A-76EB-4E89-A151-93C81D3AF88B}"/>
          </ac:picMkLst>
        </pc:picChg>
        <pc:picChg chg="add mod">
          <ac:chgData name="BUCHAILLOT JACQUES" userId="0ed4f12d-2581-4539-9d7f-8ab68ee0ab77" providerId="ADAL" clId="{3401E4A8-1A57-4990-882A-6AC43B26D960}" dt="2019-10-18T12:09:10.359" v="8783" actId="1036"/>
          <ac:picMkLst>
            <pc:docMk/>
            <pc:sldMk cId="2990269046" sldId="305"/>
            <ac:picMk id="6" creationId="{FC7E429D-DECB-43C6-986B-C3DC667BFEC7}"/>
          </ac:picMkLst>
        </pc:picChg>
        <pc:picChg chg="add mod">
          <ac:chgData name="BUCHAILLOT JACQUES" userId="0ed4f12d-2581-4539-9d7f-8ab68ee0ab77" providerId="ADAL" clId="{3401E4A8-1A57-4990-882A-6AC43B26D960}" dt="2019-10-18T12:09:10.359" v="8783" actId="1036"/>
          <ac:picMkLst>
            <pc:docMk/>
            <pc:sldMk cId="2990269046" sldId="305"/>
            <ac:picMk id="8" creationId="{E1A1E62A-8814-4D52-9BEE-AC2D989118E9}"/>
          </ac:picMkLst>
        </pc:picChg>
      </pc:sldChg>
      <pc:sldChg chg="addSp delSp modSp add">
        <pc:chgData name="BUCHAILLOT JACQUES" userId="0ed4f12d-2581-4539-9d7f-8ab68ee0ab77" providerId="ADAL" clId="{3401E4A8-1A57-4990-882A-6AC43B26D960}" dt="2019-10-18T12:13:15.445" v="8992" actId="1035"/>
        <pc:sldMkLst>
          <pc:docMk/>
          <pc:sldMk cId="271280693" sldId="306"/>
        </pc:sldMkLst>
        <pc:spChg chg="mod">
          <ac:chgData name="BUCHAILLOT JACQUES" userId="0ed4f12d-2581-4539-9d7f-8ab68ee0ab77" providerId="ADAL" clId="{3401E4A8-1A57-4990-882A-6AC43B26D960}" dt="2019-10-18T12:10:04.694" v="8842" actId="20577"/>
          <ac:spMkLst>
            <pc:docMk/>
            <pc:sldMk cId="271280693" sldId="306"/>
            <ac:spMk id="2" creationId="{17AC53CD-B570-44D1-88AF-A9729BA2EEF5}"/>
          </ac:spMkLst>
        </pc:spChg>
        <pc:spChg chg="mod">
          <ac:chgData name="BUCHAILLOT JACQUES" userId="0ed4f12d-2581-4539-9d7f-8ab68ee0ab77" providerId="ADAL" clId="{3401E4A8-1A57-4990-882A-6AC43B26D960}" dt="2019-10-18T12:13:07.439" v="8986" actId="6549"/>
          <ac:spMkLst>
            <pc:docMk/>
            <pc:sldMk cId="271280693" sldId="306"/>
            <ac:spMk id="13" creationId="{AA0E5F9B-8D49-40C8-9A78-EACD12BA39BC}"/>
          </ac:spMkLst>
        </pc:spChg>
        <pc:picChg chg="add mod">
          <ac:chgData name="BUCHAILLOT JACQUES" userId="0ed4f12d-2581-4539-9d7f-8ab68ee0ab77" providerId="ADAL" clId="{3401E4A8-1A57-4990-882A-6AC43B26D960}" dt="2019-10-18T12:13:15.445" v="8992" actId="1035"/>
          <ac:picMkLst>
            <pc:docMk/>
            <pc:sldMk cId="271280693" sldId="306"/>
            <ac:picMk id="5" creationId="{5E49284C-9789-4668-B6B3-CB3A78044545}"/>
          </ac:picMkLst>
        </pc:picChg>
        <pc:picChg chg="del">
          <ac:chgData name="BUCHAILLOT JACQUES" userId="0ed4f12d-2581-4539-9d7f-8ab68ee0ab77" providerId="ADAL" clId="{3401E4A8-1A57-4990-882A-6AC43B26D960}" dt="2019-10-18T12:10:43.587" v="8975" actId="478"/>
          <ac:picMkLst>
            <pc:docMk/>
            <pc:sldMk cId="271280693" sldId="306"/>
            <ac:picMk id="6" creationId="{FC7E429D-DECB-43C6-986B-C3DC667BFEC7}"/>
          </ac:picMkLst>
        </pc:picChg>
        <pc:picChg chg="del">
          <ac:chgData name="BUCHAILLOT JACQUES" userId="0ed4f12d-2581-4539-9d7f-8ab68ee0ab77" providerId="ADAL" clId="{3401E4A8-1A57-4990-882A-6AC43B26D960}" dt="2019-10-18T12:10:45.043" v="8976" actId="478"/>
          <ac:picMkLst>
            <pc:docMk/>
            <pc:sldMk cId="271280693" sldId="306"/>
            <ac:picMk id="8" creationId="{E1A1E62A-8814-4D52-9BEE-AC2D989118E9}"/>
          </ac:picMkLst>
        </pc:picChg>
      </pc:sldChg>
      <pc:sldChg chg="addSp delSp modSp add modNotesTx">
        <pc:chgData name="BUCHAILLOT JACQUES" userId="0ed4f12d-2581-4539-9d7f-8ab68ee0ab77" providerId="ADAL" clId="{3401E4A8-1A57-4990-882A-6AC43B26D960}" dt="2019-10-18T13:04:48.581" v="9349" actId="6549"/>
        <pc:sldMkLst>
          <pc:docMk/>
          <pc:sldMk cId="3499712225" sldId="307"/>
        </pc:sldMkLst>
        <pc:spChg chg="mod">
          <ac:chgData name="BUCHAILLOT JACQUES" userId="0ed4f12d-2581-4539-9d7f-8ab68ee0ab77" providerId="ADAL" clId="{3401E4A8-1A57-4990-882A-6AC43B26D960}" dt="2019-10-18T12:29:57" v="9005" actId="6549"/>
          <ac:spMkLst>
            <pc:docMk/>
            <pc:sldMk cId="3499712225" sldId="307"/>
            <ac:spMk id="2" creationId="{17AC53CD-B570-44D1-88AF-A9729BA2EEF5}"/>
          </ac:spMkLst>
        </pc:spChg>
        <pc:spChg chg="mod">
          <ac:chgData name="BUCHAILLOT JACQUES" userId="0ed4f12d-2581-4539-9d7f-8ab68ee0ab77" providerId="ADAL" clId="{3401E4A8-1A57-4990-882A-6AC43B26D960}" dt="2019-10-18T12:31:22.427" v="9092" actId="14100"/>
          <ac:spMkLst>
            <pc:docMk/>
            <pc:sldMk cId="3499712225" sldId="307"/>
            <ac:spMk id="13" creationId="{AA0E5F9B-8D49-40C8-9A78-EACD12BA39BC}"/>
          </ac:spMkLst>
        </pc:spChg>
        <pc:picChg chg="del">
          <ac:chgData name="BUCHAILLOT JACQUES" userId="0ed4f12d-2581-4539-9d7f-8ab68ee0ab77" providerId="ADAL" clId="{3401E4A8-1A57-4990-882A-6AC43B26D960}" dt="2019-10-18T12:31:23.500" v="9093" actId="478"/>
          <ac:picMkLst>
            <pc:docMk/>
            <pc:sldMk cId="3499712225" sldId="307"/>
            <ac:picMk id="5" creationId="{5E49284C-9789-4668-B6B3-CB3A78044545}"/>
          </ac:picMkLst>
        </pc:picChg>
        <pc:picChg chg="add del mod">
          <ac:chgData name="BUCHAILLOT JACQUES" userId="0ed4f12d-2581-4539-9d7f-8ab68ee0ab77" providerId="ADAL" clId="{3401E4A8-1A57-4990-882A-6AC43B26D960}" dt="2019-10-18T12:33:18.903" v="9097" actId="478"/>
          <ac:picMkLst>
            <pc:docMk/>
            <pc:sldMk cId="3499712225" sldId="307"/>
            <ac:picMk id="6" creationId="{251EB9EE-2180-47BC-8227-849257AECA70}"/>
          </ac:picMkLst>
        </pc:picChg>
        <pc:picChg chg="add mod">
          <ac:chgData name="BUCHAILLOT JACQUES" userId="0ed4f12d-2581-4539-9d7f-8ab68ee0ab77" providerId="ADAL" clId="{3401E4A8-1A57-4990-882A-6AC43B26D960}" dt="2019-10-18T12:33:29.881" v="9100" actId="1076"/>
          <ac:picMkLst>
            <pc:docMk/>
            <pc:sldMk cId="3499712225" sldId="307"/>
            <ac:picMk id="8" creationId="{7F68607C-29BD-4ACA-946F-E89A696EB260}"/>
          </ac:picMkLst>
        </pc:picChg>
        <pc:picChg chg="add mod">
          <ac:chgData name="BUCHAILLOT JACQUES" userId="0ed4f12d-2581-4539-9d7f-8ab68ee0ab77" providerId="ADAL" clId="{3401E4A8-1A57-4990-882A-6AC43B26D960}" dt="2019-10-18T12:33:43.723" v="9104" actId="14100"/>
          <ac:picMkLst>
            <pc:docMk/>
            <pc:sldMk cId="3499712225" sldId="307"/>
            <ac:picMk id="11" creationId="{69124660-BB1E-4519-91E9-EFEAE8830950}"/>
          </ac:picMkLst>
        </pc:picChg>
      </pc:sldChg>
      <pc:sldChg chg="addSp delSp modSp add modNotesTx">
        <pc:chgData name="BUCHAILLOT JACQUES" userId="0ed4f12d-2581-4539-9d7f-8ab68ee0ab77" providerId="ADAL" clId="{3401E4A8-1A57-4990-882A-6AC43B26D960}" dt="2019-10-18T13:04:45.133" v="9348" actId="6549"/>
        <pc:sldMkLst>
          <pc:docMk/>
          <pc:sldMk cId="1760132100" sldId="308"/>
        </pc:sldMkLst>
        <pc:spChg chg="mod">
          <ac:chgData name="BUCHAILLOT JACQUES" userId="0ed4f12d-2581-4539-9d7f-8ab68ee0ab77" providerId="ADAL" clId="{3401E4A8-1A57-4990-882A-6AC43B26D960}" dt="2019-10-18T12:49:51.871" v="9171" actId="20577"/>
          <ac:spMkLst>
            <pc:docMk/>
            <pc:sldMk cId="1760132100" sldId="308"/>
            <ac:spMk id="2" creationId="{17AC53CD-B570-44D1-88AF-A9729BA2EEF5}"/>
          </ac:spMkLst>
        </pc:spChg>
        <pc:spChg chg="mod">
          <ac:chgData name="BUCHAILLOT JACQUES" userId="0ed4f12d-2581-4539-9d7f-8ab68ee0ab77" providerId="ADAL" clId="{3401E4A8-1A57-4990-882A-6AC43B26D960}" dt="2019-10-18T12:54:50.560" v="9337" actId="14100"/>
          <ac:spMkLst>
            <pc:docMk/>
            <pc:sldMk cId="1760132100" sldId="308"/>
            <ac:spMk id="13" creationId="{AA0E5F9B-8D49-40C8-9A78-EACD12BA39BC}"/>
          </ac:spMkLst>
        </pc:spChg>
        <pc:picChg chg="add mod">
          <ac:chgData name="BUCHAILLOT JACQUES" userId="0ed4f12d-2581-4539-9d7f-8ab68ee0ab77" providerId="ADAL" clId="{3401E4A8-1A57-4990-882A-6AC43B26D960}" dt="2019-10-18T12:52:25.605" v="9187" actId="1076"/>
          <ac:picMkLst>
            <pc:docMk/>
            <pc:sldMk cId="1760132100" sldId="308"/>
            <ac:picMk id="5" creationId="{42B64410-1C48-4909-BED4-D6C8F1CC7631}"/>
          </ac:picMkLst>
        </pc:picChg>
        <pc:picChg chg="add mod">
          <ac:chgData name="BUCHAILLOT JACQUES" userId="0ed4f12d-2581-4539-9d7f-8ab68ee0ab77" providerId="ADAL" clId="{3401E4A8-1A57-4990-882A-6AC43B26D960}" dt="2019-10-18T12:52:36.445" v="9191" actId="1076"/>
          <ac:picMkLst>
            <pc:docMk/>
            <pc:sldMk cId="1760132100" sldId="308"/>
            <ac:picMk id="7" creationId="{8F937B0D-6CA4-4D38-AEE5-3DEAA506E642}"/>
          </ac:picMkLst>
        </pc:picChg>
        <pc:picChg chg="del">
          <ac:chgData name="BUCHAILLOT JACQUES" userId="0ed4f12d-2581-4539-9d7f-8ab68ee0ab77" providerId="ADAL" clId="{3401E4A8-1A57-4990-882A-6AC43B26D960}" dt="2019-10-18T12:49:54.414" v="9172" actId="478"/>
          <ac:picMkLst>
            <pc:docMk/>
            <pc:sldMk cId="1760132100" sldId="308"/>
            <ac:picMk id="8" creationId="{7F68607C-29BD-4ACA-946F-E89A696EB260}"/>
          </ac:picMkLst>
        </pc:picChg>
        <pc:picChg chg="del">
          <ac:chgData name="BUCHAILLOT JACQUES" userId="0ed4f12d-2581-4539-9d7f-8ab68ee0ab77" providerId="ADAL" clId="{3401E4A8-1A57-4990-882A-6AC43B26D960}" dt="2019-10-18T12:49:55.033" v="9173" actId="478"/>
          <ac:picMkLst>
            <pc:docMk/>
            <pc:sldMk cId="1760132100" sldId="308"/>
            <ac:picMk id="11" creationId="{69124660-BB1E-4519-91E9-EFEAE8830950}"/>
          </ac:picMkLst>
        </pc:picChg>
        <pc:picChg chg="add mod">
          <ac:chgData name="BUCHAILLOT JACQUES" userId="0ed4f12d-2581-4539-9d7f-8ab68ee0ab77" providerId="ADAL" clId="{3401E4A8-1A57-4990-882A-6AC43B26D960}" dt="2019-10-18T12:53:33.590" v="9204" actId="14100"/>
          <ac:picMkLst>
            <pc:docMk/>
            <pc:sldMk cId="1760132100" sldId="308"/>
            <ac:picMk id="12" creationId="{B7041007-8867-4372-A97E-3C1F14015DDA}"/>
          </ac:picMkLst>
        </pc:picChg>
      </pc:sldChg>
      <pc:sldChg chg="addSp delSp modSp add modNotesTx">
        <pc:chgData name="BUCHAILLOT JACQUES" userId="0ed4f12d-2581-4539-9d7f-8ab68ee0ab77" providerId="ADAL" clId="{3401E4A8-1A57-4990-882A-6AC43B26D960}" dt="2019-10-18T14:27:13.511" v="9360" actId="1076"/>
        <pc:sldMkLst>
          <pc:docMk/>
          <pc:sldMk cId="309976560" sldId="309"/>
        </pc:sldMkLst>
        <pc:picChg chg="del">
          <ac:chgData name="BUCHAILLOT JACQUES" userId="0ed4f12d-2581-4539-9d7f-8ab68ee0ab77" providerId="ADAL" clId="{3401E4A8-1A57-4990-882A-6AC43B26D960}" dt="2019-10-18T13:04:28.911" v="9341" actId="478"/>
          <ac:picMkLst>
            <pc:docMk/>
            <pc:sldMk cId="309976560" sldId="309"/>
            <ac:picMk id="5" creationId="{42B64410-1C48-4909-BED4-D6C8F1CC7631}"/>
          </ac:picMkLst>
        </pc:picChg>
        <pc:picChg chg="add mod">
          <ac:chgData name="BUCHAILLOT JACQUES" userId="0ed4f12d-2581-4539-9d7f-8ab68ee0ab77" providerId="ADAL" clId="{3401E4A8-1A57-4990-882A-6AC43B26D960}" dt="2019-10-18T14:27:13.511" v="9360" actId="1076"/>
          <ac:picMkLst>
            <pc:docMk/>
            <pc:sldMk cId="309976560" sldId="309"/>
            <ac:picMk id="6" creationId="{0B0FB3BF-C6FC-401B-A6EF-7290D1067D69}"/>
          </ac:picMkLst>
        </pc:picChg>
        <pc:picChg chg="del">
          <ac:chgData name="BUCHAILLOT JACQUES" userId="0ed4f12d-2581-4539-9d7f-8ab68ee0ab77" providerId="ADAL" clId="{3401E4A8-1A57-4990-882A-6AC43B26D960}" dt="2019-10-18T13:04:29.442" v="9342" actId="478"/>
          <ac:picMkLst>
            <pc:docMk/>
            <pc:sldMk cId="309976560" sldId="309"/>
            <ac:picMk id="7" creationId="{8F937B0D-6CA4-4D38-AEE5-3DEAA506E642}"/>
          </ac:picMkLst>
        </pc:picChg>
        <pc:picChg chg="del">
          <ac:chgData name="BUCHAILLOT JACQUES" userId="0ed4f12d-2581-4539-9d7f-8ab68ee0ab77" providerId="ADAL" clId="{3401E4A8-1A57-4990-882A-6AC43B26D960}" dt="2019-10-18T13:04:30.237" v="9343" actId="478"/>
          <ac:picMkLst>
            <pc:docMk/>
            <pc:sldMk cId="309976560" sldId="309"/>
            <ac:picMk id="12" creationId="{B7041007-8867-4372-A97E-3C1F14015DDA}"/>
          </ac:picMkLst>
        </pc:picChg>
      </pc:sldChg>
      <pc:sldMasterChg chg="modSp modSldLayout">
        <pc:chgData name="BUCHAILLOT JACQUES" userId="0ed4f12d-2581-4539-9d7f-8ab68ee0ab77" providerId="ADAL" clId="{3401E4A8-1A57-4990-882A-6AC43B26D960}" dt="2019-10-18T06:58:46.333" v="4593"/>
        <pc:sldMasterMkLst>
          <pc:docMk/>
          <pc:sldMasterMk cId="3770950575" sldId="2147483660"/>
        </pc:sldMasterMkLst>
        <pc:spChg chg="mod">
          <ac:chgData name="BUCHAILLOT JACQUES" userId="0ed4f12d-2581-4539-9d7f-8ab68ee0ab77" providerId="ADAL" clId="{3401E4A8-1A57-4990-882A-6AC43B26D960}" dt="2019-10-18T06:58:46.333" v="4593"/>
          <ac:spMkLst>
            <pc:docMk/>
            <pc:sldMasterMk cId="3770950575" sldId="2147483660"/>
            <ac:spMk id="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9"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ac:grpSpMk id="5" creationId="{00000000-0000-0000-0000-000000000000}"/>
          </ac:grpSpMkLst>
        </pc:grpChg>
        <pc:cxnChg chg="mod">
          <ac:chgData name="BUCHAILLOT JACQUES" userId="0ed4f12d-2581-4539-9d7f-8ab68ee0ab77" providerId="ADAL" clId="{3401E4A8-1A57-4990-882A-6AC43B26D960}" dt="2019-10-18T06:58:46.333" v="4593"/>
          <ac:cxnSpMkLst>
            <pc:docMk/>
            <pc:sldMasterMk cId="3770950575" sldId="2147483660"/>
            <ac:cxnSpMk id="10" creationId="{00000000-0000-0000-0000-000000000000}"/>
          </ac:cxnSpMkLst>
        </pc:cxnChg>
        <pc:sldLayoutChg chg="modSp">
          <pc:chgData name="BUCHAILLOT JACQUES" userId="0ed4f12d-2581-4539-9d7f-8ab68ee0ab77" providerId="ADAL" clId="{3401E4A8-1A57-4990-882A-6AC43B26D960}" dt="2019-10-18T06:58:46.333" v="4593"/>
          <pc:sldLayoutMkLst>
            <pc:docMk/>
            <pc:sldMasterMk cId="3770950575" sldId="2147483660"/>
            <pc:sldLayoutMk cId="3853605113" sldId="2147483661"/>
          </pc:sldLayoutMkLst>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7" creationId="{00000000-0000-0000-0000-000000000000}"/>
            </ac:spMkLst>
          </pc:sp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4"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5"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6" creationId="{00000000-0000-0000-0000-000000000000}"/>
            </ac:picMkLst>
          </pc:pic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387640259" sldId="2147483663"/>
          </pc:sldLayoutMkLst>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1387640259" sldId="2147483663"/>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939109881" sldId="2147483664"/>
          </pc:sldLayoutMkLst>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2939109881" sldId="2147483664"/>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227862912" sldId="2147483665"/>
          </pc:sldLayoutMkLst>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4227862912" sldId="2147483665"/>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716288528" sldId="2147483666"/>
          </pc:sldLayoutMkLst>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2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66596637" sldId="2147483667"/>
          </pc:sldLayoutMkLst>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6" creationId="{43E1735B-F446-484A-BC17-DB1907D46C4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7" creationId="{7226B4C9-0FD1-4300-BDBB-7458A2D0BC97}"/>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257230385" sldId="2147483668"/>
          </pc:sldLayoutMkLst>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7" creationId="{B18A01ED-238C-4151-91C3-2D5A00953B54}"/>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8" creationId="{05DBEEDC-A900-4DCD-A5AD-FF2C5103BBAE}"/>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4738888" sldId="2147483669"/>
          </pc:sldLayoutMkLst>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43887229" sldId="2147483670"/>
          </pc:sldLayoutMkLst>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7" creationId="{B63F3488-5D07-44B6-9A77-ED8A2AE73C19}"/>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8" creationId="{845FF3F8-AF36-4DF0-A425-148CFCCA8ECA}"/>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519311764" sldId="2147483671"/>
          </pc:sldLayoutMkLst>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334939689" sldId="2147483672"/>
          </pc:sldLayoutMkLst>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7" creationId="{EB7312DC-7630-46EA-9312-AF59335F5496}"/>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8" creationId="{DF2B7C25-BB31-4297-937E-8720E5724DA5}"/>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506601243" sldId="2147483673"/>
          </pc:sldLayoutMkLst>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436044737" sldId="2147483674"/>
          </pc:sldLayoutMkLst>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7" creationId="{B9DBB539-2338-43A8-B7EF-FDA43BF814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8" creationId="{940B9369-11E5-4E31-A34D-442D50A6EE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997510206" sldId="2147483675"/>
          </pc:sldLayoutMkLst>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17"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pc:sldLayoutMk cId="3997510206" sldId="2147483675"/>
              <ac:grpSpMk id="14" creationId="{00000000-0000-0000-0000-000000000000}"/>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1844570" sldId="2147483676"/>
          </pc:sldLayoutMkLst>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6" creationId="{2EB21228-6005-4297-8043-13014BD9CDA5}"/>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7" creationId="{79104AF3-13DE-45DA-9BF7-91E8B7CD59BA}"/>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054699315" sldId="2147483677"/>
          </pc:sldLayoutMkLst>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7" creationId="{08A109AB-1882-4E82-A830-0BD03F1A842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8" creationId="{0E6421A0-04D1-4A1D-983B-BF5D10A762D4}"/>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113759555" sldId="2147483678"/>
          </pc:sldLayoutMkLst>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9" creationId="{475D8707-1998-4E73-B202-1208ADCF3C77}"/>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766824726" sldId="2147483679"/>
          </pc:sldLayoutMkLst>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9" creationId="{4E619C9B-A137-4A27-9B12-DC51193A4196}"/>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3" creationId="{C5C7F878-E3CD-4730-A47E-0F88FB304791}"/>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4" creationId="{13C6BA92-3B4F-4F92-B420-648566905355}"/>
            </ac:spMkLst>
          </pc:spChg>
          <pc:grpChg chg="mod">
            <ac:chgData name="BUCHAILLOT JACQUES" userId="0ed4f12d-2581-4539-9d7f-8ab68ee0ab77" providerId="ADAL" clId="{3401E4A8-1A57-4990-882A-6AC43B26D960}" dt="2019-10-18T06:58:46.333" v="4593"/>
            <ac:grpSpMkLst>
              <pc:docMk/>
              <pc:sldMasterMk cId="3770950575" sldId="2147483660"/>
              <pc:sldLayoutMk cId="1766824726" sldId="2147483679"/>
              <ac:grpSpMk id="3" creationId="{BA1C81A1-58A4-404A-9FFA-5C44366BC3CE}"/>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02952076" sldId="2147483680"/>
          </pc:sldLayoutMkLst>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9" creationId="{45B1A0EF-9666-4D70-9206-0E94717DEFA5}"/>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0" creationId="{3EAC0E05-B0EB-4383-B2B1-5BC820314C29}"/>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1" creationId="{68D2430C-21AD-4E1E-8262-56BA794CCE5E}"/>
            </ac:spMkLst>
          </pc:spChg>
          <pc:grpChg chg="mod">
            <ac:chgData name="BUCHAILLOT JACQUES" userId="0ed4f12d-2581-4539-9d7f-8ab68ee0ab77" providerId="ADAL" clId="{3401E4A8-1A57-4990-882A-6AC43B26D960}" dt="2019-10-18T06:58:46.333" v="4593"/>
            <ac:grpSpMkLst>
              <pc:docMk/>
              <pc:sldMasterMk cId="3770950575" sldId="2147483660"/>
              <pc:sldLayoutMk cId="2102952076" sldId="2147483680"/>
              <ac:grpSpMk id="12" creationId="{1165105E-048D-40C0-9097-8D2D0320ABF7}"/>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013821849" sldId="2147483681"/>
          </pc:sldLayoutMkLst>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2" creationId="{1AC9399E-7F85-4556-A58C-390990B91B33}"/>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3" creationId="{89BAF6BB-0CF7-4C2B-8912-44C6E734580C}"/>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4" creationId="{F77AC4A0-3C27-464B-AE09-577BF7F6683D}"/>
            </ac:spMkLst>
          </pc:spChg>
          <pc:grpChg chg="mod">
            <ac:chgData name="BUCHAILLOT JACQUES" userId="0ed4f12d-2581-4539-9d7f-8ab68ee0ab77" providerId="ADAL" clId="{3401E4A8-1A57-4990-882A-6AC43B26D960}" dt="2019-10-18T06:58:46.333" v="4593"/>
            <ac:grpSpMkLst>
              <pc:docMk/>
              <pc:sldMasterMk cId="3770950575" sldId="2147483660"/>
              <pc:sldLayoutMk cId="1013821849" sldId="2147483681"/>
              <ac:grpSpMk id="9" creationId="{7A27E897-8F84-43AF-BA20-60CC70CB055A}"/>
            </ac:grpSpMkLst>
          </pc:grpChg>
        </pc:sldLayoutChg>
      </pc:sldMasterChg>
    </pc:docChg>
  </pc:docChgLst>
  <pc:docChgLst>
    <pc:chgData name="BUCHAILLOT JACQUES" userId="0ed4f12d-2581-4539-9d7f-8ab68ee0ab77" providerId="ADAL" clId="{3A40BEB1-3F61-4A13-84AF-336BAF053E1A}"/>
    <pc:docChg chg="custSel modSld">
      <pc:chgData name="BUCHAILLOT JACQUES" userId="0ed4f12d-2581-4539-9d7f-8ab68ee0ab77" providerId="ADAL" clId="{3A40BEB1-3F61-4A13-84AF-336BAF053E1A}" dt="2019-12-09T12:38:02.882" v="54" actId="20577"/>
      <pc:docMkLst>
        <pc:docMk/>
      </pc:docMkLst>
      <pc:sldChg chg="modSp">
        <pc:chgData name="BUCHAILLOT JACQUES" userId="0ed4f12d-2581-4539-9d7f-8ab68ee0ab77" providerId="ADAL" clId="{3A40BEB1-3F61-4A13-84AF-336BAF053E1A}" dt="2019-12-09T10:30:02.805" v="24"/>
        <pc:sldMkLst>
          <pc:docMk/>
          <pc:sldMk cId="279302584" sldId="256"/>
        </pc:sldMkLst>
        <pc:graphicFrameChg chg="mod">
          <ac:chgData name="BUCHAILLOT JACQUES" userId="0ed4f12d-2581-4539-9d7f-8ab68ee0ab77" providerId="ADAL" clId="{3A40BEB1-3F61-4A13-84AF-336BAF053E1A}" dt="2019-12-09T10:30:02.805" v="24"/>
          <ac:graphicFrameMkLst>
            <pc:docMk/>
            <pc:sldMk cId="279302584" sldId="256"/>
            <ac:graphicFrameMk id="15" creationId="{00000000-0000-0000-0000-000000000000}"/>
          </ac:graphicFrameMkLst>
        </pc:graphicFrameChg>
        <pc:graphicFrameChg chg="mod">
          <ac:chgData name="BUCHAILLOT JACQUES" userId="0ed4f12d-2581-4539-9d7f-8ab68ee0ab77" providerId="ADAL" clId="{3A40BEB1-3F61-4A13-84AF-336BAF053E1A}" dt="2019-12-09T10:30:02.803" v="23"/>
          <ac:graphicFrameMkLst>
            <pc:docMk/>
            <pc:sldMk cId="279302584" sldId="256"/>
            <ac:graphicFrameMk id="16" creationId="{00000000-0000-0000-0000-000000000000}"/>
          </ac:graphicFrameMkLst>
        </pc:graphicFrameChg>
        <pc:graphicFrameChg chg="mod">
          <ac:chgData name="BUCHAILLOT JACQUES" userId="0ed4f12d-2581-4539-9d7f-8ab68ee0ab77" providerId="ADAL" clId="{3A40BEB1-3F61-4A13-84AF-336BAF053E1A}" dt="2019-12-09T10:30:02.800" v="22"/>
          <ac:graphicFrameMkLst>
            <pc:docMk/>
            <pc:sldMk cId="279302584" sldId="256"/>
            <ac:graphicFrameMk id="18" creationId="{00000000-0000-0000-0000-000000000000}"/>
          </ac:graphicFrameMkLst>
        </pc:graphicFrameChg>
        <pc:graphicFrameChg chg="mod">
          <ac:chgData name="BUCHAILLOT JACQUES" userId="0ed4f12d-2581-4539-9d7f-8ab68ee0ab77" providerId="ADAL" clId="{3A40BEB1-3F61-4A13-84AF-336BAF053E1A}" dt="2019-12-09T10:30:02.798" v="21"/>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3A40BEB1-3F61-4A13-84AF-336BAF053E1A}" dt="2019-12-09T09:44:15.097" v="20" actId="6549"/>
        <pc:sldMkLst>
          <pc:docMk/>
          <pc:sldMk cId="1760132100" sldId="308"/>
        </pc:sldMkLst>
        <pc:spChg chg="mod">
          <ac:chgData name="BUCHAILLOT JACQUES" userId="0ed4f12d-2581-4539-9d7f-8ab68ee0ab77" providerId="ADAL" clId="{3A40BEB1-3F61-4A13-84AF-336BAF053E1A}" dt="2019-12-09T09:44:15.097" v="20" actId="6549"/>
          <ac:spMkLst>
            <pc:docMk/>
            <pc:sldMk cId="1760132100" sldId="308"/>
            <ac:spMk id="10" creationId="{3DD50C6E-48C1-4F5C-A963-6144B1A89AAA}"/>
          </ac:spMkLst>
        </pc:spChg>
      </pc:sldChg>
      <pc:sldChg chg="modSp">
        <pc:chgData name="BUCHAILLOT JACQUES" userId="0ed4f12d-2581-4539-9d7f-8ab68ee0ab77" providerId="ADAL" clId="{3A40BEB1-3F61-4A13-84AF-336BAF053E1A}" dt="2019-12-09T12:38:02.882" v="54" actId="20577"/>
        <pc:sldMkLst>
          <pc:docMk/>
          <pc:sldMk cId="3289516155" sldId="339"/>
        </pc:sldMkLst>
        <pc:spChg chg="mod">
          <ac:chgData name="BUCHAILLOT JACQUES" userId="0ed4f12d-2581-4539-9d7f-8ab68ee0ab77" providerId="ADAL" clId="{3A40BEB1-3F61-4A13-84AF-336BAF053E1A}" dt="2019-12-09T12:38:02.882" v="54" actId="20577"/>
          <ac:spMkLst>
            <pc:docMk/>
            <pc:sldMk cId="3289516155" sldId="339"/>
            <ac:spMk id="20" creationId="{D3C9002E-E65C-4D10-ABC2-47156779371D}"/>
          </ac:spMkLst>
        </pc:spChg>
      </pc:sldChg>
    </pc:docChg>
  </pc:docChgLst>
  <pc:docChgLst>
    <pc:chgData name="BUCHAILLOT JACQUES" userId="0ed4f12d-2581-4539-9d7f-8ab68ee0ab77" providerId="ADAL" clId="{45EE1220-EDBF-4A99-80D6-4FE75E87254E}"/>
    <pc:docChg chg="undo custSel modSld">
      <pc:chgData name="BUCHAILLOT JACQUES" userId="0ed4f12d-2581-4539-9d7f-8ab68ee0ab77" providerId="ADAL" clId="{45EE1220-EDBF-4A99-80D6-4FE75E87254E}" dt="2020-09-02T08:33:28.957" v="31" actId="207"/>
      <pc:docMkLst>
        <pc:docMk/>
      </pc:docMkLst>
      <pc:sldChg chg="modSp">
        <pc:chgData name="BUCHAILLOT JACQUES" userId="0ed4f12d-2581-4539-9d7f-8ab68ee0ab77" providerId="ADAL" clId="{45EE1220-EDBF-4A99-80D6-4FE75E87254E}" dt="2020-09-02T06:43:13.893" v="3"/>
        <pc:sldMkLst>
          <pc:docMk/>
          <pc:sldMk cId="279302584" sldId="256"/>
        </pc:sldMkLst>
        <pc:graphicFrameChg chg="mod">
          <ac:chgData name="BUCHAILLOT JACQUES" userId="0ed4f12d-2581-4539-9d7f-8ab68ee0ab77" providerId="ADAL" clId="{45EE1220-EDBF-4A99-80D6-4FE75E87254E}" dt="2020-09-02T06:43:13.866" v="0"/>
          <ac:graphicFrameMkLst>
            <pc:docMk/>
            <pc:sldMk cId="279302584" sldId="256"/>
            <ac:graphicFrameMk id="15" creationId="{00000000-0000-0000-0000-000000000000}"/>
          </ac:graphicFrameMkLst>
        </pc:graphicFrameChg>
        <pc:graphicFrameChg chg="mod">
          <ac:chgData name="BUCHAILLOT JACQUES" userId="0ed4f12d-2581-4539-9d7f-8ab68ee0ab77" providerId="ADAL" clId="{45EE1220-EDBF-4A99-80D6-4FE75E87254E}" dt="2020-09-02T06:43:13.874" v="1"/>
          <ac:graphicFrameMkLst>
            <pc:docMk/>
            <pc:sldMk cId="279302584" sldId="256"/>
            <ac:graphicFrameMk id="16" creationId="{00000000-0000-0000-0000-000000000000}"/>
          </ac:graphicFrameMkLst>
        </pc:graphicFrameChg>
        <pc:graphicFrameChg chg="mod">
          <ac:chgData name="BUCHAILLOT JACQUES" userId="0ed4f12d-2581-4539-9d7f-8ab68ee0ab77" providerId="ADAL" clId="{45EE1220-EDBF-4A99-80D6-4FE75E87254E}" dt="2020-09-02T06:43:13.885" v="2"/>
          <ac:graphicFrameMkLst>
            <pc:docMk/>
            <pc:sldMk cId="279302584" sldId="256"/>
            <ac:graphicFrameMk id="18" creationId="{00000000-0000-0000-0000-000000000000}"/>
          </ac:graphicFrameMkLst>
        </pc:graphicFrameChg>
        <pc:graphicFrameChg chg="mod">
          <ac:chgData name="BUCHAILLOT JACQUES" userId="0ed4f12d-2581-4539-9d7f-8ab68ee0ab77" providerId="ADAL" clId="{45EE1220-EDBF-4A99-80D6-4FE75E87254E}" dt="2020-09-02T06:43:13.893" v="3"/>
          <ac:graphicFrameMkLst>
            <pc:docMk/>
            <pc:sldMk cId="279302584" sldId="256"/>
            <ac:graphicFrameMk id="19" creationId="{00000000-0000-0000-0000-000000000000}"/>
          </ac:graphicFrameMkLst>
        </pc:graphicFrameChg>
      </pc:sldChg>
      <pc:sldChg chg="modSp mod">
        <pc:chgData name="BUCHAILLOT JACQUES" userId="0ed4f12d-2581-4539-9d7f-8ab68ee0ab77" providerId="ADAL" clId="{45EE1220-EDBF-4A99-80D6-4FE75E87254E}" dt="2020-09-02T06:44:04.464" v="11" actId="20577"/>
        <pc:sldMkLst>
          <pc:docMk/>
          <pc:sldMk cId="423424568" sldId="284"/>
        </pc:sldMkLst>
        <pc:spChg chg="mod">
          <ac:chgData name="BUCHAILLOT JACQUES" userId="0ed4f12d-2581-4539-9d7f-8ab68ee0ab77" providerId="ADAL" clId="{45EE1220-EDBF-4A99-80D6-4FE75E87254E}" dt="2020-09-02T06:44:04.464" v="11" actId="20577"/>
          <ac:spMkLst>
            <pc:docMk/>
            <pc:sldMk cId="423424568" sldId="284"/>
            <ac:spMk id="4" creationId="{00000000-0000-0000-0000-000000000000}"/>
          </ac:spMkLst>
        </pc:spChg>
      </pc:sldChg>
      <pc:sldChg chg="modSp mod">
        <pc:chgData name="BUCHAILLOT JACQUES" userId="0ed4f12d-2581-4539-9d7f-8ab68ee0ab77" providerId="ADAL" clId="{45EE1220-EDBF-4A99-80D6-4FE75E87254E}" dt="2020-09-02T08:33:28.957" v="31" actId="207"/>
        <pc:sldMkLst>
          <pc:docMk/>
          <pc:sldMk cId="1760132100" sldId="308"/>
        </pc:sldMkLst>
        <pc:spChg chg="mod">
          <ac:chgData name="BUCHAILLOT JACQUES" userId="0ed4f12d-2581-4539-9d7f-8ab68ee0ab77" providerId="ADAL" clId="{45EE1220-EDBF-4A99-80D6-4FE75E87254E}" dt="2020-09-02T08:33:28.957" v="31" actId="207"/>
          <ac:spMkLst>
            <pc:docMk/>
            <pc:sldMk cId="1760132100" sldId="308"/>
            <ac:spMk id="10" creationId="{3DD50C6E-48C1-4F5C-A963-6144B1A89AAA}"/>
          </ac:spMkLst>
        </pc:spChg>
      </pc:sldChg>
      <pc:sldChg chg="addSp delSp modSp mod">
        <pc:chgData name="BUCHAILLOT JACQUES" userId="0ed4f12d-2581-4539-9d7f-8ab68ee0ab77" providerId="ADAL" clId="{45EE1220-EDBF-4A99-80D6-4FE75E87254E}" dt="2020-09-02T08:32:55.705" v="25" actId="478"/>
        <pc:sldMkLst>
          <pc:docMk/>
          <pc:sldMk cId="3289516155" sldId="339"/>
        </pc:sldMkLst>
        <pc:spChg chg="mod topLvl">
          <ac:chgData name="BUCHAILLOT JACQUES" userId="0ed4f12d-2581-4539-9d7f-8ab68ee0ab77" providerId="ADAL" clId="{45EE1220-EDBF-4A99-80D6-4FE75E87254E}" dt="2020-09-02T08:32:44.646" v="24" actId="164"/>
          <ac:spMkLst>
            <pc:docMk/>
            <pc:sldMk cId="3289516155" sldId="339"/>
            <ac:spMk id="10" creationId="{F9062D0D-C717-4679-ADC2-B8F2B6405A00}"/>
          </ac:spMkLst>
        </pc:spChg>
        <pc:spChg chg="del">
          <ac:chgData name="BUCHAILLOT JACQUES" userId="0ed4f12d-2581-4539-9d7f-8ab68ee0ab77" providerId="ADAL" clId="{45EE1220-EDBF-4A99-80D6-4FE75E87254E}" dt="2020-09-02T08:32:55.705" v="25" actId="478"/>
          <ac:spMkLst>
            <pc:docMk/>
            <pc:sldMk cId="3289516155" sldId="339"/>
            <ac:spMk id="20" creationId="{D3C9002E-E65C-4D10-ABC2-47156779371D}"/>
          </ac:spMkLst>
        </pc:spChg>
        <pc:grpChg chg="add mod">
          <ac:chgData name="BUCHAILLOT JACQUES" userId="0ed4f12d-2581-4539-9d7f-8ab68ee0ab77" providerId="ADAL" clId="{45EE1220-EDBF-4A99-80D6-4FE75E87254E}" dt="2020-09-02T08:32:44.646" v="24" actId="164"/>
          <ac:grpSpMkLst>
            <pc:docMk/>
            <pc:sldMk cId="3289516155" sldId="339"/>
            <ac:grpSpMk id="2" creationId="{24093BE5-D856-413D-A897-7B3084DEBC08}"/>
          </ac:grpSpMkLst>
        </pc:grpChg>
        <pc:grpChg chg="del mod">
          <ac:chgData name="BUCHAILLOT JACQUES" userId="0ed4f12d-2581-4539-9d7f-8ab68ee0ab77" providerId="ADAL" clId="{45EE1220-EDBF-4A99-80D6-4FE75E87254E}" dt="2020-09-02T08:32:28.979" v="21" actId="165"/>
          <ac:grpSpMkLst>
            <pc:docMk/>
            <pc:sldMk cId="3289516155" sldId="339"/>
            <ac:grpSpMk id="14" creationId="{858C7445-0109-4EB0-AC64-97CAD5884AAC}"/>
          </ac:grpSpMkLst>
        </pc:grpChg>
        <pc:picChg chg="mod topLvl">
          <ac:chgData name="BUCHAILLOT JACQUES" userId="0ed4f12d-2581-4539-9d7f-8ab68ee0ab77" providerId="ADAL" clId="{45EE1220-EDBF-4A99-80D6-4FE75E87254E}" dt="2020-09-02T08:32:44.646" v="24" actId="164"/>
          <ac:picMkLst>
            <pc:docMk/>
            <pc:sldMk cId="3289516155" sldId="339"/>
            <ac:picMk id="12" creationId="{71DD4058-6FF2-4F3D-9F46-F42FDF563E52}"/>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976C7FC-17ED-4498-8FF4-FF7A8F2F1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97DBA49-0FEF-4426-B2EE-64EFB9746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095D6D-1A12-4589-A062-7D5CD5B20DA8}" type="datetimeFigureOut">
              <a:rPr lang="fr-FR" smtClean="0"/>
              <a:t>2020-09-28</a:t>
            </a:fld>
            <a:endParaRPr lang="fr-FR"/>
          </a:p>
        </p:txBody>
      </p:sp>
      <p:sp>
        <p:nvSpPr>
          <p:cNvPr id="4" name="Espace réservé du pied de page 3">
            <a:extLst>
              <a:ext uri="{FF2B5EF4-FFF2-40B4-BE49-F238E27FC236}">
                <a16:creationId xmlns:a16="http://schemas.microsoft.com/office/drawing/2014/main" id="{01121DF9-8243-4FB7-88D3-B28B8A6E3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896692D-B7E1-4EE8-9D6E-FCD029C9EC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8148A-AAB5-42B8-9CDC-149A3064D716}" type="slidenum">
              <a:rPr lang="fr-FR" smtClean="0"/>
              <a:t>‹N°›</a:t>
            </a:fld>
            <a:endParaRPr lang="fr-FR"/>
          </a:p>
        </p:txBody>
      </p:sp>
    </p:spTree>
    <p:extLst>
      <p:ext uri="{BB962C8B-B14F-4D97-AF65-F5344CB8AC3E}">
        <p14:creationId xmlns:p14="http://schemas.microsoft.com/office/powerpoint/2010/main" val="18803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3F174-9FF9-4DF2-BA65-65F95E10CC79}" type="datetimeFigureOut">
              <a:rPr lang="fr-FR" smtClean="0"/>
              <a:t>2020-09-28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E3A34-9518-4AC8-8744-D53ACC99F248}" type="slidenum">
              <a:rPr lang="fr-FR" smtClean="0"/>
              <a:t>‹N°›</a:t>
            </a:fld>
            <a:endParaRPr lang="fr-FR"/>
          </a:p>
        </p:txBody>
      </p:sp>
    </p:spTree>
    <p:extLst>
      <p:ext uri="{BB962C8B-B14F-4D97-AF65-F5344CB8AC3E}">
        <p14:creationId xmlns:p14="http://schemas.microsoft.com/office/powerpoint/2010/main" val="327585863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fr/docs/Web/JavaScrip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cma-international.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fr.wikipedia.org/wiki/Visual_Studio_Code#cite_note-4" TargetMode="External"/><Relationship Id="rId3" Type="http://schemas.openxmlformats.org/officeDocument/2006/relationships/hyperlink" Target="https://fr.wikipedia.org/wiki/Code_source" TargetMode="External"/><Relationship Id="rId7" Type="http://schemas.openxmlformats.org/officeDocument/2006/relationships/hyperlink" Target="https://fr.wikipedia.org/wiki/Logiciel_propri%C3%A9tair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fr.wikipedia.org/wiki/GitHub" TargetMode="External"/><Relationship Id="rId5" Type="http://schemas.openxmlformats.org/officeDocument/2006/relationships/hyperlink" Target="https://fr.wikipedia.org/wiki/Licence_MIT" TargetMode="External"/><Relationship Id="rId4" Type="http://schemas.openxmlformats.org/officeDocument/2006/relationships/hyperlink" Target="https://fr.wikipedia.org/wiki/Licence_de_logicie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ecma-international.org/" TargetMode="External"/><Relationship Id="rId3" Type="http://schemas.openxmlformats.org/officeDocument/2006/relationships/hyperlink" Target="https://fr.wikipedia.org/wiki/Abstraction_(informatique)" TargetMode="External"/><Relationship Id="rId7" Type="http://schemas.openxmlformats.org/officeDocument/2006/relationships/hyperlink" Target="https://developer.mozilla.org/fr/docs/Web/JavaScrip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fr.wikipedia.org/wiki/Langage_de_bas_niveau" TargetMode="External"/><Relationship Id="rId5" Type="http://schemas.openxmlformats.org/officeDocument/2006/relationships/hyperlink" Target="https://fr.wikipedia.org/wiki/Langage_de_haut_niveau" TargetMode="External"/><Relationship Id="rId4" Type="http://schemas.openxmlformats.org/officeDocument/2006/relationships/hyperlink" Target="https://fr.wikipedia.org/wiki/Compilateu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629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94602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r>
              <a:rPr lang="fr-FR" b="1" dirty="0"/>
              <a:t>Assets folder </a:t>
            </a:r>
            <a:r>
              <a:rPr lang="fr-FR" b="0" dirty="0"/>
              <a:t>: répertoire de stockage des ressources (images, csv, etc…)</a:t>
            </a:r>
          </a:p>
          <a:p>
            <a:r>
              <a:rPr lang="fr-FR" b="1" dirty="0"/>
              <a:t>.</a:t>
            </a:r>
            <a:r>
              <a:rPr lang="fr-FR" b="1" dirty="0" err="1"/>
              <a:t>gitkeep</a:t>
            </a:r>
            <a:r>
              <a:rPr lang="fr-FR" b="0" dirty="0"/>
              <a:t> : permets de pousser un répertoire vide dans GIT</a:t>
            </a:r>
          </a:p>
          <a:p>
            <a:r>
              <a:rPr lang="fr-FR" b="1" dirty="0"/>
              <a:t>.</a:t>
            </a:r>
            <a:r>
              <a:rPr lang="fr-FR" b="1" dirty="0" err="1"/>
              <a:t>tsconfig.json</a:t>
            </a:r>
            <a:r>
              <a:rPr lang="fr-FR" b="0" dirty="0"/>
              <a:t>: : configuration globale de la compilation des fichiers TS du projet</a:t>
            </a:r>
          </a:p>
          <a:p>
            <a:r>
              <a:rPr lang="fr-FR" b="1" dirty="0"/>
              <a:t>.</a:t>
            </a:r>
            <a:r>
              <a:rPr lang="fr-FR" b="1" dirty="0" err="1"/>
              <a:t>tsconfig.app.json</a:t>
            </a:r>
            <a:r>
              <a:rPr lang="fr-FR" b="1" dirty="0"/>
              <a:t> </a:t>
            </a:r>
            <a:r>
              <a:rPr lang="fr-FR" b="0" dirty="0"/>
              <a:t>: ici il étend de </a:t>
            </a:r>
            <a:r>
              <a:rPr lang="fr-FR" b="0" dirty="0" err="1"/>
              <a:t>tsconfig.json</a:t>
            </a:r>
            <a:endParaRPr lang="fr-FR" b="0" dirty="0"/>
          </a:p>
          <a:p>
            <a:r>
              <a:rPr lang="fr-FR" sz="900" b="1" i="0" kern="1200" dirty="0">
                <a:solidFill>
                  <a:schemeClr val="tx1"/>
                </a:solidFill>
                <a:effectLst/>
                <a:latin typeface="+mn-lt"/>
                <a:ea typeface="+mn-ea"/>
                <a:cs typeface="+mn-cs"/>
              </a:rPr>
              <a:t>.package-</a:t>
            </a:r>
            <a:r>
              <a:rPr lang="fr-FR" sz="900" b="1" i="0" kern="1200" dirty="0" err="1">
                <a:solidFill>
                  <a:schemeClr val="tx1"/>
                </a:solidFill>
                <a:effectLst/>
                <a:latin typeface="+mn-lt"/>
                <a:ea typeface="+mn-ea"/>
                <a:cs typeface="+mn-cs"/>
              </a:rPr>
              <a:t>lock.json</a:t>
            </a:r>
            <a:r>
              <a:rPr lang="fr-FR" sz="900" b="0" i="0" kern="1200" dirty="0">
                <a:solidFill>
                  <a:schemeClr val="tx1"/>
                </a:solidFill>
                <a:effectLst/>
                <a:latin typeface="+mn-lt"/>
                <a:ea typeface="+mn-ea"/>
                <a:cs typeface="+mn-cs"/>
              </a:rPr>
              <a:t> : généré à chaque modification du </a:t>
            </a:r>
            <a:r>
              <a:rPr lang="fr-FR" sz="900" b="1" i="0" kern="1200" dirty="0" err="1">
                <a:solidFill>
                  <a:schemeClr val="tx1"/>
                </a:solidFill>
                <a:effectLst/>
                <a:latin typeface="+mn-lt"/>
                <a:ea typeface="+mn-ea"/>
                <a:cs typeface="+mn-cs"/>
              </a:rPr>
              <a:t>package.json</a:t>
            </a:r>
            <a:r>
              <a:rPr lang="fr-FR" sz="900" b="0" i="0" kern="1200" dirty="0">
                <a:solidFill>
                  <a:schemeClr val="tx1"/>
                </a:solidFill>
                <a:effectLst/>
                <a:latin typeface="+mn-lt"/>
                <a:ea typeface="+mn-ea"/>
                <a:cs typeface="+mn-cs"/>
              </a:rPr>
              <a:t>, il décrit l’arbre des dépendances qui a été généré et fonctionnel</a:t>
            </a:r>
          </a:p>
          <a:p>
            <a:endParaRPr lang="fr-FR" sz="900" b="0" i="0" kern="1200" dirty="0">
              <a:solidFill>
                <a:schemeClr val="tx1"/>
              </a:solidFill>
              <a:effectLst/>
              <a:latin typeface="+mn-lt"/>
              <a:ea typeface="+mn-ea"/>
              <a:cs typeface="+mn-cs"/>
            </a:endParaRPr>
          </a:p>
          <a:p>
            <a:r>
              <a:rPr lang="fr-FR" sz="900" b="1" i="0" kern="1200" dirty="0">
                <a:solidFill>
                  <a:schemeClr val="tx1"/>
                </a:solidFill>
                <a:effectLst/>
                <a:latin typeface="+mn-lt"/>
                <a:ea typeface="+mn-ea"/>
                <a:cs typeface="+mn-cs"/>
              </a:rPr>
              <a:t>Module</a:t>
            </a:r>
          </a:p>
          <a:p>
            <a:r>
              <a:rPr lang="fr-FR" sz="900" b="0" i="0" kern="1200" dirty="0">
                <a:solidFill>
                  <a:schemeClr val="tx1"/>
                </a:solidFill>
                <a:effectLst/>
                <a:latin typeface="+mn-lt"/>
                <a:ea typeface="+mn-ea"/>
                <a:cs typeface="+mn-cs"/>
              </a:rPr>
              <a:t>Expliquer qu’un module export un ou plusieurs composants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69257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45313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534267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Cycle de vie,</a:t>
            </a:r>
          </a:p>
          <a:p>
            <a:endParaRPr lang="fr-FR" b="1" dirty="0"/>
          </a:p>
          <a:p>
            <a:r>
              <a:rPr lang="fr-FR" b="1" dirty="0"/>
              <a:t>On peut intervenir </a:t>
            </a:r>
            <a:r>
              <a:rPr lang="fr-FR" b="1" dirty="0" err="1"/>
              <a:t>grace</a:t>
            </a:r>
            <a:r>
              <a:rPr lang="fr-FR" b="1" dirty="0"/>
              <a:t> à ces </a:t>
            </a:r>
            <a:r>
              <a:rPr lang="fr-FR" b="1" dirty="0" err="1"/>
              <a:t>hook</a:t>
            </a:r>
            <a:endParaRPr lang="fr-FR" b="1" dirty="0"/>
          </a:p>
          <a:p>
            <a:endParaRPr lang="fr-FR" b="1" dirty="0"/>
          </a:p>
          <a:p>
            <a:r>
              <a:rPr lang="fr-FR" b="1" dirty="0"/>
              <a:t>De la même manière nous avons </a:t>
            </a:r>
            <a:r>
              <a:rPr lang="fr-FR" b="1" dirty="0" err="1"/>
              <a:t>onDestroy</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11722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818251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en-US" sz="900" b="1" i="0" kern="1200" dirty="0">
                <a:solidFill>
                  <a:schemeClr val="tx1"/>
                </a:solidFill>
                <a:effectLst/>
                <a:latin typeface="+mn-lt"/>
                <a:ea typeface="+mn-ea"/>
                <a:cs typeface="+mn-cs"/>
              </a:rPr>
              <a:t>Dependency injection (DI), is an important application design patter</a:t>
            </a: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80646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763497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Peut-on créer des directives structurel ?</a:t>
            </a:r>
          </a:p>
          <a:p>
            <a:r>
              <a:rPr lang="fr-FR" b="0" dirty="0"/>
              <a:t>Oui mais on ne le fait pas pour ne pas exposer des méthodes qui permettent de modifier le DOM</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23070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0060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pied de page 3"/>
          <p:cNvSpPr>
            <a:spLocks noGrp="1"/>
          </p:cNvSpPr>
          <p:nvPr>
            <p:ph type="ftr" sz="quarter" idx="10"/>
          </p:nvPr>
        </p:nvSpPr>
        <p:spPr/>
        <p:txBody>
          <a:bodyPr/>
          <a:lstStyle/>
          <a:p>
            <a:r>
              <a:rPr lang="fr-FR"/>
              <a:t>PIED DE PAGE A PARAMETRER</a:t>
            </a:r>
          </a:p>
        </p:txBody>
      </p:sp>
    </p:spTree>
    <p:extLst>
      <p:ext uri="{BB962C8B-B14F-4D97-AF65-F5344CB8AC3E}">
        <p14:creationId xmlns:p14="http://schemas.microsoft.com/office/powerpoint/2010/main" val="28589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27037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66088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706952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85571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err="1"/>
              <a:t>useHash</a:t>
            </a:r>
            <a:r>
              <a:rPr lang="fr-FR" b="1" dirty="0"/>
              <a:t> (#) </a:t>
            </a:r>
            <a:r>
              <a:rPr lang="fr-FR" b="0" dirty="0"/>
              <a:t> : tout ce qui est à droite du # n’est pas envoyé au serveur. Ce </a:t>
            </a:r>
            <a:r>
              <a:rPr lang="fr-FR" b="0" dirty="0" err="1"/>
              <a:t>path</a:t>
            </a:r>
            <a:r>
              <a:rPr lang="fr-FR" b="0" dirty="0"/>
              <a:t> ne concerne que </a:t>
            </a:r>
            <a:r>
              <a:rPr lang="fr-FR" b="0" dirty="0" err="1"/>
              <a:t>angular</a:t>
            </a:r>
            <a:r>
              <a:rPr lang="fr-FR" b="0" dirty="0"/>
              <a:t>, pas le serveur qui sera appelé avec les services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458529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err="1"/>
              <a:t>useHash</a:t>
            </a:r>
            <a:r>
              <a:rPr lang="fr-FR" b="1" dirty="0"/>
              <a:t> (#) </a:t>
            </a:r>
            <a:r>
              <a:rPr lang="fr-FR" b="0" dirty="0"/>
              <a:t> : tout ce qui est à droite du # n’est pas envoyé au serveur. Ce </a:t>
            </a:r>
            <a:r>
              <a:rPr lang="fr-FR" b="0" dirty="0" err="1"/>
              <a:t>path</a:t>
            </a:r>
            <a:r>
              <a:rPr lang="fr-FR" b="0" dirty="0"/>
              <a:t> ne concerne que </a:t>
            </a:r>
            <a:r>
              <a:rPr lang="fr-FR" b="0" dirty="0" err="1"/>
              <a:t>angular</a:t>
            </a:r>
            <a:r>
              <a:rPr lang="fr-FR" b="0" dirty="0"/>
              <a:t>, pas le serveur qui sera appelé avec les services</a:t>
            </a:r>
          </a:p>
          <a:p>
            <a:endParaRPr lang="fr-FR" b="0" dirty="0"/>
          </a:p>
          <a:p>
            <a:r>
              <a:rPr lang="en-US" sz="900" b="0" i="0" kern="1200" dirty="0">
                <a:solidFill>
                  <a:schemeClr val="tx1"/>
                </a:solidFill>
                <a:effectLst/>
                <a:latin typeface="+mn-lt"/>
                <a:ea typeface="+mn-ea"/>
                <a:cs typeface="+mn-cs"/>
              </a:rPr>
              <a:t>The path-matching strategy, one of 'prefix' or 'full'. Default is 'prefix'.</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496819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075249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Une directive n’a pas de </a:t>
            </a:r>
            <a:r>
              <a:rPr lang="fr-FR" b="1" dirty="0" err="1"/>
              <a:t>template</a:t>
            </a:r>
            <a:endParaRPr lang="fr-FR" b="1" dirty="0"/>
          </a:p>
          <a:p>
            <a:r>
              <a:rPr lang="fr-FR" b="1" dirty="0"/>
              <a:t>Un composant est une directive avec </a:t>
            </a:r>
            <a:r>
              <a:rPr lang="fr-FR" b="1" dirty="0" err="1"/>
              <a:t>template</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201155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84168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72973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Version 4</a:t>
            </a:r>
          </a:p>
          <a:p>
            <a:pPr marL="171450" indent="-171450">
              <a:buFontTx/>
              <a:buChar char="-"/>
            </a:pPr>
            <a:r>
              <a:rPr lang="fr-FR" dirty="0" err="1"/>
              <a:t>HttpClient</a:t>
            </a:r>
            <a:endParaRPr lang="fr-FR" dirty="0"/>
          </a:p>
          <a:p>
            <a:pPr marL="0" indent="0">
              <a:buFontTx/>
              <a:buNone/>
            </a:pPr>
            <a:endParaRPr lang="fr-FR" dirty="0"/>
          </a:p>
          <a:p>
            <a:pPr marL="0" indent="0">
              <a:buFontTx/>
              <a:buNone/>
            </a:pPr>
            <a:r>
              <a:rPr lang="fr-FR" sz="900" b="1" i="0" kern="1200" dirty="0" err="1">
                <a:solidFill>
                  <a:schemeClr val="tx1"/>
                </a:solidFill>
                <a:effectLst/>
                <a:latin typeface="+mn-lt"/>
                <a:ea typeface="+mn-ea"/>
                <a:cs typeface="+mn-cs"/>
              </a:rPr>
              <a:t>ECMAScript</a:t>
            </a:r>
            <a:r>
              <a:rPr lang="fr-FR" sz="900" b="0" i="0" kern="1200" dirty="0">
                <a:solidFill>
                  <a:schemeClr val="tx1"/>
                </a:solidFill>
                <a:effectLst/>
                <a:latin typeface="+mn-lt"/>
                <a:ea typeface="+mn-ea"/>
                <a:cs typeface="+mn-cs"/>
              </a:rPr>
              <a:t> est une norme de script qui forme la base de </a:t>
            </a:r>
            <a:r>
              <a:rPr lang="fr-FR" sz="900" b="0" i="0" u="none" strike="noStrike" kern="1200" dirty="0">
                <a:solidFill>
                  <a:schemeClr val="tx1"/>
                </a:solidFill>
                <a:effectLst/>
                <a:latin typeface="+mn-lt"/>
                <a:ea typeface="+mn-ea"/>
                <a:cs typeface="+mn-cs"/>
                <a:hlinkClick r:id="rId3"/>
              </a:rPr>
              <a:t>JavaScript</a:t>
            </a:r>
            <a:r>
              <a:rPr lang="fr-FR" sz="900" b="0" i="0" kern="1200" dirty="0">
                <a:solidFill>
                  <a:schemeClr val="tx1"/>
                </a:solidFill>
                <a:effectLst/>
                <a:latin typeface="+mn-lt"/>
                <a:ea typeface="+mn-ea"/>
                <a:cs typeface="+mn-cs"/>
              </a:rPr>
              <a:t>. </a:t>
            </a:r>
            <a:r>
              <a:rPr lang="fr-FR" sz="900" b="0" i="0" kern="1200" dirty="0" err="1">
                <a:solidFill>
                  <a:schemeClr val="tx1"/>
                </a:solidFill>
                <a:effectLst/>
                <a:latin typeface="+mn-lt"/>
                <a:ea typeface="+mn-ea"/>
                <a:cs typeface="+mn-cs"/>
              </a:rPr>
              <a:t>ECMAScript</a:t>
            </a:r>
            <a:r>
              <a:rPr lang="fr-FR" sz="900" b="0" i="0" kern="1200" dirty="0">
                <a:solidFill>
                  <a:schemeClr val="tx1"/>
                </a:solidFill>
                <a:effectLst/>
                <a:latin typeface="+mn-lt"/>
                <a:ea typeface="+mn-ea"/>
                <a:cs typeface="+mn-cs"/>
              </a:rPr>
              <a:t> est standardisé par l'organisation </a:t>
            </a:r>
            <a:r>
              <a:rPr lang="fr-FR" sz="900" b="0" i="0" u="none" strike="noStrike" kern="1200" dirty="0">
                <a:solidFill>
                  <a:schemeClr val="tx1"/>
                </a:solidFill>
                <a:effectLst/>
                <a:latin typeface="+mn-lt"/>
                <a:ea typeface="+mn-ea"/>
                <a:cs typeface="+mn-cs"/>
                <a:hlinkClick r:id="rId4"/>
              </a:rPr>
              <a:t>ECMA International</a:t>
            </a:r>
            <a:r>
              <a:rPr lang="fr-FR" sz="900" b="0" i="0" kern="1200" dirty="0">
                <a:solidFill>
                  <a:schemeClr val="tx1"/>
                </a:solidFill>
                <a:effectLst/>
                <a:latin typeface="+mn-lt"/>
                <a:ea typeface="+mn-ea"/>
                <a:cs typeface="+mn-cs"/>
              </a:rPr>
              <a:t> grâce aux spécifications </a:t>
            </a:r>
            <a:r>
              <a:rPr lang="fr-FR" sz="900" b="1" i="0" kern="1200" dirty="0">
                <a:solidFill>
                  <a:schemeClr val="tx1"/>
                </a:solidFill>
                <a:effectLst/>
                <a:latin typeface="+mn-lt"/>
                <a:ea typeface="+mn-ea"/>
                <a:cs typeface="+mn-cs"/>
              </a:rPr>
              <a:t>ECMA-262 (langage) et ECMA-402 (API)</a:t>
            </a:r>
            <a:endParaRPr lang="fr-FR" dirty="0"/>
          </a:p>
          <a:p>
            <a:pPr marL="0" indent="0">
              <a:buFontTx/>
              <a:buNone/>
            </a:pPr>
            <a:r>
              <a:rPr lang="fr-FR" b="1" dirty="0"/>
              <a:t>Angular 9 sort en novembre 2019</a:t>
            </a:r>
          </a:p>
          <a:p>
            <a:pPr marL="0" indent="0">
              <a:buFontTx/>
              <a:buNone/>
            </a:pPr>
            <a:r>
              <a:rPr lang="fr-FR" b="1" dirty="0"/>
              <a:t>Exemple ECMA6 : lambda, let</a:t>
            </a:r>
          </a:p>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5728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25245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sz="900" b="1" i="0" kern="1200" dirty="0">
                <a:solidFill>
                  <a:schemeClr val="tx1"/>
                </a:solidFill>
                <a:effectLst/>
                <a:latin typeface="+mn-lt"/>
                <a:ea typeface="+mn-ea"/>
                <a:cs typeface="+mn-cs"/>
              </a:rPr>
              <a:t>24 Mars 2017 : </a:t>
            </a:r>
            <a:r>
              <a:rPr lang="fr-FR" sz="900" b="0" i="0" kern="1200" dirty="0">
                <a:solidFill>
                  <a:schemeClr val="tx1"/>
                </a:solidFill>
                <a:effectLst/>
                <a:latin typeface="+mn-lt"/>
                <a:ea typeface="+mn-ea"/>
                <a:cs typeface="+mn-cs"/>
              </a:rPr>
              <a:t>Date de sortie de </a:t>
            </a:r>
            <a:r>
              <a:rPr lang="fr-FR" sz="900" b="1" i="0" kern="1200" dirty="0">
                <a:solidFill>
                  <a:schemeClr val="tx1"/>
                </a:solidFill>
                <a:effectLst/>
                <a:latin typeface="+mn-lt"/>
                <a:ea typeface="+mn-ea"/>
                <a:cs typeface="+mn-cs"/>
              </a:rPr>
              <a:t>Angular CLI</a:t>
            </a:r>
            <a:r>
              <a:rPr lang="fr-FR" sz="900" b="0" i="0" kern="1200" dirty="0">
                <a:solidFill>
                  <a:schemeClr val="tx1"/>
                </a:solidFill>
                <a:effectLst/>
                <a:latin typeface="+mn-lt"/>
                <a:ea typeface="+mn-ea"/>
                <a:cs typeface="+mn-cs"/>
              </a:rPr>
              <a:t> version 1.0.0</a:t>
            </a:r>
            <a:br>
              <a:rPr lang="fr-FR" dirty="0"/>
            </a:br>
            <a:br>
              <a:rPr lang="fr-FR" dirty="0"/>
            </a:br>
            <a:r>
              <a:rPr lang="fr-FR" sz="900" b="0" i="1" kern="1200" dirty="0">
                <a:solidFill>
                  <a:schemeClr val="tx1"/>
                </a:solidFill>
                <a:effectLst/>
                <a:latin typeface="+mn-lt"/>
                <a:ea typeface="+mn-ea"/>
                <a:cs typeface="+mn-cs"/>
              </a:rPr>
              <a:t>Avant Angular CLI la configuration d'une application Angular se faisait manuellement.</a:t>
            </a: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33834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900" b="0" i="0" kern="1200" dirty="0">
                <a:solidFill>
                  <a:schemeClr val="tx1"/>
                </a:solidFill>
                <a:effectLst/>
                <a:latin typeface="+mn-lt"/>
                <a:ea typeface="+mn-ea"/>
                <a:cs typeface="+mn-cs"/>
              </a:rPr>
              <a:t>Le </a:t>
            </a:r>
            <a:r>
              <a:rPr lang="fr-FR" sz="900" b="0" i="0" u="none" strike="noStrike" kern="1200" dirty="0">
                <a:solidFill>
                  <a:schemeClr val="tx1"/>
                </a:solidFill>
                <a:effectLst/>
                <a:latin typeface="+mn-lt"/>
                <a:ea typeface="+mn-ea"/>
                <a:cs typeface="+mn-cs"/>
                <a:hlinkClick r:id="rId3" tooltip="Code source"/>
              </a:rPr>
              <a:t>code source</a:t>
            </a:r>
            <a:r>
              <a:rPr lang="fr-FR" sz="900" b="0" i="0" kern="1200" dirty="0">
                <a:solidFill>
                  <a:schemeClr val="tx1"/>
                </a:solidFill>
                <a:effectLst/>
                <a:latin typeface="+mn-lt"/>
                <a:ea typeface="+mn-ea"/>
                <a:cs typeface="+mn-cs"/>
              </a:rPr>
              <a:t> est fourni sous la </a:t>
            </a:r>
            <a:r>
              <a:rPr lang="fr-FR" sz="900" b="0" i="0" u="none" strike="noStrike" kern="1200" dirty="0">
                <a:solidFill>
                  <a:schemeClr val="tx1"/>
                </a:solidFill>
                <a:effectLst/>
                <a:latin typeface="+mn-lt"/>
                <a:ea typeface="+mn-ea"/>
                <a:cs typeface="+mn-cs"/>
                <a:hlinkClick r:id="rId4" tooltip="Licence de logiciel"/>
              </a:rPr>
              <a:t>licence libre</a:t>
            </a:r>
            <a:r>
              <a:rPr lang="fr-FR" sz="900" b="0" i="0" kern="1200" dirty="0">
                <a:solidFill>
                  <a:schemeClr val="tx1"/>
                </a:solidFill>
                <a:effectLst/>
                <a:latin typeface="+mn-lt"/>
                <a:ea typeface="+mn-ea"/>
                <a:cs typeface="+mn-cs"/>
              </a:rPr>
              <a:t> MIT (plus précisément la </a:t>
            </a:r>
            <a:r>
              <a:rPr lang="fr-FR" sz="900" b="0" i="0" u="none" strike="noStrike" kern="1200" dirty="0">
                <a:solidFill>
                  <a:schemeClr val="tx1"/>
                </a:solidFill>
                <a:effectLst/>
                <a:latin typeface="+mn-lt"/>
                <a:ea typeface="+mn-ea"/>
                <a:cs typeface="+mn-cs"/>
                <a:hlinkClick r:id="rId5" tooltip="Licence MIT"/>
              </a:rPr>
              <a:t>licence MIT</a:t>
            </a:r>
            <a:r>
              <a:rPr lang="fr-FR" sz="900" b="0" i="0" kern="1200" dirty="0">
                <a:solidFill>
                  <a:schemeClr val="tx1"/>
                </a:solidFill>
                <a:effectLst/>
                <a:latin typeface="+mn-lt"/>
                <a:ea typeface="+mn-ea"/>
                <a:cs typeface="+mn-cs"/>
              </a:rPr>
              <a:t>) sur le site du projet sur </a:t>
            </a:r>
            <a:r>
              <a:rPr lang="fr-FR" sz="900" b="0" i="0" u="none" strike="noStrike" kern="1200" dirty="0" err="1">
                <a:solidFill>
                  <a:schemeClr val="tx1"/>
                </a:solidFill>
                <a:effectLst/>
                <a:latin typeface="+mn-lt"/>
                <a:ea typeface="+mn-ea"/>
                <a:cs typeface="+mn-cs"/>
                <a:hlinkClick r:id="rId6" tooltip="GitHub"/>
              </a:rPr>
              <a:t>Github</a:t>
            </a:r>
            <a:r>
              <a:rPr lang="fr-FR" sz="900" b="0" i="0" kern="1200" dirty="0">
                <a:solidFill>
                  <a:schemeClr val="tx1"/>
                </a:solidFill>
                <a:effectLst/>
                <a:latin typeface="+mn-lt"/>
                <a:ea typeface="+mn-ea"/>
                <a:cs typeface="+mn-cs"/>
              </a:rPr>
              <a:t>. En revanche, l'exécutable est proposé sur le site officiel de Microsoft sous une </a:t>
            </a:r>
            <a:r>
              <a:rPr lang="fr-FR" sz="900" b="0" i="0" u="none" strike="noStrike" kern="1200" dirty="0">
                <a:solidFill>
                  <a:schemeClr val="tx1"/>
                </a:solidFill>
                <a:effectLst/>
                <a:latin typeface="+mn-lt"/>
                <a:ea typeface="+mn-ea"/>
                <a:cs typeface="+mn-cs"/>
                <a:hlinkClick r:id="rId7" tooltip="Logiciel propriétaire"/>
              </a:rPr>
              <a:t>licence propriétaire</a:t>
            </a:r>
            <a:r>
              <a:rPr lang="fr-FR" sz="900" b="0" i="0" u="none" strike="noStrike" kern="1200" baseline="30000" dirty="0">
                <a:solidFill>
                  <a:schemeClr val="tx1"/>
                </a:solidFill>
                <a:effectLst/>
                <a:latin typeface="+mn-lt"/>
                <a:ea typeface="+mn-ea"/>
                <a:cs typeface="+mn-cs"/>
                <a:hlinkClick r:id="rId8"/>
              </a:rPr>
              <a:t>4</a:t>
            </a:r>
            <a:r>
              <a:rPr lang="fr-FR" sz="900" b="0" i="0" kern="1200" dirty="0">
                <a:solidFill>
                  <a:schemeClr val="tx1"/>
                </a:solidFill>
                <a:effectLst/>
                <a:latin typeface="+mn-lt"/>
                <a:ea typeface="+mn-ea"/>
                <a:cs typeface="+mn-cs"/>
              </a:rPr>
              <a:t>.</a:t>
            </a:r>
          </a:p>
          <a:p>
            <a:br>
              <a:rPr lang="fr-FR" dirty="0"/>
            </a:br>
            <a:endParaRPr lang="fr-FR" b="0"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0120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err="1"/>
              <a:t>Transpilateur</a:t>
            </a:r>
            <a:endParaRPr lang="fr-FR" b="1" dirty="0"/>
          </a:p>
          <a:p>
            <a:r>
              <a:rPr lang="fr-FR" sz="900" b="0" i="0" kern="1200" dirty="0">
                <a:solidFill>
                  <a:schemeClr val="tx1"/>
                </a:solidFill>
                <a:effectLst/>
                <a:latin typeface="+mn-lt"/>
                <a:ea typeface="+mn-ea"/>
                <a:cs typeface="+mn-cs"/>
              </a:rPr>
              <a:t>Un compilateur source-à-source opère sur deux langages avec approximativement le même niveau d'</a:t>
            </a:r>
            <a:r>
              <a:rPr lang="fr-FR" sz="900" b="0" i="0" u="none" strike="noStrike" kern="1200" dirty="0">
                <a:solidFill>
                  <a:schemeClr val="tx1"/>
                </a:solidFill>
                <a:effectLst/>
                <a:latin typeface="+mn-lt"/>
                <a:ea typeface="+mn-ea"/>
                <a:cs typeface="+mn-cs"/>
                <a:hlinkClick r:id="rId3" tooltip="Abstraction (informatique)"/>
              </a:rPr>
              <a:t>abstraction</a:t>
            </a:r>
            <a:r>
              <a:rPr lang="fr-FR" sz="900" b="0" i="0" kern="1200" dirty="0">
                <a:solidFill>
                  <a:schemeClr val="tx1"/>
                </a:solidFill>
                <a:effectLst/>
                <a:latin typeface="+mn-lt"/>
                <a:ea typeface="+mn-ea"/>
                <a:cs typeface="+mn-cs"/>
              </a:rPr>
              <a:t>, alors qu'un </a:t>
            </a:r>
            <a:r>
              <a:rPr lang="fr-FR" sz="900" b="0" i="0" u="none" strike="noStrike" kern="1200" dirty="0">
                <a:solidFill>
                  <a:schemeClr val="tx1"/>
                </a:solidFill>
                <a:effectLst/>
                <a:latin typeface="+mn-lt"/>
                <a:ea typeface="+mn-ea"/>
                <a:cs typeface="+mn-cs"/>
                <a:hlinkClick r:id="rId4" tooltip="Compilateur"/>
              </a:rPr>
              <a:t>compilateur</a:t>
            </a:r>
            <a:r>
              <a:rPr lang="fr-FR" sz="900" b="0" i="0" kern="1200" dirty="0">
                <a:solidFill>
                  <a:schemeClr val="tx1"/>
                </a:solidFill>
                <a:effectLst/>
                <a:latin typeface="+mn-lt"/>
                <a:ea typeface="+mn-ea"/>
                <a:cs typeface="+mn-cs"/>
              </a:rPr>
              <a:t> traditionnel compile un </a:t>
            </a:r>
            <a:r>
              <a:rPr lang="fr-FR" sz="900" b="0" i="0" u="none" strike="noStrike" kern="1200" dirty="0">
                <a:solidFill>
                  <a:schemeClr val="tx1"/>
                </a:solidFill>
                <a:effectLst/>
                <a:latin typeface="+mn-lt"/>
                <a:ea typeface="+mn-ea"/>
                <a:cs typeface="+mn-cs"/>
                <a:hlinkClick r:id="rId5" tooltip="Langage de haut niveau"/>
              </a:rPr>
              <a:t>langage de haut niveau</a:t>
            </a:r>
            <a:r>
              <a:rPr lang="fr-FR" sz="900" b="0" i="0" kern="1200" dirty="0">
                <a:solidFill>
                  <a:schemeClr val="tx1"/>
                </a:solidFill>
                <a:effectLst/>
                <a:latin typeface="+mn-lt"/>
                <a:ea typeface="+mn-ea"/>
                <a:cs typeface="+mn-cs"/>
              </a:rPr>
              <a:t> vers un </a:t>
            </a:r>
            <a:r>
              <a:rPr lang="fr-FR" sz="900" b="0" i="0" u="none" strike="noStrike" kern="1200" dirty="0">
                <a:solidFill>
                  <a:schemeClr val="tx1"/>
                </a:solidFill>
                <a:effectLst/>
                <a:latin typeface="+mn-lt"/>
                <a:ea typeface="+mn-ea"/>
                <a:cs typeface="+mn-cs"/>
                <a:hlinkClick r:id="rId6" tooltip="Langage de bas niveau"/>
              </a:rPr>
              <a:t>langage de bas niveau</a:t>
            </a:r>
            <a:r>
              <a:rPr lang="fr-FR" sz="900" b="0" i="0" kern="1200" dirty="0">
                <a:solidFill>
                  <a:schemeClr val="tx1"/>
                </a:solidFill>
                <a:effectLst/>
                <a:latin typeface="+mn-lt"/>
                <a:ea typeface="+mn-ea"/>
                <a:cs typeface="+mn-cs"/>
              </a:rPr>
              <a:t>.</a:t>
            </a:r>
          </a:p>
          <a:p>
            <a:endParaRPr lang="fr-FR" b="0" dirty="0"/>
          </a:p>
          <a:p>
            <a:r>
              <a:rPr lang="fr-FR" b="1" dirty="0"/>
              <a:t>Dernière version 3,6</a:t>
            </a:r>
          </a:p>
          <a:p>
            <a:endParaRPr lang="fr-FR" b="1" dirty="0"/>
          </a:p>
          <a:p>
            <a:pPr marL="0" marR="0" lvl="0" indent="0" algn="l" defTabSz="685800" rtl="0" eaLnBrk="1" fontAlgn="auto" latinLnBrk="0" hangingPunct="1">
              <a:lnSpc>
                <a:spcPct val="100000"/>
              </a:lnSpc>
              <a:spcBef>
                <a:spcPts val="0"/>
              </a:spcBef>
              <a:spcAft>
                <a:spcPts val="0"/>
              </a:spcAft>
              <a:buClrTx/>
              <a:buSzTx/>
              <a:buFontTx/>
              <a:buNone/>
              <a:tabLst/>
              <a:defRPr/>
            </a:pPr>
            <a:r>
              <a:rPr lang="fr-FR" sz="900" b="1" i="0" kern="1200" dirty="0" err="1">
                <a:solidFill>
                  <a:schemeClr val="tx1"/>
                </a:solidFill>
                <a:effectLst/>
                <a:latin typeface="+mn-lt"/>
                <a:ea typeface="+mn-ea"/>
                <a:cs typeface="+mn-cs"/>
              </a:rPr>
              <a:t>ECMAScript</a:t>
            </a:r>
            <a:r>
              <a:rPr lang="fr-FR" sz="900" b="0" i="0" kern="1200" dirty="0">
                <a:solidFill>
                  <a:schemeClr val="tx1"/>
                </a:solidFill>
                <a:effectLst/>
                <a:latin typeface="+mn-lt"/>
                <a:ea typeface="+mn-ea"/>
                <a:cs typeface="+mn-cs"/>
              </a:rPr>
              <a:t> est une norme de script qui forme la base de </a:t>
            </a:r>
            <a:r>
              <a:rPr lang="fr-FR" sz="900" b="0" i="0" u="none" strike="noStrike" kern="1200" dirty="0">
                <a:solidFill>
                  <a:schemeClr val="tx1"/>
                </a:solidFill>
                <a:effectLst/>
                <a:latin typeface="+mn-lt"/>
                <a:ea typeface="+mn-ea"/>
                <a:cs typeface="+mn-cs"/>
                <a:hlinkClick r:id="rId7"/>
              </a:rPr>
              <a:t>JavaScript</a:t>
            </a:r>
            <a:r>
              <a:rPr lang="fr-FR" sz="900" b="0" i="0" kern="1200" dirty="0">
                <a:solidFill>
                  <a:schemeClr val="tx1"/>
                </a:solidFill>
                <a:effectLst/>
                <a:latin typeface="+mn-lt"/>
                <a:ea typeface="+mn-ea"/>
                <a:cs typeface="+mn-cs"/>
              </a:rPr>
              <a:t>. </a:t>
            </a:r>
            <a:r>
              <a:rPr lang="fr-FR" sz="900" b="0" i="0" kern="1200" dirty="0" err="1">
                <a:solidFill>
                  <a:schemeClr val="tx1"/>
                </a:solidFill>
                <a:effectLst/>
                <a:latin typeface="+mn-lt"/>
                <a:ea typeface="+mn-ea"/>
                <a:cs typeface="+mn-cs"/>
              </a:rPr>
              <a:t>ECMAScript</a:t>
            </a:r>
            <a:r>
              <a:rPr lang="fr-FR" sz="900" b="0" i="0" kern="1200" dirty="0">
                <a:solidFill>
                  <a:schemeClr val="tx1"/>
                </a:solidFill>
                <a:effectLst/>
                <a:latin typeface="+mn-lt"/>
                <a:ea typeface="+mn-ea"/>
                <a:cs typeface="+mn-cs"/>
              </a:rPr>
              <a:t> est standardisé par l'organisation </a:t>
            </a:r>
            <a:r>
              <a:rPr lang="fr-FR" sz="900" b="0" i="0" u="none" strike="noStrike" kern="1200" dirty="0">
                <a:solidFill>
                  <a:schemeClr val="tx1"/>
                </a:solidFill>
                <a:effectLst/>
                <a:latin typeface="+mn-lt"/>
                <a:ea typeface="+mn-ea"/>
                <a:cs typeface="+mn-cs"/>
                <a:hlinkClick r:id="rId8"/>
              </a:rPr>
              <a:t>ECMA International</a:t>
            </a:r>
            <a:r>
              <a:rPr lang="fr-FR" sz="900" b="0" i="0" kern="1200" dirty="0">
                <a:solidFill>
                  <a:schemeClr val="tx1"/>
                </a:solidFill>
                <a:effectLst/>
                <a:latin typeface="+mn-lt"/>
                <a:ea typeface="+mn-ea"/>
                <a:cs typeface="+mn-cs"/>
              </a:rPr>
              <a:t> grâce aux spécifications </a:t>
            </a:r>
            <a:r>
              <a:rPr lang="fr-FR" sz="900" b="1" i="0" kern="1200" dirty="0">
                <a:solidFill>
                  <a:schemeClr val="tx1"/>
                </a:solidFill>
                <a:effectLst/>
                <a:latin typeface="+mn-lt"/>
                <a:ea typeface="+mn-ea"/>
                <a:cs typeface="+mn-cs"/>
              </a:rPr>
              <a:t>ECMA-262 (langage) et ECMA-402 (API)</a:t>
            </a:r>
            <a:endParaRPr lang="fr-FR" dirty="0"/>
          </a:p>
          <a:p>
            <a:endParaRPr lang="fr-FR" b="0" dirty="0"/>
          </a:p>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57567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3584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25245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0" dirty="0"/>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90613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hyperlink" Target="https://www.open.global/fr"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uverture">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07996" y="0"/>
            <a:ext cx="6036004" cy="51435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547600" cy="5143916"/>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458" y="288000"/>
            <a:ext cx="1296002" cy="576000"/>
          </a:xfrm>
          <a:prstGeom prst="rect">
            <a:avLst/>
          </a:prstGeom>
        </p:spPr>
      </p:pic>
      <p:sp>
        <p:nvSpPr>
          <p:cNvPr id="3" name="Subtitle 2"/>
          <p:cNvSpPr>
            <a:spLocks noGrp="1"/>
          </p:cNvSpPr>
          <p:nvPr>
            <p:ph type="subTitle" idx="1" hasCustomPrompt="1"/>
          </p:nvPr>
        </p:nvSpPr>
        <p:spPr>
          <a:xfrm>
            <a:off x="645951" y="2527738"/>
            <a:ext cx="3926050" cy="276999"/>
          </a:xfrm>
          <a:prstGeom prst="rect">
            <a:avLst/>
          </a:prstGeom>
        </p:spPr>
        <p:txBody>
          <a:bodyPr vert="horz" wrap="square" lIns="36000" tIns="0" rIns="36000" bIns="0" anchor="t" anchorCtr="0">
            <a:spAutoFit/>
          </a:bodyPr>
          <a:lstStyle>
            <a:lvl1pPr marL="0" indent="0" algn="l">
              <a:buNone/>
              <a:defRPr sz="2000" b="0" i="0" cap="all" baseline="0">
                <a:solidFill>
                  <a:schemeClr val="tx2"/>
                </a:solidFill>
                <a:latin typeface="Arial Normal" charset="0"/>
                <a:ea typeface="Arial Normal" charset="0"/>
                <a:cs typeface="Arial Normal" charset="0"/>
              </a:defRPr>
            </a:lvl1pPr>
            <a:lvl2pPr marL="342905" indent="0" algn="ctr">
              <a:buNone/>
              <a:defRPr sz="1500"/>
            </a:lvl2pPr>
            <a:lvl3pPr marL="685808"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fr-FR" dirty="0"/>
              <a:t>Texte secondaire</a:t>
            </a:r>
            <a:endParaRPr lang="en-US" dirty="0"/>
          </a:p>
        </p:txBody>
      </p:sp>
      <p:sp>
        <p:nvSpPr>
          <p:cNvPr id="7" name="Title Placeholder 1"/>
          <p:cNvSpPr>
            <a:spLocks noGrp="1"/>
          </p:cNvSpPr>
          <p:nvPr>
            <p:ph type="title"/>
          </p:nvPr>
        </p:nvSpPr>
        <p:spPr>
          <a:xfrm>
            <a:off x="653781" y="1432084"/>
            <a:ext cx="3918219" cy="664797"/>
          </a:xfrm>
          <a:prstGeom prst="rect">
            <a:avLst/>
          </a:prstGeom>
        </p:spPr>
        <p:txBody>
          <a:bodyPr vert="horz" wrap="square" lIns="36000" tIns="0" rIns="36000" bIns="0" rtlCol="0" anchor="b" anchorCtr="0">
            <a:spAutoFit/>
          </a:bodyPr>
          <a:lstStyle>
            <a:lvl1pPr>
              <a:defRPr b="0" i="0" cap="all" baseline="0">
                <a:solidFill>
                  <a:schemeClr val="bg1"/>
                </a:solidFill>
                <a:latin typeface="+mj-lt"/>
                <a:ea typeface="Arial Normal" charset="0"/>
                <a:cs typeface="Arial Normal" charset="0"/>
              </a:defRPr>
            </a:lvl1pPr>
          </a:lstStyle>
          <a:p>
            <a:r>
              <a:rPr lang="fr-FR"/>
              <a:t>Modifiez le style du titre</a:t>
            </a:r>
            <a:endParaRPr lang="en-US" dirty="0"/>
          </a:p>
        </p:txBody>
      </p:sp>
    </p:spTree>
    <p:extLst>
      <p:ext uri="{BB962C8B-B14F-4D97-AF65-F5344CB8AC3E}">
        <p14:creationId xmlns:p14="http://schemas.microsoft.com/office/powerpoint/2010/main" val="385360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43E1735B-F446-484A-BC17-DB1907D46C4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226B4C9-0FD1-4300-BDBB-7458A2D0BC97}"/>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16659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B18A01ED-238C-4151-91C3-2D5A00953B54}"/>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5DBEEDC-A900-4DCD-A5AD-FF2C5103BBAE}"/>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25723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2EB21228-6005-4297-8043-13014BD9CDA5}"/>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9104AF3-13DE-45DA-9BF7-91E8B7CD59B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40218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08A109AB-1882-4E82-A830-0BD03F1A842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E6421A0-04D1-4A1D-983B-BF5D10A762D4}"/>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05469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e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Titre 3"/>
          <p:cNvSpPr>
            <a:spLocks noGrp="1"/>
          </p:cNvSpPr>
          <p:nvPr>
            <p:ph type="title"/>
          </p:nvPr>
        </p:nvSpPr>
        <p:spPr/>
        <p:txBody>
          <a:bodyPr/>
          <a:lstStyle/>
          <a:p>
            <a:r>
              <a:rPr lang="fr-FR"/>
              <a:t>Modifiez le style du titre</a:t>
            </a:r>
            <a:endParaRPr lang="fr-FR" dirty="0"/>
          </a:p>
        </p:txBody>
      </p:sp>
      <p:sp>
        <p:nvSpPr>
          <p:cNvPr id="8"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402473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e et puces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000" y="1082676"/>
            <a:ext cx="6156000" cy="3289300"/>
          </a:xfrm>
        </p:spPr>
        <p:txBody>
          <a:bodyPr/>
          <a:lstStyle>
            <a:lvl2pPr marL="180977" indent="-180977">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63F3488-5D07-44B6-9A77-ED8A2AE73C1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845FF3F8-AF36-4DF0-A425-148CFCCA8EC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14388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e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2000" y="1082675"/>
            <a:ext cx="6156000"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5193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e et puces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5" y="1082676"/>
            <a:ext cx="6154738" cy="3289300"/>
          </a:xfrm>
        </p:spPr>
        <p:txBody>
          <a:bodyPr/>
          <a:lstStyle>
            <a:lvl2pPr marL="180977" indent="-180977">
              <a:defRPr/>
            </a:lvl2pPr>
            <a:lvl3pPr marL="538170" indent="-179390">
              <a:tabLst/>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EB7312DC-7630-46EA-9312-AF59335F5496}"/>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DF2B7C25-BB31-4297-937E-8720E5724DA5}"/>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33493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e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506601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e et puces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3" y="1080000"/>
            <a:ext cx="6156000" cy="3289300"/>
          </a:xfrm>
        </p:spPr>
        <p:txBody>
          <a:bodyPr/>
          <a:lstStyle>
            <a:lvl2pPr marL="180977" indent="-180977">
              <a:tabLst/>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9DBB539-2338-43A8-B7EF-FDA43BF8142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940B9369-11E5-4E31-A34D-442D50A6EE29}"/>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43604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bg1"/>
        </a:solidFill>
        <a:effectLst/>
      </p:bgPr>
    </p:bg>
    <p:spTree>
      <p:nvGrpSpPr>
        <p:cNvPr id="1" name=""/>
        <p:cNvGrpSpPr/>
        <p:nvPr/>
      </p:nvGrpSpPr>
      <p:grpSpPr>
        <a:xfrm>
          <a:off x="0" y="0"/>
          <a:ext cx="0" cy="0"/>
          <a:chOff x="0" y="0"/>
          <a:chExt cx="0" cy="0"/>
        </a:xfrm>
      </p:grpSpPr>
      <p:sp>
        <p:nvSpPr>
          <p:cNvPr id="2" name="Triangle rectangle 1"/>
          <p:cNvSpPr/>
          <p:nvPr/>
        </p:nvSpPr>
        <p:spPr>
          <a:xfrm flipV="1">
            <a:off x="0" y="0"/>
            <a:ext cx="2520000" cy="514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Espace réservé du texte 9"/>
          <p:cNvSpPr>
            <a:spLocks noGrp="1"/>
          </p:cNvSpPr>
          <p:nvPr>
            <p:ph type="body" sz="quarter" idx="11" hasCustomPrompt="1"/>
          </p:nvPr>
        </p:nvSpPr>
        <p:spPr>
          <a:xfrm>
            <a:off x="724895" y="10884"/>
            <a:ext cx="1625445" cy="2111828"/>
          </a:xfrm>
          <a:prstGeom prst="rect">
            <a:avLst/>
          </a:prstGeom>
        </p:spPr>
        <p:txBody>
          <a:bodyPr wrap="none" lIns="0" tIns="0" rIns="0" bIns="0">
            <a:noAutofit/>
          </a:bodyPr>
          <a:lstStyle>
            <a:lvl1pPr marL="0" indent="0">
              <a:lnSpc>
                <a:spcPts val="20000"/>
              </a:lnSpc>
              <a:spcBef>
                <a:spcPts val="0"/>
              </a:spcBef>
              <a:buNone/>
              <a:defRPr sz="19000" b="1">
                <a:solidFill>
                  <a:schemeClr val="bg1"/>
                </a:solidFill>
              </a:defRPr>
            </a:lvl1pPr>
          </a:lstStyle>
          <a:p>
            <a:pPr lvl="0"/>
            <a:r>
              <a:rPr lang="fr-FR" dirty="0"/>
              <a:t>S</a:t>
            </a:r>
          </a:p>
        </p:txBody>
      </p:sp>
      <p:sp>
        <p:nvSpPr>
          <p:cNvPr id="15" name="Triangle rectangle 14"/>
          <p:cNvSpPr/>
          <p:nvPr/>
        </p:nvSpPr>
        <p:spPr>
          <a:xfrm flipH="1">
            <a:off x="6624000" y="0"/>
            <a:ext cx="2520000" cy="5144400"/>
          </a:xfrm>
          <a:prstGeom prst="rtTriangle">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 name="Titre 2"/>
          <p:cNvSpPr>
            <a:spLocks noGrp="1"/>
          </p:cNvSpPr>
          <p:nvPr>
            <p:ph type="title"/>
          </p:nvPr>
        </p:nvSpPr>
        <p:spPr>
          <a:xfrm>
            <a:off x="2228798" y="457401"/>
            <a:ext cx="5386841" cy="1218795"/>
          </a:xfrm>
        </p:spPr>
        <p:txBody>
          <a:bodyPr anchor="b"/>
          <a:lstStyle>
            <a:lvl1pPr>
              <a:defRPr sz="4400" cap="all" baseline="0">
                <a:solidFill>
                  <a:schemeClr val="accent1"/>
                </a:solidFill>
              </a:defRPr>
            </a:lvl1pPr>
          </a:lstStyle>
          <a:p>
            <a:r>
              <a:rPr lang="fr-FR"/>
              <a:t>Modifiez le style du titre</a:t>
            </a:r>
            <a:endParaRPr lang="fr-FR" dirty="0"/>
          </a:p>
        </p:txBody>
      </p:sp>
      <p:sp>
        <p:nvSpPr>
          <p:cNvPr id="6" name="Espace réservé du texte 5"/>
          <p:cNvSpPr>
            <a:spLocks noGrp="1"/>
          </p:cNvSpPr>
          <p:nvPr>
            <p:ph type="body" sz="quarter" idx="12"/>
          </p:nvPr>
        </p:nvSpPr>
        <p:spPr>
          <a:xfrm>
            <a:off x="2272567" y="1799999"/>
            <a:ext cx="4711701" cy="2568120"/>
          </a:xfrm>
        </p:spPr>
        <p:txBody>
          <a:bodyPr>
            <a:noAutofit/>
          </a:bodyPr>
          <a:lstStyle>
            <a:lvl1pPr marL="0">
              <a:lnSpc>
                <a:spcPct val="100000"/>
              </a:lnSpc>
              <a:spcBef>
                <a:spcPts val="600"/>
              </a:spcBef>
              <a:buFontTx/>
              <a:buNone/>
              <a:defRPr sz="1400" cap="all" baseline="0"/>
            </a:lvl1pPr>
            <a:lvl2pPr marL="0" indent="0">
              <a:lnSpc>
                <a:spcPct val="100000"/>
              </a:lnSpc>
              <a:spcBef>
                <a:spcPts val="0"/>
              </a:spcBef>
              <a:buFontTx/>
              <a:buNone/>
              <a:defRPr sz="1100"/>
            </a:lvl2pPr>
            <a:lvl3pPr marL="0" indent="0">
              <a:lnSpc>
                <a:spcPct val="100000"/>
              </a:lnSpc>
              <a:spcBef>
                <a:spcPts val="0"/>
              </a:spcBef>
              <a:buFontTx/>
              <a:buNone/>
              <a:defRPr sz="700"/>
            </a:lvl3pPr>
            <a:lvl4pPr marL="0" indent="0">
              <a:lnSpc>
                <a:spcPct val="100000"/>
              </a:lnSpc>
              <a:spcBef>
                <a:spcPts val="0"/>
              </a:spcBef>
              <a:buFontTx/>
              <a:buNone/>
              <a:defRPr sz="700"/>
            </a:lvl4pPr>
            <a:lvl5pPr marL="0">
              <a:lnSpc>
                <a:spcPct val="100000"/>
              </a:lnSpc>
              <a:spcBef>
                <a:spcPts val="0"/>
              </a:spcBef>
              <a:buFontTx/>
              <a:buNone/>
              <a:defRPr sz="700"/>
            </a:lvl5pPr>
          </a:lstStyle>
          <a:p>
            <a:pPr lvl="0"/>
            <a:r>
              <a:rPr lang="fr-FR"/>
              <a:t>Modifier les styles du texte du masque</a:t>
            </a:r>
          </a:p>
          <a:p>
            <a:pPr lvl="1"/>
            <a:r>
              <a:rPr lang="fr-FR"/>
              <a:t>Deuxième niveau</a:t>
            </a:r>
          </a:p>
        </p:txBody>
      </p:sp>
      <p:sp>
        <p:nvSpPr>
          <p:cNvPr id="9" name="Espace réservé du pied de page 3">
            <a:extLst>
              <a:ext uri="{FF2B5EF4-FFF2-40B4-BE49-F238E27FC236}">
                <a16:creationId xmlns:a16="http://schemas.microsoft.com/office/drawing/2014/main" id="{475D8707-1998-4E73-B202-1208ADCF3C7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Tree>
    <p:extLst>
      <p:ext uri="{BB962C8B-B14F-4D97-AF65-F5344CB8AC3E}">
        <p14:creationId xmlns:p14="http://schemas.microsoft.com/office/powerpoint/2010/main" val="1113759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ô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er 13"/>
          <p:cNvGrpSpPr/>
          <p:nvPr/>
        </p:nvGrpSpPr>
        <p:grpSpPr>
          <a:xfrm>
            <a:off x="2268539" y="3889361"/>
            <a:ext cx="4059691" cy="627076"/>
            <a:chOff x="2484437" y="3903663"/>
            <a:chExt cx="3967099" cy="612774"/>
          </a:xfrm>
        </p:grpSpPr>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10059" y="3903663"/>
              <a:ext cx="541477" cy="612774"/>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4437" y="3907719"/>
              <a:ext cx="3203575" cy="608718"/>
            </a:xfrm>
            <a:prstGeom prst="rect">
              <a:avLst/>
            </a:prstGeom>
          </p:spPr>
        </p:pic>
      </p:grpSp>
      <p:sp>
        <p:nvSpPr>
          <p:cNvPr id="17" name="Espace réservé du texte 4"/>
          <p:cNvSpPr>
            <a:spLocks noGrp="1"/>
          </p:cNvSpPr>
          <p:nvPr>
            <p:ph type="body" sz="quarter" idx="10" hasCustomPrompt="1"/>
          </p:nvPr>
        </p:nvSpPr>
        <p:spPr>
          <a:xfrm>
            <a:off x="2259014" y="1938338"/>
            <a:ext cx="5078412" cy="1014412"/>
          </a:xfrm>
          <a:prstGeom prst="rect">
            <a:avLst/>
          </a:prstGeom>
        </p:spPr>
        <p:txBody>
          <a:bodyPr lIns="0" tIns="0" rIns="0" bIns="0"/>
          <a:lstStyle>
            <a:lvl1pPr marL="0" indent="0">
              <a:lnSpc>
                <a:spcPct val="100000"/>
              </a:lnSpc>
              <a:spcBef>
                <a:spcPts val="0"/>
              </a:spcBef>
              <a:buNone/>
              <a:defRPr b="1">
                <a:solidFill>
                  <a:schemeClr val="bg2"/>
                </a:solidFill>
              </a:defRPr>
            </a:lvl1pPr>
          </a:lstStyle>
          <a:p>
            <a:pPr lvl="0"/>
            <a:r>
              <a:rPr lang="fr-FR" dirty="0"/>
              <a:t>CLIQUEZ POUR MODIFIER LES STYLES DU TEXTE DU MASQUE</a:t>
            </a:r>
          </a:p>
        </p:txBody>
      </p:sp>
      <p:sp>
        <p:nvSpPr>
          <p:cNvPr id="2" name="Rectangle 1">
            <a:hlinkClick r:id="rId5" tooltip="Site Web Open"/>
          </p:cNvPr>
          <p:cNvSpPr/>
          <p:nvPr/>
        </p:nvSpPr>
        <p:spPr>
          <a:xfrm>
            <a:off x="7419703" y="4049486"/>
            <a:ext cx="1292498" cy="243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99751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pitre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Orang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BA1C81A1-58A4-404A-9FFA-5C44366BC3CE}"/>
              </a:ext>
            </a:extLst>
          </p:cNvPr>
          <p:cNvGrpSpPr/>
          <p:nvPr userDrawn="1"/>
        </p:nvGrpSpPr>
        <p:grpSpPr>
          <a:xfrm>
            <a:off x="719572" y="1219200"/>
            <a:ext cx="1828802" cy="3924300"/>
            <a:chOff x="719572" y="1219200"/>
            <a:chExt cx="1828801" cy="3924300"/>
          </a:xfrm>
        </p:grpSpPr>
        <p:sp>
          <p:nvSpPr>
            <p:cNvPr id="2" name="Parallélogramme 1">
              <a:extLst>
                <a:ext uri="{FF2B5EF4-FFF2-40B4-BE49-F238E27FC236}">
                  <a16:creationId xmlns:a16="http://schemas.microsoft.com/office/drawing/2014/main" id="{01F8F72B-99E3-4383-B7CC-AE911F90ECC8}"/>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2" name="Connecteur droit 11">
              <a:extLst>
                <a:ext uri="{FF2B5EF4-FFF2-40B4-BE49-F238E27FC236}">
                  <a16:creationId xmlns:a16="http://schemas.microsoft.com/office/drawing/2014/main" id="{9B32CE87-FAA4-4DC7-9EEC-66690B893E7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E619C9B-A137-4A27-9B12-DC51193A4196}"/>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D0A730"/>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C5C7F878-E3CD-4730-A47E-0F88FB304791}"/>
              </a:ext>
            </a:extLst>
          </p:cNvPr>
          <p:cNvSpPr>
            <a:spLocks noGrp="1"/>
          </p:cNvSpPr>
          <p:nvPr userDrawn="1">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13C6BA92-3B4F-4F92-B420-648566905355}"/>
              </a:ext>
            </a:extLst>
          </p:cNvPr>
          <p:cNvSpPr>
            <a:spLocks noGrp="1"/>
          </p:cNvSpPr>
          <p:nvPr userDrawn="1">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6B647"/>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7668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itre r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1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Ros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1165105E-048D-40C0-9097-8D2D0320ABF7}"/>
              </a:ext>
            </a:extLst>
          </p:cNvPr>
          <p:cNvGrpSpPr/>
          <p:nvPr userDrawn="1"/>
        </p:nvGrpSpPr>
        <p:grpSpPr>
          <a:xfrm>
            <a:off x="719572" y="1219200"/>
            <a:ext cx="1828802" cy="3924300"/>
            <a:chOff x="719572" y="1219200"/>
            <a:chExt cx="1828801" cy="3924300"/>
          </a:xfrm>
        </p:grpSpPr>
        <p:sp>
          <p:nvSpPr>
            <p:cNvPr id="13" name="Parallélogramme 12">
              <a:extLst>
                <a:ext uri="{FF2B5EF4-FFF2-40B4-BE49-F238E27FC236}">
                  <a16:creationId xmlns:a16="http://schemas.microsoft.com/office/drawing/2014/main" id="{B7B13945-6A68-4991-A562-CAD8D030B22C}"/>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4" name="Connecteur droit 13">
              <a:extLst>
                <a:ext uri="{FF2B5EF4-FFF2-40B4-BE49-F238E27FC236}">
                  <a16:creationId xmlns:a16="http://schemas.microsoft.com/office/drawing/2014/main" id="{5AA351A7-1C5C-4BE9-9B16-64A96F78951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5B1A0EF-9666-4D70-9206-0E94717DEFA5}"/>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5A9B"/>
                </a:solidFill>
                <a:latin typeface="Arial" charset="0"/>
                <a:ea typeface="Arial" charset="0"/>
                <a:cs typeface="Arial" charset="0"/>
              </a:defRPr>
            </a:lvl1pPr>
          </a:lstStyle>
          <a:p>
            <a:r>
              <a:rPr lang="fr-FR" dirty="0"/>
              <a:t>#</a:t>
            </a:r>
          </a:p>
        </p:txBody>
      </p:sp>
      <p:sp>
        <p:nvSpPr>
          <p:cNvPr id="10" name="Espace réservé du texte 3">
            <a:extLst>
              <a:ext uri="{FF2B5EF4-FFF2-40B4-BE49-F238E27FC236}">
                <a16:creationId xmlns:a16="http://schemas.microsoft.com/office/drawing/2014/main" id="{3EAC0E05-B0EB-4383-B2B1-5BC820314C29}"/>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5A9B"/>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1" name="Espace réservé du texte 5">
            <a:extLst>
              <a:ext uri="{FF2B5EF4-FFF2-40B4-BE49-F238E27FC236}">
                <a16:creationId xmlns:a16="http://schemas.microsoft.com/office/drawing/2014/main" id="{68D2430C-21AD-4E1E-8262-56BA794CCE5E}"/>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096BD"/>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210295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itre ve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6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Vert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grpSp>
        <p:nvGrpSpPr>
          <p:cNvPr id="9" name="Groupe 8">
            <a:extLst>
              <a:ext uri="{FF2B5EF4-FFF2-40B4-BE49-F238E27FC236}">
                <a16:creationId xmlns:a16="http://schemas.microsoft.com/office/drawing/2014/main" id="{7A27E897-8F84-43AF-BA20-60CC70CB055A}"/>
              </a:ext>
            </a:extLst>
          </p:cNvPr>
          <p:cNvGrpSpPr/>
          <p:nvPr userDrawn="1"/>
        </p:nvGrpSpPr>
        <p:grpSpPr>
          <a:xfrm>
            <a:off x="719572" y="1219200"/>
            <a:ext cx="1828802" cy="3924300"/>
            <a:chOff x="719572" y="1219200"/>
            <a:chExt cx="1828801" cy="3924300"/>
          </a:xfrm>
        </p:grpSpPr>
        <p:sp>
          <p:nvSpPr>
            <p:cNvPr id="10" name="Parallélogramme 9">
              <a:extLst>
                <a:ext uri="{FF2B5EF4-FFF2-40B4-BE49-F238E27FC236}">
                  <a16:creationId xmlns:a16="http://schemas.microsoft.com/office/drawing/2014/main" id="{613DA783-0B7E-4343-B6B4-9A6AE6BA9CF6}"/>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1" name="Connecteur droit 10">
              <a:extLst>
                <a:ext uri="{FF2B5EF4-FFF2-40B4-BE49-F238E27FC236}">
                  <a16:creationId xmlns:a16="http://schemas.microsoft.com/office/drawing/2014/main" id="{A0E3D508-ECFE-4358-9649-4B6F09D11289}"/>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2" name="Titre 1">
            <a:extLst>
              <a:ext uri="{FF2B5EF4-FFF2-40B4-BE49-F238E27FC236}">
                <a16:creationId xmlns:a16="http://schemas.microsoft.com/office/drawing/2014/main" id="{1AC9399E-7F85-4556-A58C-390990B91B33}"/>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C438"/>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89BAF6BB-0CF7-4C2B-8912-44C6E734580C}"/>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C438"/>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F77AC4A0-3C27-464B-AE09-577BF7F6683D}"/>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D3E03B"/>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0138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itre avec photo">
    <p:bg>
      <p:bgPr>
        <a:solidFill>
          <a:schemeClr val="bg2"/>
        </a:solid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spTree>
    <p:extLst>
      <p:ext uri="{BB962C8B-B14F-4D97-AF65-F5344CB8AC3E}">
        <p14:creationId xmlns:p14="http://schemas.microsoft.com/office/powerpoint/2010/main" val="71628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grpSp>
        <p:nvGrpSpPr>
          <p:cNvPr id="5" name="Grouper 26"/>
          <p:cNvGrpSpPr/>
          <p:nvPr/>
        </p:nvGrpSpPr>
        <p:grpSpPr>
          <a:xfrm>
            <a:off x="360000" y="4526615"/>
            <a:ext cx="629632" cy="480447"/>
            <a:chOff x="216000" y="4526614"/>
            <a:chExt cx="629632" cy="480447"/>
          </a:xfrm>
        </p:grpSpPr>
        <p:pic>
          <p:nvPicPr>
            <p:cNvPr id="6" name="Image 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16000" y="4549121"/>
              <a:ext cx="629632" cy="258366"/>
            </a:xfrm>
            <a:prstGeom prst="rect">
              <a:avLst/>
            </a:prstGeom>
          </p:spPr>
        </p:pic>
        <p:cxnSp>
          <p:nvCxnSpPr>
            <p:cNvPr id="7" name="Connecteur droit 6"/>
            <p:cNvCxnSpPr/>
            <p:nvPr userDrawn="1"/>
          </p:nvCxnSpPr>
          <p:spPr>
            <a:xfrm rot="1500000" flipV="1">
              <a:off x="759170" y="4526614"/>
              <a:ext cx="0" cy="48044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 name="Espace réservé du titre 7"/>
          <p:cNvSpPr>
            <a:spLocks noGrp="1"/>
          </p:cNvSpPr>
          <p:nvPr>
            <p:ph type="title"/>
          </p:nvPr>
        </p:nvSpPr>
        <p:spPr>
          <a:xfrm>
            <a:off x="611188" y="224304"/>
            <a:ext cx="8065268" cy="332399"/>
          </a:xfrm>
          <a:prstGeom prst="rect">
            <a:avLst/>
          </a:prstGeom>
        </p:spPr>
        <p:txBody>
          <a:bodyPr vert="horz" wrap="square" lIns="36000" tIns="0" rIns="36000" bIns="0" rtlCol="0" anchor="t">
            <a:spAutoFit/>
          </a:bodyPr>
          <a:lstStyle/>
          <a:p>
            <a:r>
              <a:rPr lang="fr-FR" dirty="0"/>
              <a:t>Modifiez le style du titre</a:t>
            </a:r>
          </a:p>
        </p:txBody>
      </p:sp>
      <p:sp>
        <p:nvSpPr>
          <p:cNvPr id="9" name="Espace réservé du texte 8"/>
          <p:cNvSpPr>
            <a:spLocks noGrp="1"/>
          </p:cNvSpPr>
          <p:nvPr>
            <p:ph type="body" idx="1"/>
          </p:nvPr>
        </p:nvSpPr>
        <p:spPr>
          <a:xfrm>
            <a:off x="611188" y="1079999"/>
            <a:ext cx="6156000" cy="3276000"/>
          </a:xfrm>
          <a:prstGeom prst="rect">
            <a:avLst/>
          </a:prstGeom>
        </p:spPr>
        <p:txBody>
          <a:bodyPr vert="horz" lIns="36000" tIns="0" rIns="3600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0" name="Connecteur droit 9"/>
          <p:cNvCxnSpPr/>
          <p:nvPr/>
        </p:nvCxnSpPr>
        <p:spPr>
          <a:xfrm flipV="1">
            <a:off x="-4979" y="254984"/>
            <a:ext cx="539867" cy="1157745"/>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50575"/>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3" r:id="rId3"/>
    <p:sldLayoutId id="2147483679" r:id="rId4"/>
    <p:sldLayoutId id="2147483664" r:id="rId5"/>
    <p:sldLayoutId id="2147483680" r:id="rId6"/>
    <p:sldLayoutId id="2147483665" r:id="rId7"/>
    <p:sldLayoutId id="2147483681" r:id="rId8"/>
    <p:sldLayoutId id="2147483666" r:id="rId9"/>
    <p:sldLayoutId id="2147483667" r:id="rId10"/>
    <p:sldLayoutId id="2147483668" r:id="rId11"/>
    <p:sldLayoutId id="2147483676" r:id="rId12"/>
    <p:sldLayoutId id="2147483677" r:id="rId13"/>
    <p:sldLayoutId id="2147483669" r:id="rId14"/>
    <p:sldLayoutId id="2147483670" r:id="rId15"/>
    <p:sldLayoutId id="2147483671" r:id="rId16"/>
    <p:sldLayoutId id="2147483672" r:id="rId17"/>
    <p:sldLayoutId id="2147483673" r:id="rId18"/>
    <p:sldLayoutId id="2147483674" r:id="rId19"/>
    <p:sldLayoutId id="2147483675" r:id="rId20"/>
  </p:sldLayoutIdLst>
  <p:hf hdr="0" dt="0"/>
  <p:txStyles>
    <p:title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p:titleStyle>
    <p:body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720009" indent="-180002"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8" rtl="0" eaLnBrk="1" latinLnBrk="0" hangingPunct="1">
        <a:defRPr sz="1350" kern="1200">
          <a:solidFill>
            <a:schemeClr val="tx1"/>
          </a:solidFill>
          <a:latin typeface="+mn-lt"/>
          <a:ea typeface="+mn-ea"/>
          <a:cs typeface="+mn-cs"/>
        </a:defRPr>
      </a:lvl1pPr>
      <a:lvl2pPr marL="342905" algn="l" defTabSz="685808" rtl="0" eaLnBrk="1" latinLnBrk="0" hangingPunct="1">
        <a:defRPr sz="1350" kern="1200">
          <a:solidFill>
            <a:schemeClr val="tx1"/>
          </a:solidFill>
          <a:latin typeface="+mn-lt"/>
          <a:ea typeface="+mn-ea"/>
          <a:cs typeface="+mn-cs"/>
        </a:defRPr>
      </a:lvl2pPr>
      <a:lvl3pPr marL="685808" algn="l" defTabSz="685808" rtl="0" eaLnBrk="1" latinLnBrk="0" hangingPunct="1">
        <a:defRPr sz="1350" kern="1200">
          <a:solidFill>
            <a:schemeClr val="tx1"/>
          </a:solidFill>
          <a:latin typeface="+mn-lt"/>
          <a:ea typeface="+mn-ea"/>
          <a:cs typeface="+mn-cs"/>
        </a:defRPr>
      </a:lvl3pPr>
      <a:lvl4pPr marL="1028713" algn="l" defTabSz="685808" rtl="0" eaLnBrk="1" latinLnBrk="0" hangingPunct="1">
        <a:defRPr sz="1350" kern="1200">
          <a:solidFill>
            <a:schemeClr val="tx1"/>
          </a:solidFill>
          <a:latin typeface="+mn-lt"/>
          <a:ea typeface="+mn-ea"/>
          <a:cs typeface="+mn-cs"/>
        </a:defRPr>
      </a:lvl4pPr>
      <a:lvl5pPr marL="1371617" algn="l" defTabSz="685808" rtl="0" eaLnBrk="1" latinLnBrk="0" hangingPunct="1">
        <a:defRPr sz="1350" kern="1200">
          <a:solidFill>
            <a:schemeClr val="tx1"/>
          </a:solidFill>
          <a:latin typeface="+mn-lt"/>
          <a:ea typeface="+mn-ea"/>
          <a:cs typeface="+mn-cs"/>
        </a:defRPr>
      </a:lvl5pPr>
      <a:lvl6pPr marL="1714521" algn="l" defTabSz="685808" rtl="0" eaLnBrk="1" latinLnBrk="0" hangingPunct="1">
        <a:defRPr sz="1350" kern="1200">
          <a:solidFill>
            <a:schemeClr val="tx1"/>
          </a:solidFill>
          <a:latin typeface="+mn-lt"/>
          <a:ea typeface="+mn-ea"/>
          <a:cs typeface="+mn-cs"/>
        </a:defRPr>
      </a:lvl6pPr>
      <a:lvl7pPr marL="2057426" algn="l" defTabSz="685808" rtl="0" eaLnBrk="1" latinLnBrk="0" hangingPunct="1">
        <a:defRPr sz="1350" kern="1200">
          <a:solidFill>
            <a:schemeClr val="tx1"/>
          </a:solidFill>
          <a:latin typeface="+mn-lt"/>
          <a:ea typeface="+mn-ea"/>
          <a:cs typeface="+mn-cs"/>
        </a:defRPr>
      </a:lvl7pPr>
      <a:lvl8pPr marL="2400330" algn="l" defTabSz="685808" rtl="0" eaLnBrk="1" latinLnBrk="0" hangingPunct="1">
        <a:defRPr sz="1350" kern="1200">
          <a:solidFill>
            <a:schemeClr val="tx1"/>
          </a:solidFill>
          <a:latin typeface="+mn-lt"/>
          <a:ea typeface="+mn-ea"/>
          <a:cs typeface="+mn-cs"/>
        </a:defRPr>
      </a:lvl8pPr>
      <a:lvl9pPr marL="2743234" algn="l" defTabSz="685808"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86" userDrawn="1">
          <p15:clr>
            <a:srgbClr val="F26B43"/>
          </p15:clr>
        </p15:guide>
        <p15:guide id="3" pos="2880" userDrawn="1">
          <p15:clr>
            <a:srgbClr val="F26B43"/>
          </p15:clr>
        </p15:guide>
        <p15:guide id="4" pos="5488" userDrawn="1">
          <p15:clr>
            <a:srgbClr val="F26B43"/>
          </p15:clr>
        </p15:guide>
        <p15:guide id="5" pos="4263" userDrawn="1">
          <p15:clr>
            <a:srgbClr val="F26B43"/>
          </p15:clr>
        </p15:guide>
        <p15:guide id="6" orient="horz" pos="2754" userDrawn="1">
          <p15:clr>
            <a:srgbClr val="F26B43"/>
          </p15:clr>
        </p15:guide>
        <p15:guide id="7" orient="horz" pos="68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2.xml"/><Relationship Id="rId7" Type="http://schemas.openxmlformats.org/officeDocument/2006/relationships/image" Target="../media/image15.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17.wm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29.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angular.io/cl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ngularconsole.com/"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angular.io/cli" TargetMode="External"/><Relationship Id="rId5" Type="http://schemas.openxmlformats.org/officeDocument/2006/relationships/image" Target="../media/image19.png"/><Relationship Id="rId4" Type="http://schemas.openxmlformats.org/officeDocument/2006/relationships/hyperlink" Target="https://nrwl.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code.visualstudio.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typescriptlang.org/docs/handbook/basic-types.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http://www.typescriptlang.org/" TargetMode="Externa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645950" y="2527738"/>
            <a:ext cx="3313982" cy="276999"/>
          </a:xfrm>
        </p:spPr>
        <p:txBody>
          <a:bodyPr/>
          <a:lstStyle/>
          <a:p>
            <a:r>
              <a:rPr lang="fr-FR" dirty="0"/>
              <a:t>Jacques Buchaillot</a:t>
            </a:r>
          </a:p>
        </p:txBody>
      </p:sp>
      <p:sp>
        <p:nvSpPr>
          <p:cNvPr id="3" name="Titre 2"/>
          <p:cNvSpPr>
            <a:spLocks noGrp="1"/>
          </p:cNvSpPr>
          <p:nvPr>
            <p:ph type="title"/>
          </p:nvPr>
        </p:nvSpPr>
        <p:spPr>
          <a:xfrm>
            <a:off x="653782" y="1764482"/>
            <a:ext cx="3918218" cy="332399"/>
          </a:xfrm>
        </p:spPr>
        <p:txBody>
          <a:bodyPr/>
          <a:lstStyle/>
          <a:p>
            <a:r>
              <a:rPr lang="fr-FR" dirty="0"/>
              <a:t>Formation Angular</a:t>
            </a:r>
          </a:p>
        </p:txBody>
      </p:sp>
      <p:sp>
        <p:nvSpPr>
          <p:cNvPr id="4" name="Zone de texte 2"/>
          <p:cNvSpPr txBox="1">
            <a:spLocks noChangeArrowheads="1"/>
          </p:cNvSpPr>
          <p:nvPr/>
        </p:nvSpPr>
        <p:spPr bwMode="auto">
          <a:xfrm>
            <a:off x="638620" y="4127814"/>
            <a:ext cx="2982404" cy="900246"/>
          </a:xfrm>
          <a:prstGeom prst="rect">
            <a:avLst/>
          </a:prstGeom>
          <a:noFill/>
          <a:ln w="9525">
            <a:noFill/>
            <a:miter lim="800000"/>
            <a:headEnd/>
            <a:tailEnd/>
          </a:ln>
        </p:spPr>
        <p:txBody>
          <a:bodyPr rot="0" vert="horz" wrap="square" lIns="36000" tIns="0" rIns="36000" bIns="0" anchor="t" anchorCtr="0">
            <a:spAutoFit/>
          </a:bodyPr>
          <a:lstStyle/>
          <a:p>
            <a:pPr marR="88266">
              <a:spcAft>
                <a:spcPts val="300"/>
              </a:spcAft>
              <a:buSzPct val="150000"/>
            </a:pPr>
            <a:r>
              <a:rPr lang="fr-FR" sz="800" dirty="0">
                <a:solidFill>
                  <a:schemeClr val="bg1"/>
                </a:solidFill>
              </a:rPr>
              <a:t>Diffusion de la présentation : </a:t>
            </a:r>
          </a:p>
          <a:p>
            <a:pPr marL="0" marR="88266" lvl="1">
              <a:buSzPct val="150000"/>
              <a:tabLst>
                <a:tab pos="182566" algn="l"/>
                <a:tab pos="712797" algn="l"/>
                <a:tab pos="1344630" algn="l"/>
                <a:tab pos="2149502" algn="l"/>
              </a:tabLst>
            </a:pPr>
            <a:r>
              <a:rPr lang="fr-FR" sz="800" dirty="0">
                <a:solidFill>
                  <a:schemeClr val="bg1"/>
                </a:solidFill>
              </a:rPr>
              <a:t>     Libre	Interne	Restreinte	Confidentielle</a:t>
            </a:r>
          </a:p>
          <a:p>
            <a:pPr marR="88266">
              <a:buSzPct val="150000"/>
            </a:pPr>
            <a:endParaRPr lang="fr-FR" sz="800" dirty="0">
              <a:solidFill>
                <a:schemeClr val="bg1"/>
              </a:solidFill>
            </a:endParaRPr>
          </a:p>
          <a:p>
            <a:pPr marR="88266">
              <a:buSzPct val="150000"/>
            </a:pPr>
            <a:r>
              <a:rPr lang="fr-FR" sz="800" dirty="0">
                <a:solidFill>
                  <a:schemeClr val="bg1"/>
                </a:solidFill>
              </a:rPr>
              <a:t>Propriétaire de la présentation : Fonction (du responsable du périmètre auquel le document se rapporte)</a:t>
            </a:r>
          </a:p>
          <a:p>
            <a:pPr marR="88266">
              <a:buSzPct val="150000"/>
            </a:pPr>
            <a:endParaRPr lang="fr-FR" sz="800" dirty="0">
              <a:solidFill>
                <a:schemeClr val="bg1"/>
              </a:solidFill>
            </a:endParaRPr>
          </a:p>
          <a:p>
            <a:pPr marR="88266">
              <a:buSzPct val="150000"/>
            </a:pPr>
            <a:r>
              <a:rPr lang="fr-FR" sz="800" dirty="0">
                <a:solidFill>
                  <a:schemeClr val="bg1"/>
                </a:solidFill>
              </a:rPr>
              <a:t>Identification : &lt;Référence VX&gt;</a:t>
            </a:r>
          </a:p>
        </p:txBody>
      </p:sp>
    </p:spTree>
    <p:controls>
      <mc:AlternateContent xmlns:mc="http://schemas.openxmlformats.org/markup-compatibility/2006">
        <mc:Choice xmlns:v="urn:schemas-microsoft-com:vml" Requires="v">
          <p:control spid="1026" name="CheckBox2" r:id="rId2" imgW="142920" imgH="142920"/>
        </mc:Choice>
        <mc:Fallback>
          <p:control name="CheckBox2" r:id="rId2" imgW="142920" imgH="142920">
            <p:pic>
              <p:nvPicPr>
                <p:cNvPr id="15" name="CheckBox2"/>
                <p:cNvPicPr preferRelativeResize="0">
                  <a:picLocks noChangeAspect="1" noChangeArrowheads="1" noChangeShapeType="1"/>
                </p:cNvPicPr>
                <p:nvPr/>
              </p:nvPicPr>
              <p:blipFill>
                <a:blip r:embed="rId7"/>
                <a:srcRect/>
                <a:stretch>
                  <a:fillRect/>
                </a:stretch>
              </p:blipFill>
              <p:spPr bwMode="auto">
                <a:xfrm>
                  <a:off x="656909"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7" name="CheckBox1" r:id="rId3" imgW="142920" imgH="142920"/>
        </mc:Choice>
        <mc:Fallback>
          <p:control name="CheckBox1" r:id="rId3" imgW="142920" imgH="142920">
            <p:pic>
              <p:nvPicPr>
                <p:cNvPr id="16" name="CheckBox1"/>
                <p:cNvPicPr preferRelativeResize="0">
                  <a:picLocks noChangeAspect="1" noChangeArrowheads="1" noChangeShapeType="1"/>
                </p:cNvPicPr>
                <p:nvPr/>
              </p:nvPicPr>
              <p:blipFill>
                <a:blip r:embed="rId8"/>
                <a:srcRect/>
                <a:stretch>
                  <a:fillRect/>
                </a:stretch>
              </p:blipFill>
              <p:spPr bwMode="auto">
                <a:xfrm>
                  <a:off x="1213555"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8" name="CheckBox3" r:id="rId4" imgW="142920" imgH="142920"/>
        </mc:Choice>
        <mc:Fallback>
          <p:control name="CheckBox3" r:id="rId4" imgW="142920" imgH="142920">
            <p:pic>
              <p:nvPicPr>
                <p:cNvPr id="18" name="CheckBox3"/>
                <p:cNvPicPr preferRelativeResize="0">
                  <a:picLocks noChangeAspect="1" noChangeArrowheads="1" noChangeShapeType="1"/>
                </p:cNvPicPr>
                <p:nvPr/>
              </p:nvPicPr>
              <p:blipFill>
                <a:blip r:embed="rId7"/>
                <a:srcRect/>
                <a:stretch>
                  <a:fillRect/>
                </a:stretch>
              </p:blipFill>
              <p:spPr bwMode="auto">
                <a:xfrm>
                  <a:off x="184168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9" name="CheckBox4" r:id="rId5" imgW="142920" imgH="142920"/>
        </mc:Choice>
        <mc:Fallback>
          <p:control name="CheckBox4" r:id="rId5" imgW="142920" imgH="142920">
            <p:pic>
              <p:nvPicPr>
                <p:cNvPr id="19" name="CheckBox4"/>
                <p:cNvPicPr preferRelativeResize="0">
                  <a:picLocks noChangeAspect="1" noChangeArrowheads="1" noChangeShapeType="1"/>
                </p:cNvPicPr>
                <p:nvPr/>
              </p:nvPicPr>
              <p:blipFill>
                <a:blip r:embed="rId9"/>
                <a:srcRect/>
                <a:stretch>
                  <a:fillRect/>
                </a:stretch>
              </p:blipFill>
              <p:spPr bwMode="auto">
                <a:xfrm>
                  <a:off x="264555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p:controls>
    <p:extLst>
      <p:ext uri="{BB962C8B-B14F-4D97-AF65-F5344CB8AC3E}">
        <p14:creationId xmlns:p14="http://schemas.microsoft.com/office/powerpoint/2010/main" val="27930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71E0B26D-0B1F-4676-8173-AC633B90B27E}"/>
              </a:ext>
            </a:extLst>
          </p:cNvPr>
          <p:cNvSpPr>
            <a:spLocks noGrp="1"/>
          </p:cNvSpPr>
          <p:nvPr>
            <p:ph type="body" sz="quarter" idx="11"/>
          </p:nvPr>
        </p:nvSpPr>
        <p:spPr>
          <a:xfrm>
            <a:off x="612000" y="612000"/>
            <a:ext cx="3708562" cy="246221"/>
          </a:xfrm>
        </p:spPr>
        <p:txBody>
          <a:bodyPr/>
          <a:lstStyle/>
          <a:p>
            <a:r>
              <a:rPr lang="fr-FR" dirty="0"/>
              <a:t>Classe et de typage </a:t>
            </a:r>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7" y="1158054"/>
            <a:ext cx="3492278" cy="2710046"/>
          </a:xfrm>
        </p:spPr>
        <p:txBody>
          <a:bodyPr>
            <a:normAutofit/>
          </a:bodyPr>
          <a:lstStyle/>
          <a:p>
            <a:pPr lvl="1"/>
            <a:r>
              <a:rPr lang="fr-FR" sz="1200" dirty="0"/>
              <a:t>Norme </a:t>
            </a:r>
            <a:r>
              <a:rPr lang="fr-FR" sz="1200" dirty="0" err="1"/>
              <a:t>ECMAScript</a:t>
            </a:r>
            <a:r>
              <a:rPr lang="fr-FR" sz="1200" dirty="0"/>
              <a:t> 6</a:t>
            </a:r>
          </a:p>
          <a:p>
            <a:pPr lvl="2"/>
            <a:r>
              <a:rPr lang="fr-FR" sz="1200" dirty="0"/>
              <a:t>export : exporte la classe</a:t>
            </a:r>
          </a:p>
          <a:p>
            <a:pPr lvl="2"/>
            <a:r>
              <a:rPr lang="fr-FR" sz="1200" dirty="0"/>
              <a:t>let : définit une variable dans le scope de la fonction</a:t>
            </a:r>
          </a:p>
          <a:p>
            <a:pPr lvl="1"/>
            <a:r>
              <a:rPr lang="fr-FR" sz="1200" dirty="0"/>
              <a:t>Constructeur</a:t>
            </a:r>
          </a:p>
          <a:p>
            <a:pPr lvl="1"/>
            <a:r>
              <a:rPr lang="fr-FR" sz="1200" dirty="0"/>
              <a:t>Syntaxes</a:t>
            </a:r>
          </a:p>
          <a:p>
            <a:pPr lvl="2"/>
            <a:r>
              <a:rPr lang="fr-FR" sz="1200" dirty="0"/>
              <a:t>nom: type</a:t>
            </a:r>
          </a:p>
          <a:p>
            <a:pPr lvl="2"/>
            <a:r>
              <a:rPr lang="fr-FR" sz="1200" dirty="0" err="1"/>
              <a:t>nom_fonction</a:t>
            </a:r>
            <a:r>
              <a:rPr lang="fr-FR" sz="1200" dirty="0"/>
              <a:t>(param: type): </a:t>
            </a:r>
            <a:r>
              <a:rPr lang="fr-FR" sz="1200" dirty="0" err="1"/>
              <a:t>type_retour</a:t>
            </a:r>
            <a:endParaRPr lang="fr-FR" sz="1200" dirty="0"/>
          </a:p>
          <a:p>
            <a:pPr lvl="1"/>
            <a:r>
              <a:rPr lang="fr-FR" sz="1200" b="1" dirty="0"/>
              <a:t>Point virgule </a:t>
            </a:r>
            <a:r>
              <a:rPr lang="fr-FR" sz="1200" dirty="0"/>
              <a:t>optionnel, </a:t>
            </a:r>
            <a:r>
              <a:rPr lang="fr-FR" sz="1200" b="1" dirty="0" err="1"/>
              <a:t>this</a:t>
            </a:r>
            <a:r>
              <a:rPr lang="fr-FR" sz="1200" dirty="0"/>
              <a:t> obligatoire</a:t>
            </a:r>
          </a:p>
          <a:p>
            <a:pPr marL="0" lvl="1" indent="0">
              <a:buNone/>
            </a:pPr>
            <a:endParaRPr lang="fr-FR" sz="1200" dirty="0"/>
          </a:p>
        </p:txBody>
      </p:sp>
      <p:pic>
        <p:nvPicPr>
          <p:cNvPr id="21" name="Image 20">
            <a:extLst>
              <a:ext uri="{FF2B5EF4-FFF2-40B4-BE49-F238E27FC236}">
                <a16:creationId xmlns:a16="http://schemas.microsoft.com/office/drawing/2014/main" id="{7F1AE436-68B5-4EF1-AF21-0A0F71CFE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467" y="224305"/>
            <a:ext cx="4861022" cy="4245147"/>
          </a:xfrm>
          <a:prstGeom prst="rect">
            <a:avLst/>
          </a:prstGeom>
          <a:effectLst>
            <a:outerShdw blurRad="50800" dist="38100" dir="2700000" algn="tl" rotWithShape="0">
              <a:prstClr val="black">
                <a:alpha val="40000"/>
              </a:prstClr>
            </a:outerShdw>
          </a:effectLst>
        </p:spPr>
      </p:pic>
      <p:pic>
        <p:nvPicPr>
          <p:cNvPr id="22" name="Image 21">
            <a:extLst>
              <a:ext uri="{FF2B5EF4-FFF2-40B4-BE49-F238E27FC236}">
                <a16:creationId xmlns:a16="http://schemas.microsoft.com/office/drawing/2014/main" id="{FC74BDDE-F542-462B-9E96-561D3C9773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360" y="4546469"/>
            <a:ext cx="470434" cy="470434"/>
          </a:xfrm>
          <a:prstGeom prst="rect">
            <a:avLst/>
          </a:prstGeom>
        </p:spPr>
      </p:pic>
      <p:sp>
        <p:nvSpPr>
          <p:cNvPr id="25" name="Titre 1">
            <a:extLst>
              <a:ext uri="{FF2B5EF4-FFF2-40B4-BE49-F238E27FC236}">
                <a16:creationId xmlns:a16="http://schemas.microsoft.com/office/drawing/2014/main" id="{264BBDE1-034F-4E67-9150-26FB08C1F354}"/>
              </a:ext>
            </a:extLst>
          </p:cNvPr>
          <p:cNvSpPr txBox="1">
            <a:spLocks/>
          </p:cNvSpPr>
          <p:nvPr/>
        </p:nvSpPr>
        <p:spPr>
          <a:xfrm>
            <a:off x="611188" y="224304"/>
            <a:ext cx="3492278"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err="1"/>
              <a:t>TypeScript</a:t>
            </a:r>
            <a:endParaRPr lang="fr-FR" dirty="0"/>
          </a:p>
        </p:txBody>
      </p:sp>
    </p:spTree>
    <p:extLst>
      <p:ext uri="{BB962C8B-B14F-4D97-AF65-F5344CB8AC3E}">
        <p14:creationId xmlns:p14="http://schemas.microsoft.com/office/powerpoint/2010/main" val="316700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71E0B26D-0B1F-4676-8173-AC633B90B27E}"/>
              </a:ext>
            </a:extLst>
          </p:cNvPr>
          <p:cNvSpPr>
            <a:spLocks noGrp="1"/>
          </p:cNvSpPr>
          <p:nvPr>
            <p:ph type="body" sz="quarter" idx="11"/>
          </p:nvPr>
        </p:nvSpPr>
        <p:spPr>
          <a:xfrm>
            <a:off x="612000" y="612000"/>
            <a:ext cx="3708562" cy="246221"/>
          </a:xfrm>
        </p:spPr>
        <p:txBody>
          <a:bodyPr/>
          <a:lstStyle/>
          <a:p>
            <a:r>
              <a:rPr lang="fr-FR" dirty="0"/>
              <a:t>Interface</a:t>
            </a:r>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75144" y="2686760"/>
            <a:ext cx="3708562" cy="1711318"/>
          </a:xfrm>
        </p:spPr>
        <p:txBody>
          <a:bodyPr>
            <a:normAutofit/>
          </a:bodyPr>
          <a:lstStyle/>
          <a:p>
            <a:pPr lvl="1"/>
            <a:r>
              <a:rPr lang="fr-FR" sz="1200" dirty="0"/>
              <a:t>Non instanciable</a:t>
            </a:r>
          </a:p>
          <a:p>
            <a:pPr lvl="1"/>
            <a:endParaRPr lang="fr-FR" sz="1200" dirty="0"/>
          </a:p>
          <a:p>
            <a:pPr lvl="1"/>
            <a:r>
              <a:rPr lang="fr-FR" sz="1200" dirty="0"/>
              <a:t>Garant du type des données transportées</a:t>
            </a:r>
          </a:p>
          <a:p>
            <a:pPr lvl="1"/>
            <a:endParaRPr lang="fr-FR" sz="1200" dirty="0"/>
          </a:p>
          <a:p>
            <a:pPr lvl="1"/>
            <a:r>
              <a:rPr lang="fr-FR" sz="1200" dirty="0"/>
              <a:t>Utilisé en retour des services</a:t>
            </a:r>
          </a:p>
          <a:p>
            <a:pPr lvl="1"/>
            <a:endParaRPr lang="fr-FR" sz="1200" dirty="0"/>
          </a:p>
        </p:txBody>
      </p:sp>
      <p:pic>
        <p:nvPicPr>
          <p:cNvPr id="9" name="Image 8">
            <a:extLst>
              <a:ext uri="{FF2B5EF4-FFF2-40B4-BE49-F238E27FC236}">
                <a16:creationId xmlns:a16="http://schemas.microsoft.com/office/drawing/2014/main" id="{F4DFBFD7-32EC-4D68-8467-6AB21189A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706" y="224305"/>
            <a:ext cx="4852790" cy="4364357"/>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0777F239-A9DD-480E-8173-645E64FD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368" y="913518"/>
            <a:ext cx="2325579" cy="1154175"/>
          </a:xfrm>
          <a:prstGeom prst="rect">
            <a:avLst/>
          </a:prstGeom>
        </p:spPr>
      </p:pic>
      <p:pic>
        <p:nvPicPr>
          <p:cNvPr id="14" name="Image 13">
            <a:extLst>
              <a:ext uri="{FF2B5EF4-FFF2-40B4-BE49-F238E27FC236}">
                <a16:creationId xmlns:a16="http://schemas.microsoft.com/office/drawing/2014/main" id="{B59935D7-306A-4FC9-8EFD-E9833C4981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2360" y="4546469"/>
            <a:ext cx="470434" cy="470434"/>
          </a:xfrm>
          <a:prstGeom prst="rect">
            <a:avLst/>
          </a:prstGeom>
        </p:spPr>
      </p:pic>
      <p:sp>
        <p:nvSpPr>
          <p:cNvPr id="17" name="Titre 1">
            <a:extLst>
              <a:ext uri="{FF2B5EF4-FFF2-40B4-BE49-F238E27FC236}">
                <a16:creationId xmlns:a16="http://schemas.microsoft.com/office/drawing/2014/main" id="{3F05B278-6BFB-47B9-86A0-EB907A3DC8AE}"/>
              </a:ext>
            </a:extLst>
          </p:cNvPr>
          <p:cNvSpPr txBox="1">
            <a:spLocks/>
          </p:cNvSpPr>
          <p:nvPr/>
        </p:nvSpPr>
        <p:spPr>
          <a:xfrm>
            <a:off x="611188" y="224304"/>
            <a:ext cx="3492278"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err="1"/>
              <a:t>TypeScript</a:t>
            </a:r>
            <a:endParaRPr lang="fr-FR" dirty="0"/>
          </a:p>
        </p:txBody>
      </p:sp>
    </p:spTree>
    <p:extLst>
      <p:ext uri="{BB962C8B-B14F-4D97-AF65-F5344CB8AC3E}">
        <p14:creationId xmlns:p14="http://schemas.microsoft.com/office/powerpoint/2010/main" val="397536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71E0B26D-0B1F-4676-8173-AC633B90B27E}"/>
              </a:ext>
            </a:extLst>
          </p:cNvPr>
          <p:cNvSpPr>
            <a:spLocks noGrp="1"/>
          </p:cNvSpPr>
          <p:nvPr>
            <p:ph type="body" sz="quarter" idx="11"/>
          </p:nvPr>
        </p:nvSpPr>
        <p:spPr>
          <a:xfrm>
            <a:off x="612000" y="612000"/>
            <a:ext cx="3708562" cy="246221"/>
          </a:xfrm>
        </p:spPr>
        <p:txBody>
          <a:bodyPr/>
          <a:lstStyle/>
          <a:p>
            <a:r>
              <a:rPr lang="fr-FR" dirty="0"/>
              <a:t>Itérateurs</a:t>
            </a:r>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1347614"/>
            <a:ext cx="3240732" cy="3050464"/>
          </a:xfrm>
        </p:spPr>
        <p:txBody>
          <a:bodyPr>
            <a:normAutofit/>
          </a:bodyPr>
          <a:lstStyle/>
          <a:p>
            <a:pPr lvl="1"/>
            <a:r>
              <a:rPr lang="fr-FR" sz="1200" dirty="0"/>
              <a:t>Même syntaxes que Javascript</a:t>
            </a:r>
          </a:p>
          <a:p>
            <a:pPr lvl="1"/>
            <a:endParaRPr lang="fr-FR" sz="1200" dirty="0"/>
          </a:p>
          <a:p>
            <a:pPr lvl="1"/>
            <a:r>
              <a:rPr lang="fr-FR" sz="1200" dirty="0"/>
              <a:t>Itérateur For…Of</a:t>
            </a:r>
          </a:p>
          <a:p>
            <a:pPr lvl="2"/>
            <a:r>
              <a:rPr lang="fr-FR" sz="1200" dirty="0"/>
              <a:t>Parcours les éléments du tableau</a:t>
            </a:r>
          </a:p>
          <a:p>
            <a:pPr lvl="2"/>
            <a:endParaRPr lang="fr-FR" sz="1200" dirty="0"/>
          </a:p>
          <a:p>
            <a:pPr lvl="1"/>
            <a:r>
              <a:rPr lang="fr-FR" sz="1200" dirty="0"/>
              <a:t>Itérateur For…In</a:t>
            </a:r>
          </a:p>
          <a:p>
            <a:pPr lvl="2"/>
            <a:r>
              <a:rPr lang="fr-FR" sz="1200" dirty="0"/>
              <a:t>Parcours les index des éléments</a:t>
            </a:r>
          </a:p>
        </p:txBody>
      </p:sp>
      <p:pic>
        <p:nvPicPr>
          <p:cNvPr id="5" name="Image 4">
            <a:extLst>
              <a:ext uri="{FF2B5EF4-FFF2-40B4-BE49-F238E27FC236}">
                <a16:creationId xmlns:a16="http://schemas.microsoft.com/office/drawing/2014/main" id="{B36762CD-0B3A-467C-9C93-1C5F785D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588" y="1189014"/>
            <a:ext cx="5038095" cy="2561743"/>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9775F5D7-AC5C-4DE3-827B-D2039023A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360" y="4546469"/>
            <a:ext cx="470434" cy="470434"/>
          </a:xfrm>
          <a:prstGeom prst="rect">
            <a:avLst/>
          </a:prstGeom>
        </p:spPr>
      </p:pic>
      <p:sp>
        <p:nvSpPr>
          <p:cNvPr id="14" name="Titre 1">
            <a:extLst>
              <a:ext uri="{FF2B5EF4-FFF2-40B4-BE49-F238E27FC236}">
                <a16:creationId xmlns:a16="http://schemas.microsoft.com/office/drawing/2014/main" id="{EEC672C8-9736-47E1-89AD-D94088D7830D}"/>
              </a:ext>
            </a:extLst>
          </p:cNvPr>
          <p:cNvSpPr txBox="1">
            <a:spLocks/>
          </p:cNvSpPr>
          <p:nvPr/>
        </p:nvSpPr>
        <p:spPr>
          <a:xfrm>
            <a:off x="611188" y="224304"/>
            <a:ext cx="7671606"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err="1"/>
              <a:t>TypeScript</a:t>
            </a:r>
            <a:endParaRPr lang="fr-FR" dirty="0"/>
          </a:p>
        </p:txBody>
      </p:sp>
    </p:spTree>
    <p:extLst>
      <p:ext uri="{BB962C8B-B14F-4D97-AF65-F5344CB8AC3E}">
        <p14:creationId xmlns:p14="http://schemas.microsoft.com/office/powerpoint/2010/main" val="5839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5112940" cy="712168"/>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67544" y="1203598"/>
            <a:ext cx="5328592" cy="2880320"/>
          </a:xfrm>
        </p:spPr>
        <p:txBody>
          <a:bodyPr>
            <a:normAutofit/>
          </a:bodyPr>
          <a:lstStyle/>
          <a:p>
            <a:r>
              <a:rPr lang="fr-FR" b="0" dirty="0"/>
              <a:t>Une application Angular est construite à partir de </a:t>
            </a:r>
            <a:r>
              <a:rPr lang="fr-FR" dirty="0">
                <a:solidFill>
                  <a:srgbClr val="BC5A9B"/>
                </a:solidFill>
              </a:rPr>
              <a:t>modules</a:t>
            </a:r>
            <a:r>
              <a:rPr lang="fr-FR" b="0" dirty="0"/>
              <a:t>, de </a:t>
            </a:r>
            <a:r>
              <a:rPr lang="fr-FR" dirty="0">
                <a:solidFill>
                  <a:srgbClr val="BC5A9B"/>
                </a:solidFill>
              </a:rPr>
              <a:t>composants</a:t>
            </a:r>
            <a:r>
              <a:rPr lang="fr-FR" b="0" dirty="0"/>
              <a:t>, de </a:t>
            </a:r>
            <a:r>
              <a:rPr lang="fr-FR" dirty="0">
                <a:solidFill>
                  <a:srgbClr val="BC5A9B"/>
                </a:solidFill>
              </a:rPr>
              <a:t>services</a:t>
            </a:r>
            <a:r>
              <a:rPr lang="fr-FR" b="0" dirty="0"/>
              <a:t>, de </a:t>
            </a:r>
            <a:r>
              <a:rPr lang="fr-FR" dirty="0">
                <a:solidFill>
                  <a:srgbClr val="BC5A9B"/>
                </a:solidFill>
              </a:rPr>
              <a:t>directives</a:t>
            </a:r>
            <a:r>
              <a:rPr lang="fr-FR" b="0" dirty="0"/>
              <a:t> et de </a:t>
            </a:r>
            <a:r>
              <a:rPr lang="fr-FR" dirty="0">
                <a:solidFill>
                  <a:srgbClr val="BC5A9B"/>
                </a:solidFill>
              </a:rPr>
              <a:t>routes</a:t>
            </a:r>
            <a:r>
              <a:rPr lang="fr-FR" b="0" dirty="0"/>
              <a:t> pour lier le tout</a:t>
            </a:r>
          </a:p>
          <a:p>
            <a:endParaRPr lang="fr-FR" dirty="0"/>
          </a:p>
          <a:p>
            <a:pPr lvl="1"/>
            <a:r>
              <a:rPr lang="fr-FR" sz="1200" dirty="0"/>
              <a:t> Point d’entrée : index.html</a:t>
            </a:r>
          </a:p>
          <a:p>
            <a:pPr lvl="2"/>
            <a:r>
              <a:rPr lang="fr-FR" sz="1200" dirty="0"/>
              <a:t>Fait le lien avec le composant principal de l’application : </a:t>
            </a:r>
            <a:r>
              <a:rPr lang="fr-FR" sz="1200" b="1" dirty="0" err="1"/>
              <a:t>app.component.ts</a:t>
            </a:r>
            <a:endParaRPr lang="fr-FR" sz="1200" b="1" dirty="0"/>
          </a:p>
          <a:p>
            <a:pPr lvl="1"/>
            <a:r>
              <a:rPr lang="fr-FR" sz="1200" dirty="0"/>
              <a:t>Environnements : contient les fichiers de propriétés pour chaque environnement</a:t>
            </a:r>
          </a:p>
          <a:p>
            <a:pPr lvl="1"/>
            <a:r>
              <a:rPr lang="fr-FR" sz="1200" dirty="0"/>
              <a:t>Assets : répertoire de stockage des ressources</a:t>
            </a:r>
          </a:p>
          <a:p>
            <a:pPr lvl="1"/>
            <a:r>
              <a:rPr lang="fr-FR" sz="1200" dirty="0"/>
              <a:t>Tests : répertoire de stockage des tests unitaires</a:t>
            </a:r>
          </a:p>
          <a:p>
            <a:pPr lvl="1"/>
            <a:endParaRPr lang="fr-FR" sz="1200" dirty="0"/>
          </a:p>
          <a:p>
            <a:pPr marL="0" lvl="1" indent="0">
              <a:buNone/>
            </a:pPr>
            <a:endParaRPr lang="fr-FR" sz="1200" dirty="0"/>
          </a:p>
          <a:p>
            <a:pPr lvl="1"/>
            <a:endParaRPr lang="fr-FR" sz="1200" dirty="0"/>
          </a:p>
        </p:txBody>
      </p:sp>
      <p:pic>
        <p:nvPicPr>
          <p:cNvPr id="11" name="Image 10">
            <a:extLst>
              <a:ext uri="{FF2B5EF4-FFF2-40B4-BE49-F238E27FC236}">
                <a16:creationId xmlns:a16="http://schemas.microsoft.com/office/drawing/2014/main" id="{C5B1FD41-3308-4AF5-B8EA-472B5328A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930" y="0"/>
            <a:ext cx="3228564" cy="5143500"/>
          </a:xfrm>
          <a:prstGeom prst="rect">
            <a:avLst/>
          </a:prstGeom>
          <a:effectLst>
            <a:outerShdw blurRad="50800" dist="38100" dir="2700000" algn="tl" rotWithShape="0">
              <a:prstClr val="black">
                <a:alpha val="40000"/>
              </a:prstClr>
            </a:outerShdw>
          </a:effectLst>
        </p:spPr>
      </p:pic>
      <p:pic>
        <p:nvPicPr>
          <p:cNvPr id="15" name="Image 14">
            <a:extLst>
              <a:ext uri="{FF2B5EF4-FFF2-40B4-BE49-F238E27FC236}">
                <a16:creationId xmlns:a16="http://schemas.microsoft.com/office/drawing/2014/main" id="{4213701F-6FC6-4883-B9E4-8D609AD381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200042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9"/>
            <a:ext cx="4680080" cy="3334126"/>
          </a:xfrm>
        </p:spPr>
        <p:txBody>
          <a:bodyPr>
            <a:noAutofit/>
          </a:bodyPr>
          <a:lstStyle/>
          <a:p>
            <a:r>
              <a:rPr lang="fr-FR" dirty="0"/>
              <a:t>3 types de modules sont à distinguer</a:t>
            </a:r>
            <a:endParaRPr lang="fr-FR" b="0" i="1" dirty="0"/>
          </a:p>
          <a:p>
            <a:endParaRPr lang="fr-FR" i="1" dirty="0"/>
          </a:p>
          <a:p>
            <a:pPr lvl="1"/>
            <a:r>
              <a:rPr lang="fr-FR" sz="1200" dirty="0"/>
              <a:t>Module fonctionnel</a:t>
            </a:r>
          </a:p>
          <a:p>
            <a:pPr lvl="2"/>
            <a:r>
              <a:rPr lang="fr-FR" sz="1200" dirty="0"/>
              <a:t>Représente un domaine fonctionnel. Ex: </a:t>
            </a:r>
            <a:r>
              <a:rPr lang="fr-FR" sz="1200" b="1" dirty="0"/>
              <a:t>Clients</a:t>
            </a:r>
          </a:p>
          <a:p>
            <a:pPr lvl="2"/>
            <a:r>
              <a:rPr lang="fr-FR" sz="1200" dirty="0"/>
              <a:t>Export un ou plusieurs composants que l’application va utiliser. Ex: </a:t>
            </a:r>
            <a:r>
              <a:rPr lang="fr-FR" sz="1200" b="1" dirty="0"/>
              <a:t>Liste-Client</a:t>
            </a:r>
          </a:p>
          <a:p>
            <a:pPr lvl="2"/>
            <a:r>
              <a:rPr lang="fr-FR" sz="1200" dirty="0"/>
              <a:t>Ne va pas exporter les composants internes : Ex: </a:t>
            </a:r>
            <a:r>
              <a:rPr lang="fr-FR" sz="1200" b="1" dirty="0"/>
              <a:t>Client</a:t>
            </a:r>
          </a:p>
          <a:p>
            <a:pPr lvl="1"/>
            <a:endParaRPr lang="fr-FR" sz="1200" dirty="0"/>
          </a:p>
          <a:p>
            <a:pPr lvl="1"/>
            <a:r>
              <a:rPr lang="fr-FR" sz="1200" dirty="0"/>
              <a:t>Module de composants</a:t>
            </a:r>
          </a:p>
          <a:p>
            <a:pPr lvl="2"/>
            <a:r>
              <a:rPr lang="fr-FR" sz="1200" dirty="0"/>
              <a:t>Contient des composants techniques comme un composant </a:t>
            </a:r>
            <a:r>
              <a:rPr lang="fr-FR" sz="1200" b="1" dirty="0"/>
              <a:t>liste, une popup générique, etc…</a:t>
            </a:r>
            <a:r>
              <a:rPr lang="fr-FR" sz="1200" dirty="0"/>
              <a:t> </a:t>
            </a:r>
          </a:p>
          <a:p>
            <a:pPr lvl="2"/>
            <a:endParaRPr lang="fr-FR" sz="1200" b="1" dirty="0"/>
          </a:p>
          <a:p>
            <a:pPr lvl="1"/>
            <a:r>
              <a:rPr lang="fr-FR" sz="1200" dirty="0"/>
              <a:t>Module de routes</a:t>
            </a:r>
          </a:p>
          <a:p>
            <a:pPr lvl="2"/>
            <a:r>
              <a:rPr lang="fr-FR" sz="1200" dirty="0"/>
              <a:t>Défini les routes pour accéder aux composants</a:t>
            </a:r>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Module</a:t>
            </a:r>
          </a:p>
        </p:txBody>
      </p:sp>
      <p:pic>
        <p:nvPicPr>
          <p:cNvPr id="9" name="Image 8">
            <a:extLst>
              <a:ext uri="{FF2B5EF4-FFF2-40B4-BE49-F238E27FC236}">
                <a16:creationId xmlns:a16="http://schemas.microsoft.com/office/drawing/2014/main" id="{6DE805A2-2C55-4EB5-94F3-D4EEB03E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473" y="1842986"/>
            <a:ext cx="2981741" cy="1457528"/>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CA981B52-CF06-414F-A641-6D4436075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38037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9"/>
            <a:ext cx="8353300" cy="1548589"/>
          </a:xfrm>
        </p:spPr>
        <p:txBody>
          <a:bodyPr>
            <a:normAutofit/>
          </a:bodyPr>
          <a:lstStyle/>
          <a:p>
            <a:r>
              <a:rPr lang="fr-FR" dirty="0"/>
              <a:t>Commande</a:t>
            </a:r>
            <a:r>
              <a:rPr lang="fr-FR" b="0" dirty="0"/>
              <a:t> : </a:t>
            </a:r>
            <a:r>
              <a:rPr lang="fr-FR" b="0" i="1" dirty="0" err="1"/>
              <a:t>ng</a:t>
            </a:r>
            <a:r>
              <a:rPr lang="fr-FR" b="0" i="1" dirty="0"/>
              <a:t> </a:t>
            </a:r>
            <a:r>
              <a:rPr lang="fr-FR" b="0" i="1" dirty="0" err="1"/>
              <a:t>generate</a:t>
            </a:r>
            <a:r>
              <a:rPr lang="fr-FR" b="0" i="1" dirty="0"/>
              <a:t> module &lt;chemin/</a:t>
            </a:r>
            <a:r>
              <a:rPr lang="fr-FR" b="0" i="1" dirty="0" err="1"/>
              <a:t>nom_module</a:t>
            </a:r>
            <a:r>
              <a:rPr lang="fr-FR" b="0" i="1" dirty="0"/>
              <a:t>&gt; &lt;options&gt;</a:t>
            </a:r>
          </a:p>
          <a:p>
            <a:endParaRPr lang="fr-FR" i="1" dirty="0"/>
          </a:p>
          <a:p>
            <a:pPr lvl="1"/>
            <a:r>
              <a:rPr lang="fr-FR" sz="1200" dirty="0"/>
              <a:t>Options</a:t>
            </a:r>
          </a:p>
          <a:p>
            <a:pPr lvl="2"/>
            <a:r>
              <a:rPr lang="fr-FR" sz="1200" b="1" dirty="0"/>
              <a:t>--module=app </a:t>
            </a:r>
            <a:r>
              <a:rPr lang="fr-FR" sz="1200" dirty="0"/>
              <a:t>: déclare le module dans le module principal de l’application</a:t>
            </a:r>
          </a:p>
          <a:p>
            <a:pPr lvl="2"/>
            <a:r>
              <a:rPr lang="fr-FR" sz="1200" b="1" dirty="0"/>
              <a:t>--</a:t>
            </a:r>
            <a:r>
              <a:rPr lang="fr-FR" sz="1200" b="1" dirty="0" err="1"/>
              <a:t>routing</a:t>
            </a:r>
            <a:r>
              <a:rPr lang="fr-FR" sz="1200" b="1" dirty="0"/>
              <a:t>=</a:t>
            </a:r>
            <a:r>
              <a:rPr lang="fr-FR" sz="1200" b="1" dirty="0" err="1"/>
              <a:t>true</a:t>
            </a:r>
            <a:r>
              <a:rPr lang="fr-FR" sz="1200" dirty="0"/>
              <a:t> : génère le module de </a:t>
            </a:r>
            <a:r>
              <a:rPr lang="fr-FR" sz="1200" dirty="0" err="1"/>
              <a:t>routing</a:t>
            </a:r>
            <a:r>
              <a:rPr lang="fr-FR" sz="1200" dirty="0"/>
              <a:t> spécifique au module.</a:t>
            </a:r>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Créer un module</a:t>
            </a:r>
          </a:p>
        </p:txBody>
      </p:sp>
      <p:pic>
        <p:nvPicPr>
          <p:cNvPr id="5" name="Image 4">
            <a:extLst>
              <a:ext uri="{FF2B5EF4-FFF2-40B4-BE49-F238E27FC236}">
                <a16:creationId xmlns:a16="http://schemas.microsoft.com/office/drawing/2014/main" id="{9A132A87-963C-4169-81A3-6276D1BCE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86" y="2787774"/>
            <a:ext cx="7602011" cy="1476581"/>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2B2AD44B-1F76-4724-B94A-119F809BC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254446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9"/>
            <a:ext cx="4860144" cy="3204773"/>
          </a:xfrm>
        </p:spPr>
        <p:txBody>
          <a:bodyPr>
            <a:normAutofit/>
          </a:bodyPr>
          <a:lstStyle/>
          <a:p>
            <a:r>
              <a:rPr lang="fr-FR" dirty="0"/>
              <a:t>Un composant contrôle l’affichage d’une partie de l’écran : le </a:t>
            </a:r>
            <a:r>
              <a:rPr lang="fr-FR" dirty="0" err="1"/>
              <a:t>template</a:t>
            </a:r>
            <a:r>
              <a:rPr lang="fr-FR" dirty="0"/>
              <a:t> et la logique. </a:t>
            </a:r>
            <a:endParaRPr lang="fr-FR" b="0" i="1" dirty="0"/>
          </a:p>
          <a:p>
            <a:endParaRPr lang="fr-FR" i="1" dirty="0"/>
          </a:p>
          <a:p>
            <a:pPr lvl="1"/>
            <a:r>
              <a:rPr lang="fr-FR" sz="1200" b="1" dirty="0"/>
              <a:t>Template</a:t>
            </a:r>
          </a:p>
          <a:p>
            <a:pPr lvl="2"/>
            <a:r>
              <a:rPr lang="fr-FR" sz="1200" dirty="0"/>
              <a:t>Le fichier .html décrit la vue</a:t>
            </a:r>
          </a:p>
          <a:p>
            <a:pPr lvl="1"/>
            <a:r>
              <a:rPr lang="fr-FR" sz="1200" b="1" dirty="0"/>
              <a:t>Logique</a:t>
            </a:r>
          </a:p>
          <a:p>
            <a:pPr lvl="2"/>
            <a:r>
              <a:rPr lang="fr-FR" sz="1200" dirty="0"/>
              <a:t>le fichier </a:t>
            </a:r>
            <a:r>
              <a:rPr lang="fr-FR" sz="1200" dirty="0" err="1"/>
              <a:t>TypeScript</a:t>
            </a:r>
            <a:r>
              <a:rPr lang="fr-FR" sz="1200" dirty="0"/>
              <a:t> décrit la classe</a:t>
            </a:r>
          </a:p>
          <a:p>
            <a:pPr lvl="1"/>
            <a:r>
              <a:rPr lang="fr-FR" sz="1200" b="1" dirty="0"/>
              <a:t>Interaction</a:t>
            </a:r>
          </a:p>
          <a:p>
            <a:pPr lvl="2"/>
            <a:r>
              <a:rPr lang="fr-FR" sz="1200" dirty="0"/>
              <a:t>L’interaction entre la vue et la classe se fait via les propriétés et les méthodes de la classe </a:t>
            </a:r>
          </a:p>
          <a:p>
            <a:pPr lvl="1"/>
            <a:r>
              <a:rPr lang="fr-FR" sz="1200" b="1" dirty="0" err="1"/>
              <a:t>Metadata</a:t>
            </a:r>
            <a:r>
              <a:rPr lang="fr-FR" sz="1200" dirty="0"/>
              <a:t> : description du composant</a:t>
            </a:r>
          </a:p>
          <a:p>
            <a:pPr lvl="1"/>
            <a:endParaRPr lang="fr-FR" sz="1200" dirty="0"/>
          </a:p>
          <a:p>
            <a:pPr marL="0" lvl="1" indent="0">
              <a:buNone/>
            </a:pPr>
            <a:endParaRPr lang="fr-FR" sz="1200" dirty="0"/>
          </a:p>
          <a:p>
            <a:pPr lvl="1"/>
            <a:endParaRPr lang="fr-FR" sz="12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Composant</a:t>
            </a:r>
          </a:p>
        </p:txBody>
      </p:sp>
      <p:pic>
        <p:nvPicPr>
          <p:cNvPr id="5" name="Image 4">
            <a:extLst>
              <a:ext uri="{FF2B5EF4-FFF2-40B4-BE49-F238E27FC236}">
                <a16:creationId xmlns:a16="http://schemas.microsoft.com/office/drawing/2014/main" id="{22C0C6C9-5C73-4BC6-980D-B36879A0C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693" y="1351324"/>
            <a:ext cx="3543795" cy="2410161"/>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100052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8"/>
            <a:ext cx="8353300" cy="1472656"/>
          </a:xfrm>
        </p:spPr>
        <p:txBody>
          <a:bodyPr>
            <a:normAutofit/>
          </a:bodyPr>
          <a:lstStyle/>
          <a:p>
            <a:r>
              <a:rPr lang="fr-FR" dirty="0"/>
              <a:t>Commande</a:t>
            </a:r>
            <a:r>
              <a:rPr lang="fr-FR" b="0" dirty="0"/>
              <a:t> : </a:t>
            </a:r>
            <a:r>
              <a:rPr lang="fr-FR" b="0" i="1" dirty="0" err="1"/>
              <a:t>ng</a:t>
            </a:r>
            <a:r>
              <a:rPr lang="fr-FR" b="0" i="1" dirty="0"/>
              <a:t> </a:t>
            </a:r>
            <a:r>
              <a:rPr lang="fr-FR" b="0" i="1" dirty="0" err="1"/>
              <a:t>generate</a:t>
            </a:r>
            <a:r>
              <a:rPr lang="fr-FR" b="0" i="1" dirty="0"/>
              <a:t> component &lt;</a:t>
            </a:r>
            <a:r>
              <a:rPr lang="fr-FR" b="0" i="1" dirty="0" err="1"/>
              <a:t>chemin_module</a:t>
            </a:r>
            <a:r>
              <a:rPr lang="fr-FR" b="0" i="1" dirty="0"/>
              <a:t>/</a:t>
            </a:r>
            <a:r>
              <a:rPr lang="fr-FR" b="0" i="1" dirty="0" err="1"/>
              <a:t>nom_composant</a:t>
            </a:r>
            <a:r>
              <a:rPr lang="fr-FR" b="0" i="1" dirty="0"/>
              <a:t>&gt; --module=&lt;</a:t>
            </a:r>
            <a:r>
              <a:rPr lang="fr-FR" b="0" i="1" dirty="0" err="1"/>
              <a:t>nom_module</a:t>
            </a:r>
            <a:r>
              <a:rPr lang="fr-FR" b="0" i="1" dirty="0"/>
              <a:t>&gt; &lt;options&gt;</a:t>
            </a:r>
          </a:p>
          <a:p>
            <a:endParaRPr lang="fr-FR" b="0" i="1" dirty="0"/>
          </a:p>
          <a:p>
            <a:pPr lvl="1"/>
            <a:r>
              <a:rPr lang="fr-FR" sz="1200" dirty="0"/>
              <a:t>Options</a:t>
            </a:r>
          </a:p>
          <a:p>
            <a:pPr lvl="2"/>
            <a:r>
              <a:rPr lang="fr-FR" sz="1200" b="1" dirty="0"/>
              <a:t>--export=</a:t>
            </a:r>
            <a:r>
              <a:rPr lang="fr-FR" sz="1200" b="1" dirty="0" err="1"/>
              <a:t>true</a:t>
            </a:r>
            <a:r>
              <a:rPr lang="fr-FR" sz="1200" dirty="0"/>
              <a:t> : le module déclaré par l’option </a:t>
            </a:r>
            <a:r>
              <a:rPr lang="fr-FR" sz="1200" b="1" dirty="0"/>
              <a:t>–module</a:t>
            </a:r>
            <a:r>
              <a:rPr lang="fr-FR" sz="1200" dirty="0"/>
              <a:t> export le composant</a:t>
            </a:r>
            <a:r>
              <a:rPr lang="fr-FR" sz="1200" b="1" dirty="0"/>
              <a:t>	</a:t>
            </a:r>
          </a:p>
          <a:p>
            <a:pPr lvl="1"/>
            <a:endParaRPr lang="fr-FR" sz="12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Créer un composant</a:t>
            </a:r>
          </a:p>
        </p:txBody>
      </p:sp>
      <p:pic>
        <p:nvPicPr>
          <p:cNvPr id="7" name="Image 6">
            <a:extLst>
              <a:ext uri="{FF2B5EF4-FFF2-40B4-BE49-F238E27FC236}">
                <a16:creationId xmlns:a16="http://schemas.microsoft.com/office/drawing/2014/main" id="{7EDEFE50-A208-40AE-9E31-67A316024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36" y="2719692"/>
            <a:ext cx="7401958" cy="1724266"/>
          </a:xfrm>
          <a:prstGeom prst="rect">
            <a:avLst/>
          </a:prstGeom>
          <a:effectLst>
            <a:outerShdw blurRad="50800" dist="38100" dir="2700000" algn="tl" rotWithShape="0">
              <a:prstClr val="black">
                <a:alpha val="40000"/>
              </a:prstClr>
            </a:outerShdw>
          </a:effectLst>
        </p:spPr>
      </p:pic>
      <p:pic>
        <p:nvPicPr>
          <p:cNvPr id="14" name="Image 13">
            <a:extLst>
              <a:ext uri="{FF2B5EF4-FFF2-40B4-BE49-F238E27FC236}">
                <a16:creationId xmlns:a16="http://schemas.microsoft.com/office/drawing/2014/main" id="{C6011D18-6F33-4E65-87C4-9B9B20438B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385634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539552" y="2032165"/>
            <a:ext cx="4536504" cy="2528589"/>
          </a:xfrm>
        </p:spPr>
        <p:txBody>
          <a:bodyPr>
            <a:normAutofit fontScale="92500" lnSpcReduction="20000"/>
          </a:bodyPr>
          <a:lstStyle/>
          <a:p>
            <a:r>
              <a:rPr lang="fr-FR" dirty="0"/>
              <a:t>Un service est une classe qui fournit des valeurs ou des fonctions dont l’application a besoin. </a:t>
            </a:r>
          </a:p>
          <a:p>
            <a:r>
              <a:rPr lang="fr-FR" dirty="0"/>
              <a:t>Ex: API de connexion au Backend ou service de gestion de logs</a:t>
            </a:r>
            <a:endParaRPr lang="fr-FR" b="0" i="1" dirty="0"/>
          </a:p>
          <a:p>
            <a:endParaRPr lang="fr-FR" i="1" dirty="0"/>
          </a:p>
          <a:p>
            <a:pPr lvl="1"/>
            <a:r>
              <a:rPr lang="fr-FR" sz="1200" dirty="0"/>
              <a:t>Il faut définir un ou plusieurs providers pour rendre disponible le service aux </a:t>
            </a:r>
            <a:r>
              <a:rPr lang="fr-FR" sz="1200" dirty="0" err="1"/>
              <a:t>Injectors</a:t>
            </a:r>
            <a:r>
              <a:rPr lang="fr-FR" sz="1200" dirty="0"/>
              <a:t> qui s’occupent de la manière d’injecter le service</a:t>
            </a:r>
          </a:p>
          <a:p>
            <a:pPr lvl="1"/>
            <a:r>
              <a:rPr lang="fr-FR" sz="1200" dirty="0" err="1"/>
              <a:t>Injector</a:t>
            </a:r>
            <a:endParaRPr lang="fr-FR" sz="1200" dirty="0"/>
          </a:p>
          <a:p>
            <a:pPr lvl="2"/>
            <a:r>
              <a:rPr lang="fr-FR" sz="1200" dirty="0"/>
              <a:t>Hiérarchiques : root </a:t>
            </a:r>
            <a:r>
              <a:rPr lang="fr-FR" sz="1200" dirty="0">
                <a:sym typeface="Wingdings" panose="05000000000000000000" pitchFamily="2" charset="2"/>
              </a:rPr>
              <a:t> module  composant</a:t>
            </a:r>
          </a:p>
          <a:p>
            <a:pPr lvl="1"/>
            <a:endParaRPr lang="fr-FR" sz="1200" dirty="0"/>
          </a:p>
          <a:p>
            <a:pPr lvl="1"/>
            <a:r>
              <a:rPr lang="fr-FR" sz="1200" dirty="0"/>
              <a:t>Providers : Service, module, composant</a:t>
            </a:r>
          </a:p>
          <a:p>
            <a:pPr lvl="1"/>
            <a:r>
              <a:rPr lang="fr-FR" sz="1200" dirty="0">
                <a:sym typeface="Wingdings" panose="05000000000000000000" pitchFamily="2" charset="2"/>
              </a:rPr>
              <a:t>Les composants ou service demande un service via le constructeur</a:t>
            </a:r>
          </a:p>
          <a:p>
            <a:pPr lvl="1"/>
            <a:r>
              <a:rPr lang="fr-FR" sz="1200" dirty="0">
                <a:sym typeface="Wingdings" panose="05000000000000000000" pitchFamily="2" charset="2"/>
              </a:rPr>
              <a:t>Les services sont des singletons dans le scope d’un </a:t>
            </a:r>
            <a:r>
              <a:rPr lang="fr-FR" sz="1200" dirty="0" err="1">
                <a:sym typeface="Wingdings" panose="05000000000000000000" pitchFamily="2" charset="2"/>
              </a:rPr>
              <a:t>Injector</a:t>
            </a:r>
            <a:endParaRPr lang="fr-FR" sz="1200" dirty="0"/>
          </a:p>
          <a:p>
            <a:pPr lvl="1"/>
            <a:endParaRPr lang="fr-FR" sz="12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Service</a:t>
            </a:r>
          </a:p>
        </p:txBody>
      </p:sp>
      <p:pic>
        <p:nvPicPr>
          <p:cNvPr id="7" name="Image 6">
            <a:extLst>
              <a:ext uri="{FF2B5EF4-FFF2-40B4-BE49-F238E27FC236}">
                <a16:creationId xmlns:a16="http://schemas.microsoft.com/office/drawing/2014/main" id="{9597495D-B3D6-4F11-9C8A-FF261DFD4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497" y="945660"/>
            <a:ext cx="1901689" cy="1152294"/>
          </a:xfrm>
          <a:prstGeom prst="rect">
            <a:avLst/>
          </a:prstGeom>
          <a:effectLst>
            <a:outerShdw blurRad="50800" dist="38100" dir="2700000" algn="tl" rotWithShape="0">
              <a:prstClr val="black">
                <a:alpha val="40000"/>
              </a:prstClr>
            </a:outerShdw>
          </a:effectLst>
        </p:spPr>
      </p:pic>
      <p:pic>
        <p:nvPicPr>
          <p:cNvPr id="15" name="Image 14">
            <a:extLst>
              <a:ext uri="{FF2B5EF4-FFF2-40B4-BE49-F238E27FC236}">
                <a16:creationId xmlns:a16="http://schemas.microsoft.com/office/drawing/2014/main" id="{46809DD0-54CD-417B-89A8-E6D9A6A16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152" y="2712646"/>
            <a:ext cx="4105848" cy="1848108"/>
          </a:xfrm>
          <a:prstGeom prst="rect">
            <a:avLst/>
          </a:prstGeom>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DB52B749-4BE0-4E4B-A4AC-BA6A11E620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4" name="Image 3">
            <a:extLst>
              <a:ext uri="{FF2B5EF4-FFF2-40B4-BE49-F238E27FC236}">
                <a16:creationId xmlns:a16="http://schemas.microsoft.com/office/drawing/2014/main" id="{EFBD1FEA-5FEB-4328-8D3D-ADABB1B96807}"/>
              </a:ext>
            </a:extLst>
          </p:cNvPr>
          <p:cNvPicPr>
            <a:picLocks noChangeAspect="1"/>
          </p:cNvPicPr>
          <p:nvPr/>
        </p:nvPicPr>
        <p:blipFill>
          <a:blip r:embed="rId6"/>
          <a:stretch>
            <a:fillRect/>
          </a:stretch>
        </p:blipFill>
        <p:spPr>
          <a:xfrm>
            <a:off x="3023692" y="945660"/>
            <a:ext cx="2844452" cy="918388"/>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6C0F8D68-192B-49E6-91BD-2485AD144E2D}"/>
              </a:ext>
            </a:extLst>
          </p:cNvPr>
          <p:cNvPicPr>
            <a:picLocks noChangeAspect="1"/>
          </p:cNvPicPr>
          <p:nvPr/>
        </p:nvPicPr>
        <p:blipFill>
          <a:blip r:embed="rId7"/>
          <a:stretch>
            <a:fillRect/>
          </a:stretch>
        </p:blipFill>
        <p:spPr>
          <a:xfrm>
            <a:off x="539552" y="930412"/>
            <a:ext cx="2221598" cy="4599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653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8"/>
            <a:ext cx="8353300" cy="468470"/>
          </a:xfrm>
        </p:spPr>
        <p:txBody>
          <a:bodyPr>
            <a:normAutofit/>
          </a:bodyPr>
          <a:lstStyle/>
          <a:p>
            <a:r>
              <a:rPr lang="fr-FR" sz="1600" dirty="0"/>
              <a:t>Commande</a:t>
            </a:r>
            <a:r>
              <a:rPr lang="fr-FR" sz="1600" b="0" dirty="0"/>
              <a:t> : </a:t>
            </a:r>
            <a:r>
              <a:rPr lang="fr-FR" sz="1400" b="0" i="1" dirty="0" err="1"/>
              <a:t>ng</a:t>
            </a:r>
            <a:r>
              <a:rPr lang="fr-FR" sz="1400" b="0" i="1" dirty="0"/>
              <a:t> </a:t>
            </a:r>
            <a:r>
              <a:rPr lang="fr-FR" sz="1400" b="0" i="1" dirty="0" err="1"/>
              <a:t>generate</a:t>
            </a:r>
            <a:r>
              <a:rPr lang="fr-FR" sz="1400" b="0" i="1" dirty="0"/>
              <a:t> service &lt;chemin/</a:t>
            </a:r>
            <a:r>
              <a:rPr lang="fr-FR" sz="1400" b="0" i="1" dirty="0" err="1"/>
              <a:t>nom_service</a:t>
            </a:r>
            <a:r>
              <a:rPr lang="fr-FR" sz="1400" b="0" i="1" dirty="0"/>
              <a:t>&gt; --flat=</a:t>
            </a:r>
            <a:r>
              <a:rPr lang="fr-FR" sz="1400" b="0" i="1" dirty="0" err="1"/>
              <a:t>true</a:t>
            </a:r>
            <a:endParaRPr lang="fr-FR" sz="1400" b="0" i="1" dirty="0"/>
          </a:p>
          <a:p>
            <a:pPr lvl="1"/>
            <a:endParaRPr lang="fr-FR" sz="1600" dirty="0"/>
          </a:p>
          <a:p>
            <a:pPr marL="0" lvl="1" indent="0">
              <a:buNone/>
            </a:pPr>
            <a:endParaRPr lang="fr-FR" sz="1600" dirty="0"/>
          </a:p>
          <a:p>
            <a:pPr lvl="1"/>
            <a:endParaRPr lang="fr-FR" sz="18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Créer un service</a:t>
            </a:r>
          </a:p>
        </p:txBody>
      </p:sp>
      <p:pic>
        <p:nvPicPr>
          <p:cNvPr id="9" name="Image 8">
            <a:extLst>
              <a:ext uri="{FF2B5EF4-FFF2-40B4-BE49-F238E27FC236}">
                <a16:creationId xmlns:a16="http://schemas.microsoft.com/office/drawing/2014/main" id="{7A87469D-EFAD-4E08-A3D7-0479D4B2D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36" y="1952538"/>
            <a:ext cx="8259328" cy="1238423"/>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3E70F3AF-D735-4027-A960-82266C7DD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216137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0E0146C-8123-469A-8FED-41B797618B3A}"/>
              </a:ext>
            </a:extLst>
          </p:cNvPr>
          <p:cNvSpPr>
            <a:spLocks noGrp="1"/>
          </p:cNvSpPr>
          <p:nvPr>
            <p:ph type="body" sz="quarter" idx="11"/>
          </p:nvPr>
        </p:nvSpPr>
        <p:spPr/>
        <p:txBody>
          <a:bodyPr/>
          <a:lstStyle/>
          <a:p>
            <a:r>
              <a:rPr lang="fr-FR" dirty="0"/>
              <a:t>Suivi du Document</a:t>
            </a:r>
          </a:p>
        </p:txBody>
      </p:sp>
      <p:sp>
        <p:nvSpPr>
          <p:cNvPr id="17" name="Titre 16"/>
          <p:cNvSpPr>
            <a:spLocks noGrp="1"/>
          </p:cNvSpPr>
          <p:nvPr>
            <p:ph type="title"/>
          </p:nvPr>
        </p:nvSpPr>
        <p:spPr/>
        <p:txBody>
          <a:bodyPr/>
          <a:lstStyle/>
          <a:p>
            <a:r>
              <a:rPr lang="fr-FR" dirty="0"/>
              <a:t>Formation Angular</a:t>
            </a:r>
          </a:p>
        </p:txBody>
      </p:sp>
      <p:sp>
        <p:nvSpPr>
          <p:cNvPr id="4" name="Espace réservé du texte 3">
            <a:extLst>
              <a:ext uri="{FF2B5EF4-FFF2-40B4-BE49-F238E27FC236}">
                <a16:creationId xmlns:a16="http://schemas.microsoft.com/office/drawing/2014/main" id="{0A44B472-49F4-4573-9EC0-A1D71D55F546}"/>
              </a:ext>
            </a:extLst>
          </p:cNvPr>
          <p:cNvSpPr>
            <a:spLocks noGrp="1"/>
          </p:cNvSpPr>
          <p:nvPr>
            <p:ph type="body" sz="quarter" idx="14"/>
          </p:nvPr>
        </p:nvSpPr>
        <p:spPr/>
        <p:txBody>
          <a:bodyPr/>
          <a:lstStyle/>
          <a:p>
            <a:pPr lvl="1"/>
            <a:r>
              <a:rPr lang="fr-FR" dirty="0"/>
              <a:t>Statut Open : En cours / En validation / Validé</a:t>
            </a:r>
          </a:p>
          <a:p>
            <a:pPr lvl="1"/>
            <a:r>
              <a:rPr lang="fr-FR" dirty="0"/>
              <a:t>Liste de diffusion :</a:t>
            </a:r>
          </a:p>
          <a:p>
            <a:pPr lvl="1"/>
            <a:endParaRPr lang="fr-FR" dirty="0"/>
          </a:p>
          <a:p>
            <a:pPr lvl="1"/>
            <a:endParaRPr lang="fr-FR" dirty="0"/>
          </a:p>
          <a:p>
            <a:pPr lvl="1"/>
            <a:endParaRPr lang="fr-FR" dirty="0"/>
          </a:p>
          <a:p>
            <a:pPr lvl="1"/>
            <a:endParaRPr lang="fr-FR" dirty="0"/>
          </a:p>
          <a:p>
            <a:pPr lvl="1"/>
            <a:endParaRPr lang="fr-FR" dirty="0"/>
          </a:p>
          <a:p>
            <a:pPr lvl="1"/>
            <a:r>
              <a:rPr lang="fr-FR" dirty="0"/>
              <a:t>Historique :</a:t>
            </a:r>
          </a:p>
        </p:txBody>
      </p:sp>
      <p:graphicFrame>
        <p:nvGraphicFramePr>
          <p:cNvPr id="10" name="Tableau 9"/>
          <p:cNvGraphicFramePr>
            <a:graphicFrameLocks noGrp="1"/>
          </p:cNvGraphicFramePr>
          <p:nvPr>
            <p:extLst>
              <p:ext uri="{D42A27DB-BD31-4B8C-83A1-F6EECF244321}">
                <p14:modId xmlns:p14="http://schemas.microsoft.com/office/powerpoint/2010/main" val="1672396726"/>
              </p:ext>
            </p:extLst>
          </p:nvPr>
        </p:nvGraphicFramePr>
        <p:xfrm>
          <a:off x="612000" y="1563638"/>
          <a:ext cx="8100200" cy="982980"/>
        </p:xfrm>
        <a:graphic>
          <a:graphicData uri="http://schemas.openxmlformats.org/drawingml/2006/table">
            <a:tbl>
              <a:tblPr firstRow="1">
                <a:tableStyleId>{7DF18680-E054-41AD-8BC1-D1AEF772440D}</a:tableStyleId>
              </a:tblPr>
              <a:tblGrid>
                <a:gridCol w="2025050">
                  <a:extLst>
                    <a:ext uri="{9D8B030D-6E8A-4147-A177-3AD203B41FA5}">
                      <a16:colId xmlns:a16="http://schemas.microsoft.com/office/drawing/2014/main" val="1476748502"/>
                    </a:ext>
                  </a:extLst>
                </a:gridCol>
                <a:gridCol w="2025050">
                  <a:extLst>
                    <a:ext uri="{9D8B030D-6E8A-4147-A177-3AD203B41FA5}">
                      <a16:colId xmlns:a16="http://schemas.microsoft.com/office/drawing/2014/main" val="2886196229"/>
                    </a:ext>
                  </a:extLst>
                </a:gridCol>
                <a:gridCol w="2025050">
                  <a:extLst>
                    <a:ext uri="{9D8B030D-6E8A-4147-A177-3AD203B41FA5}">
                      <a16:colId xmlns:a16="http://schemas.microsoft.com/office/drawing/2014/main" val="4141574330"/>
                    </a:ext>
                  </a:extLst>
                </a:gridCol>
                <a:gridCol w="2025050">
                  <a:extLst>
                    <a:ext uri="{9D8B030D-6E8A-4147-A177-3AD203B41FA5}">
                      <a16:colId xmlns:a16="http://schemas.microsoft.com/office/drawing/2014/main" val="2585938547"/>
                    </a:ext>
                  </a:extLst>
                </a:gridCol>
              </a:tblGrid>
              <a:tr h="245745">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extLst>
                  <a:ext uri="{0D108BD9-81ED-4DB2-BD59-A6C34878D82A}">
                    <a16:rowId xmlns:a16="http://schemas.microsoft.com/office/drawing/2014/main" val="3164493298"/>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2962543063"/>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1706187134"/>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3593649869"/>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1757181561"/>
              </p:ext>
            </p:extLst>
          </p:nvPr>
        </p:nvGraphicFramePr>
        <p:xfrm>
          <a:off x="611560" y="2931790"/>
          <a:ext cx="8100200" cy="1508760"/>
        </p:xfrm>
        <a:graphic>
          <a:graphicData uri="http://schemas.openxmlformats.org/drawingml/2006/table">
            <a:tbl>
              <a:tblPr firstRow="1" bandRow="1">
                <a:tableStyleId>{7DF18680-E054-41AD-8BC1-D1AEF772440D}</a:tableStyleId>
              </a:tblPr>
              <a:tblGrid>
                <a:gridCol w="828044">
                  <a:extLst>
                    <a:ext uri="{9D8B030D-6E8A-4147-A177-3AD203B41FA5}">
                      <a16:colId xmlns:a16="http://schemas.microsoft.com/office/drawing/2014/main" val="20000"/>
                    </a:ext>
                  </a:extLst>
                </a:gridCol>
                <a:gridCol w="1172815">
                  <a:extLst>
                    <a:ext uri="{9D8B030D-6E8A-4147-A177-3AD203B41FA5}">
                      <a16:colId xmlns:a16="http://schemas.microsoft.com/office/drawing/2014/main" val="20001"/>
                    </a:ext>
                  </a:extLst>
                </a:gridCol>
                <a:gridCol w="2042217">
                  <a:extLst>
                    <a:ext uri="{9D8B030D-6E8A-4147-A177-3AD203B41FA5}">
                      <a16:colId xmlns:a16="http://schemas.microsoft.com/office/drawing/2014/main" val="20002"/>
                    </a:ext>
                  </a:extLst>
                </a:gridCol>
                <a:gridCol w="2033563">
                  <a:extLst>
                    <a:ext uri="{9D8B030D-6E8A-4147-A177-3AD203B41FA5}">
                      <a16:colId xmlns:a16="http://schemas.microsoft.com/office/drawing/2014/main" val="20003"/>
                    </a:ext>
                  </a:extLst>
                </a:gridCol>
                <a:gridCol w="2023561">
                  <a:extLst>
                    <a:ext uri="{9D8B030D-6E8A-4147-A177-3AD203B41FA5}">
                      <a16:colId xmlns:a16="http://schemas.microsoft.com/office/drawing/2014/main" val="20004"/>
                    </a:ext>
                  </a:extLst>
                </a:gridCol>
              </a:tblGrid>
              <a:tr h="228600">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Version</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Date</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Rédigé</a:t>
                      </a:r>
                      <a:r>
                        <a:rPr lang="fr-FR" sz="900" baseline="0" dirty="0"/>
                        <a:t> par </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Vérifié par</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Validé par</a:t>
                      </a:r>
                      <a:endParaRPr lang="fr-FR" sz="900" dirty="0">
                        <a:solidFill>
                          <a:schemeClr val="bg2"/>
                        </a:solidFill>
                        <a:latin typeface="+mn-lt"/>
                      </a:endParaRPr>
                    </a:p>
                  </a:txBody>
                  <a:tcPr/>
                </a:tc>
                <a:extLst>
                  <a:ext uri="{0D108BD9-81ED-4DB2-BD59-A6C34878D82A}">
                    <a16:rowId xmlns:a16="http://schemas.microsoft.com/office/drawing/2014/main" val="10000"/>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r>
                        <a:rPr lang="fr-FR" sz="800" dirty="0">
                          <a:solidFill>
                            <a:schemeClr val="tx1"/>
                          </a:solidFill>
                          <a:latin typeface="+mn-lt"/>
                        </a:rPr>
                        <a:t>1.0</a:t>
                      </a: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17/10/2019</a:t>
                      </a: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1"/>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a:t>
                      </a:r>
                      <a:r>
                        <a:rPr lang="fr-FR" sz="800" baseline="0" dirty="0">
                          <a:solidFill>
                            <a:schemeClr val="tx1"/>
                          </a:solidFill>
                          <a:latin typeface="+mn-lt"/>
                        </a:rPr>
                        <a:t> modification :</a:t>
                      </a:r>
                      <a:endParaRPr lang="fr-FR" sz="800" dirty="0">
                        <a:solidFill>
                          <a:schemeClr val="tx1"/>
                        </a:solidFill>
                        <a:latin typeface="+mn-lt"/>
                      </a:endParaRP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Création du document</a:t>
                      </a:r>
                    </a:p>
                  </a:txBody>
                  <a:tcPr/>
                </a:tc>
                <a:tc hMerge="1">
                  <a:txBody>
                    <a:bodyPr/>
                    <a:lstStyle/>
                    <a:p>
                      <a:endParaRPr lang="fr-FR" dirty="0"/>
                    </a:p>
                  </a:txBody>
                  <a:tcPr>
                    <a:solidFill>
                      <a:schemeClr val="bg1">
                        <a:lumMod val="95000"/>
                      </a:schemeClr>
                    </a:solidFill>
                  </a:tcPr>
                </a:tc>
                <a:extLst>
                  <a:ext uri="{0D108BD9-81ED-4DB2-BD59-A6C34878D82A}">
                    <a16:rowId xmlns:a16="http://schemas.microsoft.com/office/drawing/2014/main" val="10002"/>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3"/>
                  </a:ext>
                </a:extLst>
              </a:tr>
              <a:tr h="213360">
                <a:tc vMerge="1">
                  <a:txBody>
                    <a:bodyPr/>
                    <a:lstStyle/>
                    <a:p>
                      <a:pPr algn="ctr"/>
                      <a:endParaRPr lang="fr-FR" sz="1200" dirty="0"/>
                    </a:p>
                  </a:txBody>
                  <a:tcPr anchor="ct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a:solidFill>
                            <a:schemeClr val="tx1"/>
                          </a:solidFill>
                          <a:latin typeface="+mn-lt"/>
                        </a:rPr>
                        <a:t>Motif et nature de la modification :</a:t>
                      </a:r>
                    </a:p>
                  </a:txBody>
                  <a:tcPr/>
                </a:tc>
                <a:tc hMerge="1">
                  <a:txBody>
                    <a:bodyPr/>
                    <a:lstStyle/>
                    <a:p>
                      <a:endParaRPr lang="fr-FR" sz="1200" dirty="0"/>
                    </a:p>
                  </a:txBody>
                  <a:tcP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sz="1200" dirty="0"/>
                    </a:p>
                  </a:txBody>
                  <a:tcPr>
                    <a:solidFill>
                      <a:schemeClr val="bg2"/>
                    </a:solidFill>
                  </a:tcPr>
                </a:tc>
                <a:extLst>
                  <a:ext uri="{0D108BD9-81ED-4DB2-BD59-A6C34878D82A}">
                    <a16:rowId xmlns:a16="http://schemas.microsoft.com/office/drawing/2014/main" val="10004"/>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5"/>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 modification :</a:t>
                      </a: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dirty="0"/>
                    </a:p>
                  </a:txBody>
                  <a:tcPr>
                    <a:solidFill>
                      <a:schemeClr val="bg2"/>
                    </a:solidFill>
                  </a:tcPr>
                </a:tc>
                <a:extLst>
                  <a:ext uri="{0D108BD9-81ED-4DB2-BD59-A6C34878D82A}">
                    <a16:rowId xmlns:a16="http://schemas.microsoft.com/office/drawing/2014/main" val="10006"/>
                  </a:ext>
                </a:extLst>
              </a:tr>
            </a:tbl>
          </a:graphicData>
        </a:graphic>
      </p:graphicFrame>
      <p:sp>
        <p:nvSpPr>
          <p:cNvPr id="6" name="Espace réservé du pied de page 5">
            <a:extLst>
              <a:ext uri="{FF2B5EF4-FFF2-40B4-BE49-F238E27FC236}">
                <a16:creationId xmlns:a16="http://schemas.microsoft.com/office/drawing/2014/main" id="{899A42A2-C3B6-4BEA-8BF8-D9356AE36D9D}"/>
              </a:ext>
            </a:extLst>
          </p:cNvPr>
          <p:cNvSpPr>
            <a:spLocks noGrp="1"/>
          </p:cNvSpPr>
          <p:nvPr>
            <p:ph type="ftr" sz="quarter" idx="3"/>
          </p:nvPr>
        </p:nvSpPr>
        <p:spPr/>
        <p:txBody>
          <a:bodyPr/>
          <a:lstStyle/>
          <a:p>
            <a:endParaRPr lang="fr-FR" dirty="0"/>
          </a:p>
        </p:txBody>
      </p:sp>
    </p:spTree>
    <p:extLst>
      <p:ext uri="{BB962C8B-B14F-4D97-AF65-F5344CB8AC3E}">
        <p14:creationId xmlns:p14="http://schemas.microsoft.com/office/powerpoint/2010/main" val="399924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347614"/>
            <a:ext cx="4256166" cy="2952328"/>
          </a:xfrm>
        </p:spPr>
        <p:txBody>
          <a:bodyPr>
            <a:normAutofit/>
          </a:bodyPr>
          <a:lstStyle/>
          <a:p>
            <a:r>
              <a:rPr lang="fr-FR" dirty="0"/>
              <a:t>Il existe 2 types de directives</a:t>
            </a:r>
          </a:p>
          <a:p>
            <a:endParaRPr lang="fr-FR" dirty="0"/>
          </a:p>
          <a:p>
            <a:pPr lvl="1"/>
            <a:r>
              <a:rPr lang="fr-FR" sz="1200" dirty="0"/>
              <a:t>Structural directives</a:t>
            </a:r>
          </a:p>
          <a:p>
            <a:pPr lvl="2"/>
            <a:r>
              <a:rPr lang="fr-FR" sz="1200" dirty="0"/>
              <a:t>Ajoute, supprimer des éléments du DOM. Ex : *</a:t>
            </a:r>
            <a:r>
              <a:rPr lang="fr-FR" sz="1200" dirty="0" err="1"/>
              <a:t>ngFor</a:t>
            </a:r>
            <a:endParaRPr lang="fr-FR" sz="1200" dirty="0"/>
          </a:p>
          <a:p>
            <a:pPr lvl="2"/>
            <a:endParaRPr lang="fr-FR" sz="1200" dirty="0"/>
          </a:p>
          <a:p>
            <a:pPr lvl="1"/>
            <a:r>
              <a:rPr lang="fr-FR" sz="1200" dirty="0" err="1"/>
              <a:t>Attribute</a:t>
            </a:r>
            <a:r>
              <a:rPr lang="fr-FR" sz="1200" dirty="0"/>
              <a:t> directives</a:t>
            </a:r>
          </a:p>
          <a:p>
            <a:pPr lvl="2"/>
            <a:r>
              <a:rPr lang="fr-FR" sz="1200" dirty="0"/>
              <a:t>Modifie l’apparence d’un élément du DOM déjà présent. Ex: la directive </a:t>
            </a:r>
            <a:r>
              <a:rPr lang="fr-FR" sz="1200" dirty="0" err="1"/>
              <a:t>ngModel</a:t>
            </a:r>
            <a:r>
              <a:rPr lang="fr-FR" sz="1200" dirty="0"/>
              <a:t> qui modifie le contenu d’un input</a:t>
            </a:r>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Directive</a:t>
            </a:r>
          </a:p>
        </p:txBody>
      </p:sp>
      <p:pic>
        <p:nvPicPr>
          <p:cNvPr id="5" name="Image 4">
            <a:extLst>
              <a:ext uri="{FF2B5EF4-FFF2-40B4-BE49-F238E27FC236}">
                <a16:creationId xmlns:a16="http://schemas.microsoft.com/office/drawing/2014/main" id="{8FF0B6ED-F2F9-48A5-9D8C-0BB06E76A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166" y="1332269"/>
            <a:ext cx="4096322" cy="166710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31DB07B-35A2-416F-ABE1-BBE2513EA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320221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1095168"/>
            <a:ext cx="8353300" cy="468470"/>
          </a:xfrm>
        </p:spPr>
        <p:txBody>
          <a:bodyPr>
            <a:normAutofit/>
          </a:bodyPr>
          <a:lstStyle/>
          <a:p>
            <a:r>
              <a:rPr lang="fr-FR" dirty="0"/>
              <a:t>Commande</a:t>
            </a:r>
            <a:r>
              <a:rPr lang="fr-FR" b="0" dirty="0"/>
              <a:t> : </a:t>
            </a:r>
            <a:r>
              <a:rPr lang="fr-FR" b="0" i="1" dirty="0" err="1"/>
              <a:t>ng</a:t>
            </a:r>
            <a:r>
              <a:rPr lang="fr-FR" b="0" i="1" dirty="0"/>
              <a:t> </a:t>
            </a:r>
            <a:r>
              <a:rPr lang="fr-FR" b="0" i="1" dirty="0" err="1"/>
              <a:t>generate</a:t>
            </a:r>
            <a:r>
              <a:rPr lang="fr-FR" b="0" i="1" dirty="0"/>
              <a:t> directive &lt;chemin/</a:t>
            </a:r>
            <a:r>
              <a:rPr lang="fr-FR" b="0" i="1" dirty="0" err="1"/>
              <a:t>nom_directive</a:t>
            </a:r>
            <a:r>
              <a:rPr lang="fr-FR" b="0" i="1" dirty="0"/>
              <a:t>&gt; --module=&lt;</a:t>
            </a:r>
            <a:r>
              <a:rPr lang="fr-FR" b="0" i="1" dirty="0" err="1"/>
              <a:t>nom_module</a:t>
            </a:r>
            <a:r>
              <a:rPr lang="fr-FR" b="0" i="1" dirty="0"/>
              <a:t>&gt;</a:t>
            </a:r>
          </a:p>
          <a:p>
            <a:pPr marL="0" lvl="1" indent="0">
              <a:buNone/>
            </a:pPr>
            <a:endParaRPr lang="fr-FR" sz="12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a:t>Créer une directive</a:t>
            </a:r>
          </a:p>
        </p:txBody>
      </p:sp>
      <p:pic>
        <p:nvPicPr>
          <p:cNvPr id="5" name="Image 4">
            <a:extLst>
              <a:ext uri="{FF2B5EF4-FFF2-40B4-BE49-F238E27FC236}">
                <a16:creationId xmlns:a16="http://schemas.microsoft.com/office/drawing/2014/main" id="{CA2719B6-470E-4F99-8980-6516DC4C2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16" y="1923678"/>
            <a:ext cx="8667568" cy="1419423"/>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7E3FD073-4C31-4711-B80B-3A68C0D173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58633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Structure d’une application Angular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395536" y="1779662"/>
            <a:ext cx="3271188" cy="2160240"/>
          </a:xfrm>
        </p:spPr>
        <p:txBody>
          <a:bodyPr>
            <a:normAutofit/>
          </a:bodyPr>
          <a:lstStyle/>
          <a:p>
            <a:pPr lvl="1"/>
            <a:r>
              <a:rPr lang="fr-FR" sz="1200" dirty="0"/>
              <a:t>Un module principal de routes pour l’application</a:t>
            </a:r>
          </a:p>
          <a:p>
            <a:pPr lvl="1"/>
            <a:endParaRPr lang="fr-FR" sz="1200" dirty="0"/>
          </a:p>
          <a:p>
            <a:pPr lvl="1"/>
            <a:r>
              <a:rPr lang="fr-FR" sz="1200" dirty="0"/>
              <a:t>Un module de route par module</a:t>
            </a:r>
          </a:p>
          <a:p>
            <a:pPr lvl="1"/>
            <a:endParaRPr lang="fr-FR" sz="1200" dirty="0"/>
          </a:p>
          <a:p>
            <a:pPr lvl="1"/>
            <a:r>
              <a:rPr lang="fr-FR" sz="1200" dirty="0"/>
              <a:t>Les pages s’affiche entre les balises : </a:t>
            </a:r>
            <a:r>
              <a:rPr lang="fr-FR" sz="1200" i="1" dirty="0"/>
              <a:t>&lt;router-</a:t>
            </a:r>
            <a:r>
              <a:rPr lang="fr-FR" sz="1200" i="1" dirty="0" err="1"/>
              <a:t>outlet</a:t>
            </a:r>
            <a:r>
              <a:rPr lang="fr-FR" sz="1200" i="1" dirty="0"/>
              <a:t>&gt;&lt;/router-</a:t>
            </a:r>
            <a:r>
              <a:rPr lang="fr-FR" sz="1200" i="1" dirty="0" err="1"/>
              <a:t>outlet</a:t>
            </a:r>
            <a:r>
              <a:rPr lang="fr-FR" sz="1200" i="1" dirty="0"/>
              <a:t>&gt;</a:t>
            </a:r>
          </a:p>
          <a:p>
            <a:pPr lvl="1"/>
            <a:endParaRPr lang="fr-FR" sz="1200" dirty="0"/>
          </a:p>
        </p:txBody>
      </p:sp>
      <p:sp>
        <p:nvSpPr>
          <p:cNvPr id="6" name="Espace réservé du texte 5">
            <a:extLst>
              <a:ext uri="{FF2B5EF4-FFF2-40B4-BE49-F238E27FC236}">
                <a16:creationId xmlns:a16="http://schemas.microsoft.com/office/drawing/2014/main" id="{AFB4D571-DDBA-43DE-86BB-9B341E9048E0}"/>
              </a:ext>
            </a:extLst>
          </p:cNvPr>
          <p:cNvSpPr>
            <a:spLocks noGrp="1"/>
          </p:cNvSpPr>
          <p:nvPr>
            <p:ph type="body" sz="quarter" idx="11"/>
          </p:nvPr>
        </p:nvSpPr>
        <p:spPr>
          <a:xfrm>
            <a:off x="612000" y="612000"/>
            <a:ext cx="3708562" cy="246221"/>
          </a:xfrm>
        </p:spPr>
        <p:txBody>
          <a:bodyPr/>
          <a:lstStyle/>
          <a:p>
            <a:r>
              <a:rPr lang="fr-FR" dirty="0" err="1"/>
              <a:t>Routing</a:t>
            </a:r>
            <a:endParaRPr lang="fr-FR" dirty="0"/>
          </a:p>
        </p:txBody>
      </p:sp>
      <p:pic>
        <p:nvPicPr>
          <p:cNvPr id="5" name="Image 4">
            <a:extLst>
              <a:ext uri="{FF2B5EF4-FFF2-40B4-BE49-F238E27FC236}">
                <a16:creationId xmlns:a16="http://schemas.microsoft.com/office/drawing/2014/main" id="{BBCF4299-B5C8-412B-93EE-30F12D9C8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6724" y="583053"/>
            <a:ext cx="5297764" cy="3620005"/>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44498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2486835"/>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Mise en pratique</a:t>
            </a:r>
          </a:p>
          <a:p>
            <a:r>
              <a:rPr lang="fr-FR" sz="1400" dirty="0"/>
              <a:t>Créer le module « taches »</a:t>
            </a:r>
          </a:p>
          <a:p>
            <a:r>
              <a:rPr lang="fr-FR" sz="1400" dirty="0"/>
              <a:t>Créer le composant « liste-taches »</a:t>
            </a:r>
          </a:p>
          <a:p>
            <a:r>
              <a:rPr lang="fr-FR" sz="1400" dirty="0"/>
              <a:t>Créer la route vers le composant « liste-taches »</a:t>
            </a:r>
          </a:p>
          <a:p>
            <a:r>
              <a:rPr lang="fr-FR" sz="1400" dirty="0"/>
              <a:t>Remplir le composant « liste-taches »</a:t>
            </a:r>
          </a:p>
          <a:p>
            <a:r>
              <a:rPr lang="fr-FR" sz="1400" dirty="0"/>
              <a:t>Créer la directive « important »</a:t>
            </a:r>
          </a:p>
          <a:p>
            <a:r>
              <a:rPr lang="fr-FR" sz="1400" dirty="0"/>
              <a:t>Créer et intégrer le composant « tache »</a:t>
            </a:r>
          </a:p>
        </p:txBody>
      </p:sp>
    </p:spTree>
    <p:extLst>
      <p:ext uri="{BB962C8B-B14F-4D97-AF65-F5344CB8AC3E}">
        <p14:creationId xmlns:p14="http://schemas.microsoft.com/office/powerpoint/2010/main" val="374721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Application de gestion de tâches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83568" y="1059582"/>
            <a:ext cx="3722665" cy="3213040"/>
          </a:xfrm>
        </p:spPr>
        <p:txBody>
          <a:bodyPr>
            <a:normAutofit/>
          </a:bodyPr>
          <a:lstStyle/>
          <a:p>
            <a:pPr marL="0" lvl="1" indent="0">
              <a:buNone/>
            </a:pPr>
            <a:r>
              <a:rPr lang="fr-FR" sz="1200" b="1" dirty="0"/>
              <a:t>Fonctionnalités</a:t>
            </a:r>
          </a:p>
          <a:p>
            <a:pPr marL="0" lvl="1" indent="0">
              <a:buNone/>
            </a:pPr>
            <a:endParaRPr lang="fr-FR" sz="1200" b="1" dirty="0"/>
          </a:p>
          <a:p>
            <a:pPr lvl="1"/>
            <a:r>
              <a:rPr lang="fr-FR" sz="1200" dirty="0"/>
              <a:t>Lister des tâches</a:t>
            </a:r>
          </a:p>
          <a:p>
            <a:pPr lvl="1"/>
            <a:r>
              <a:rPr lang="fr-FR" sz="1200" dirty="0"/>
              <a:t>Ajouter une tâches</a:t>
            </a:r>
          </a:p>
          <a:p>
            <a:pPr lvl="1"/>
            <a:r>
              <a:rPr lang="fr-FR" sz="1200" dirty="0"/>
              <a:t>Supprimer des tâches</a:t>
            </a:r>
          </a:p>
          <a:p>
            <a:pPr lvl="1"/>
            <a:r>
              <a:rPr lang="fr-FR" sz="1200" dirty="0"/>
              <a:t>Filtrer la liste des tâches</a:t>
            </a:r>
          </a:p>
          <a:p>
            <a:pPr lvl="1"/>
            <a:r>
              <a:rPr lang="fr-FR" sz="1200" dirty="0"/>
              <a:t>Afficher en rouges les tâches dont le libellé contient </a:t>
            </a:r>
            <a:r>
              <a:rPr lang="fr-FR" sz="1200" b="1" dirty="0"/>
              <a:t>important</a:t>
            </a:r>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4" name="Image 3">
            <a:extLst>
              <a:ext uri="{FF2B5EF4-FFF2-40B4-BE49-F238E27FC236}">
                <a16:creationId xmlns:a16="http://schemas.microsoft.com/office/drawing/2014/main" id="{40744950-8281-4190-AF01-01416F8DAFF4}"/>
              </a:ext>
            </a:extLst>
          </p:cNvPr>
          <p:cNvPicPr>
            <a:picLocks noChangeAspect="1"/>
          </p:cNvPicPr>
          <p:nvPr/>
        </p:nvPicPr>
        <p:blipFill>
          <a:blip r:embed="rId4"/>
          <a:stretch>
            <a:fillRect/>
          </a:stretch>
        </p:blipFill>
        <p:spPr>
          <a:xfrm>
            <a:off x="5580112" y="558645"/>
            <a:ext cx="2996262" cy="38237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048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le module « taches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805832" y="2472422"/>
            <a:ext cx="3600401" cy="1800200"/>
          </a:xfrm>
        </p:spPr>
        <p:txBody>
          <a:bodyPr>
            <a:normAutofit/>
          </a:bodyPr>
          <a:lstStyle/>
          <a:p>
            <a:pPr lvl="1"/>
            <a:r>
              <a:rPr lang="fr-FR" sz="1200" dirty="0"/>
              <a:t>Les fichiers suivants sont créés</a:t>
            </a:r>
          </a:p>
          <a:p>
            <a:pPr lvl="2"/>
            <a:r>
              <a:rPr lang="fr-FR" sz="1200" dirty="0"/>
              <a:t>taches-</a:t>
            </a:r>
            <a:r>
              <a:rPr lang="fr-FR" sz="1200" dirty="0" err="1"/>
              <a:t>routing.module.ts</a:t>
            </a:r>
            <a:endParaRPr lang="fr-FR" sz="1200" dirty="0"/>
          </a:p>
          <a:p>
            <a:pPr lvl="2"/>
            <a:r>
              <a:rPr lang="fr-FR" sz="1200" dirty="0" err="1"/>
              <a:t>taches.module.ts</a:t>
            </a:r>
            <a:endParaRPr lang="fr-FR" sz="1200" dirty="0"/>
          </a:p>
          <a:p>
            <a:pPr lvl="2"/>
            <a:endParaRPr lang="fr-FR" sz="1200" dirty="0"/>
          </a:p>
          <a:p>
            <a:pPr lvl="1"/>
            <a:r>
              <a:rPr lang="fr-FR" sz="1200" dirty="0"/>
              <a:t>Le fichier </a:t>
            </a:r>
            <a:r>
              <a:rPr lang="fr-FR" sz="1200" dirty="0" err="1"/>
              <a:t>app.module.ts</a:t>
            </a:r>
            <a:r>
              <a:rPr lang="fr-FR" sz="1200" dirty="0"/>
              <a:t> a été modifié</a:t>
            </a:r>
          </a:p>
          <a:p>
            <a:pPr lvl="1"/>
            <a:endParaRPr lang="fr-FR" sz="1200" dirty="0"/>
          </a:p>
          <a:p>
            <a:pPr marL="357193" lvl="2" indent="0">
              <a:buNone/>
            </a:pPr>
            <a:endParaRPr lang="fr-FR" sz="1200" dirty="0"/>
          </a:p>
          <a:p>
            <a:pPr lvl="1"/>
            <a:endParaRPr lang="fr-FR" sz="1200" dirty="0"/>
          </a:p>
          <a:p>
            <a:pPr marL="0" lvl="1" indent="0">
              <a:buNone/>
            </a:pPr>
            <a:endParaRPr lang="fr-FR" sz="1200" dirty="0"/>
          </a:p>
          <a:p>
            <a:pPr lvl="1"/>
            <a:endParaRPr lang="fr-FR" sz="12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7" name="Image 6">
            <a:extLst>
              <a:ext uri="{FF2B5EF4-FFF2-40B4-BE49-F238E27FC236}">
                <a16:creationId xmlns:a16="http://schemas.microsoft.com/office/drawing/2014/main" id="{14173AD1-A4B7-47F6-943A-3FFB1FC73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32" y="558645"/>
            <a:ext cx="7964011" cy="14575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6013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le composant « liste-taches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805832" y="2213717"/>
            <a:ext cx="7222552" cy="2058905"/>
          </a:xfrm>
        </p:spPr>
        <p:txBody>
          <a:bodyPr>
            <a:normAutofit/>
          </a:bodyPr>
          <a:lstStyle/>
          <a:p>
            <a:pPr lvl="1"/>
            <a:r>
              <a:rPr lang="fr-FR" sz="1200" dirty="0"/>
              <a:t>Les fichiers suivants sont créés</a:t>
            </a:r>
          </a:p>
          <a:p>
            <a:pPr lvl="2"/>
            <a:r>
              <a:rPr lang="fr-FR" sz="1200" dirty="0"/>
              <a:t>liste-taches.component.html</a:t>
            </a:r>
          </a:p>
          <a:p>
            <a:pPr lvl="2"/>
            <a:r>
              <a:rPr lang="fr-FR" sz="1200" dirty="0"/>
              <a:t>liste-</a:t>
            </a:r>
            <a:r>
              <a:rPr lang="fr-FR" sz="1200" dirty="0" err="1"/>
              <a:t>taches.component.spec.ts</a:t>
            </a:r>
            <a:endParaRPr lang="fr-FR" sz="1200" dirty="0"/>
          </a:p>
          <a:p>
            <a:pPr lvl="2"/>
            <a:r>
              <a:rPr lang="fr-FR" sz="1200" dirty="0"/>
              <a:t>liste-</a:t>
            </a:r>
            <a:r>
              <a:rPr lang="fr-FR" sz="1200" dirty="0" err="1"/>
              <a:t>taches.component.ts</a:t>
            </a:r>
            <a:endParaRPr lang="fr-FR" sz="1200" dirty="0"/>
          </a:p>
          <a:p>
            <a:pPr lvl="2"/>
            <a:r>
              <a:rPr lang="fr-FR" sz="1200" dirty="0"/>
              <a:t>liste-taches.component.css</a:t>
            </a:r>
          </a:p>
          <a:p>
            <a:pPr lvl="2"/>
            <a:endParaRPr lang="fr-FR" sz="1200" dirty="0"/>
          </a:p>
          <a:p>
            <a:pPr lvl="1"/>
            <a:r>
              <a:rPr lang="fr-FR" sz="1200" dirty="0"/>
              <a:t>Le fichier </a:t>
            </a:r>
            <a:r>
              <a:rPr lang="fr-FR" sz="1200" dirty="0" err="1"/>
              <a:t>taches.module.ts</a:t>
            </a:r>
            <a:r>
              <a:rPr lang="fr-FR" sz="1200" dirty="0"/>
              <a:t> a été modifié</a:t>
            </a:r>
          </a:p>
          <a:p>
            <a:pPr lvl="1"/>
            <a:endParaRPr lang="fr-FR" sz="12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5" name="Image 4">
            <a:extLst>
              <a:ext uri="{FF2B5EF4-FFF2-40B4-BE49-F238E27FC236}">
                <a16:creationId xmlns:a16="http://schemas.microsoft.com/office/drawing/2014/main" id="{D1AC274A-76EB-4E89-A151-93C81D3AF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42641"/>
            <a:ext cx="8784976" cy="13527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47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la route vers le composant « liste-taches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251520" y="771551"/>
            <a:ext cx="8712968" cy="720079"/>
          </a:xfrm>
        </p:spPr>
        <p:txBody>
          <a:bodyPr>
            <a:normAutofit/>
          </a:bodyPr>
          <a:lstStyle/>
          <a:p>
            <a:pPr lvl="1"/>
            <a:r>
              <a:rPr lang="fr-FR" sz="1200" dirty="0"/>
              <a:t>Ajouter les balises </a:t>
            </a:r>
            <a:r>
              <a:rPr lang="fr-FR" sz="1200" b="1" i="1" dirty="0"/>
              <a:t>&lt;router-</a:t>
            </a:r>
            <a:r>
              <a:rPr lang="fr-FR" sz="1200" b="1" i="1" dirty="0" err="1"/>
              <a:t>outlet</a:t>
            </a:r>
            <a:r>
              <a:rPr lang="fr-FR" sz="1200" b="1" i="1" dirty="0"/>
              <a:t>&gt;&lt;/router-</a:t>
            </a:r>
            <a:r>
              <a:rPr lang="fr-FR" sz="1200" b="1" i="1" dirty="0" err="1"/>
              <a:t>outlet</a:t>
            </a:r>
            <a:r>
              <a:rPr lang="fr-FR" sz="1200" b="1" i="1" dirty="0"/>
              <a:t>&gt;</a:t>
            </a:r>
            <a:r>
              <a:rPr lang="fr-FR" sz="1200" dirty="0"/>
              <a:t> dans le fichier </a:t>
            </a:r>
            <a:r>
              <a:rPr lang="fr-FR" sz="1200" b="1" dirty="0"/>
              <a:t>app.component.html</a:t>
            </a:r>
          </a:p>
          <a:p>
            <a:pPr lvl="1"/>
            <a:r>
              <a:rPr lang="fr-FR" sz="1200" dirty="0"/>
              <a:t>Modifier le fichier </a:t>
            </a:r>
            <a:r>
              <a:rPr lang="fr-FR" sz="1200" b="1" dirty="0"/>
              <a:t>app-</a:t>
            </a:r>
            <a:r>
              <a:rPr lang="fr-FR" sz="1200" b="1" dirty="0" err="1"/>
              <a:t>routing.module.ts</a:t>
            </a:r>
            <a:r>
              <a:rPr lang="fr-FR" sz="1200" dirty="0"/>
              <a:t> pour ajouter la route vers le composant </a:t>
            </a:r>
            <a:r>
              <a:rPr lang="fr-FR" sz="1200" b="1" dirty="0"/>
              <a:t>liste-taches</a:t>
            </a:r>
          </a:p>
          <a:p>
            <a:pPr lvl="1"/>
            <a:r>
              <a:rPr lang="fr-FR" sz="1200" dirty="0"/>
              <a:t>Accéder à la page via l’url </a:t>
            </a:r>
            <a:r>
              <a:rPr lang="fr-FR" sz="1200" b="1" dirty="0"/>
              <a:t>http://localhost:4200/lister-taches</a:t>
            </a:r>
          </a:p>
          <a:p>
            <a:pPr lvl="1"/>
            <a:endParaRPr lang="fr-FR" sz="1400" dirty="0"/>
          </a:p>
          <a:p>
            <a:pPr marL="357193" lvl="2" indent="0">
              <a:buNone/>
            </a:pPr>
            <a:endParaRPr lang="fr-FR" sz="1600" dirty="0"/>
          </a:p>
          <a:p>
            <a:pPr lvl="1"/>
            <a:endParaRPr lang="fr-FR" sz="1600" dirty="0"/>
          </a:p>
          <a:p>
            <a:pPr marL="0" lvl="1" indent="0">
              <a:buNone/>
            </a:pPr>
            <a:endParaRPr lang="fr-FR" sz="1600" dirty="0"/>
          </a:p>
          <a:p>
            <a:pPr lvl="1"/>
            <a:endParaRPr lang="fr-FR" sz="18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6" name="Image 5">
            <a:extLst>
              <a:ext uri="{FF2B5EF4-FFF2-40B4-BE49-F238E27FC236}">
                <a16:creationId xmlns:a16="http://schemas.microsoft.com/office/drawing/2014/main" id="{FC7E429D-DECB-43C6-986B-C3DC667BF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918023"/>
            <a:ext cx="2520279" cy="1459798"/>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E1A1E62A-8814-4D52-9BEE-AC2D98911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842" y="1896220"/>
            <a:ext cx="5968646" cy="225970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026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la route vers le composant « liste-taches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251520" y="771551"/>
            <a:ext cx="8712968" cy="720079"/>
          </a:xfrm>
        </p:spPr>
        <p:txBody>
          <a:bodyPr>
            <a:normAutofit/>
          </a:bodyPr>
          <a:lstStyle/>
          <a:p>
            <a:pPr lvl="1"/>
            <a:r>
              <a:rPr lang="fr-FR" sz="1200" dirty="0"/>
              <a:t>Ajouter une redirection dans le fichier </a:t>
            </a:r>
            <a:r>
              <a:rPr lang="fr-FR" sz="1200" b="1" dirty="0"/>
              <a:t>app-</a:t>
            </a:r>
            <a:r>
              <a:rPr lang="fr-FR" sz="1200" b="1" dirty="0" err="1"/>
              <a:t>routing.module.ts</a:t>
            </a:r>
            <a:r>
              <a:rPr lang="fr-FR" sz="1200" dirty="0"/>
              <a:t> pour afficher le composant </a:t>
            </a:r>
            <a:r>
              <a:rPr lang="fr-FR" sz="1200" b="1" dirty="0"/>
              <a:t>liste-taches</a:t>
            </a:r>
            <a:r>
              <a:rPr lang="fr-FR" sz="1200" dirty="0"/>
              <a:t> à l’ouverture de l’application</a:t>
            </a:r>
            <a:endParaRPr lang="fr-FR" sz="1200" b="1" dirty="0"/>
          </a:p>
          <a:p>
            <a:pPr lvl="1"/>
            <a:r>
              <a:rPr lang="fr-FR" sz="1200" dirty="0"/>
              <a:t>Accéder à la page via l’url </a:t>
            </a:r>
            <a:r>
              <a:rPr lang="fr-FR" sz="1200" b="1" dirty="0"/>
              <a:t>http://localhost:4200/</a:t>
            </a:r>
            <a:endParaRPr lang="fr-FR" sz="12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5" name="Image 4">
            <a:extLst>
              <a:ext uri="{FF2B5EF4-FFF2-40B4-BE49-F238E27FC236}">
                <a16:creationId xmlns:a16="http://schemas.microsoft.com/office/drawing/2014/main" id="{5E49284C-9789-4668-B6B3-CB3A78044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060" y="1563638"/>
            <a:ext cx="6822539" cy="28603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28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Remplir le composant « liste-taches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251520" y="771551"/>
            <a:ext cx="8712968" cy="487163"/>
          </a:xfrm>
        </p:spPr>
        <p:txBody>
          <a:bodyPr>
            <a:normAutofit/>
          </a:bodyPr>
          <a:lstStyle/>
          <a:p>
            <a:pPr lvl="1"/>
            <a:r>
              <a:rPr lang="fr-FR" sz="1200" dirty="0"/>
              <a:t>Remplir les fichiers </a:t>
            </a:r>
            <a:r>
              <a:rPr lang="fr-FR" sz="1200" b="1" dirty="0"/>
              <a:t>liste-</a:t>
            </a:r>
            <a:r>
              <a:rPr lang="fr-FR" sz="1200" b="1" dirty="0" err="1"/>
              <a:t>taches.component.ts</a:t>
            </a:r>
            <a:r>
              <a:rPr lang="fr-FR" sz="1200" dirty="0"/>
              <a:t> et </a:t>
            </a:r>
            <a:r>
              <a:rPr lang="fr-FR" sz="1200" b="1" dirty="0"/>
              <a:t>liste-taches.component.html</a:t>
            </a:r>
          </a:p>
          <a:p>
            <a:pPr lvl="1"/>
            <a:r>
              <a:rPr lang="fr-FR" sz="1200" dirty="0"/>
              <a:t>Accéder à la page via l’url </a:t>
            </a:r>
            <a:r>
              <a:rPr lang="fr-FR" sz="1200" b="1" dirty="0"/>
              <a:t>http://localhost:4200/</a:t>
            </a:r>
            <a:endParaRPr lang="fr-FR" sz="12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11" name="Image 10">
            <a:extLst>
              <a:ext uri="{FF2B5EF4-FFF2-40B4-BE49-F238E27FC236}">
                <a16:creationId xmlns:a16="http://schemas.microsoft.com/office/drawing/2014/main" id="{69124660-BB1E-4519-91E9-EFEAE8830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625" y="1258714"/>
            <a:ext cx="4041789" cy="3770694"/>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B473E7F2-4ADC-4877-A3AA-8A47E8880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1536840"/>
            <a:ext cx="4608512" cy="24151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9971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111B-55E1-44DB-81AF-ECCAFF8155C1}"/>
              </a:ext>
            </a:extLst>
          </p:cNvPr>
          <p:cNvSpPr>
            <a:spLocks noGrp="1"/>
          </p:cNvSpPr>
          <p:nvPr>
            <p:ph type="title"/>
          </p:nvPr>
        </p:nvSpPr>
        <p:spPr>
          <a:xfrm>
            <a:off x="2159733" y="1311610"/>
            <a:ext cx="5386841" cy="609398"/>
          </a:xfrm>
        </p:spPr>
        <p:txBody>
          <a:bodyPr/>
          <a:lstStyle/>
          <a:p>
            <a:r>
              <a:rPr lang="fr-FR" dirty="0"/>
              <a:t>OMMAIRE</a:t>
            </a:r>
          </a:p>
        </p:txBody>
      </p:sp>
      <p:sp>
        <p:nvSpPr>
          <p:cNvPr id="9" name="Espace réservé du texte 8"/>
          <p:cNvSpPr>
            <a:spLocks noGrp="1"/>
          </p:cNvSpPr>
          <p:nvPr>
            <p:ph type="body" sz="quarter" idx="12"/>
          </p:nvPr>
        </p:nvSpPr>
        <p:spPr>
          <a:xfrm>
            <a:off x="2308816" y="2110544"/>
            <a:ext cx="5935593" cy="2568120"/>
          </a:xfrm>
        </p:spPr>
        <p:txBody>
          <a:bodyPr>
            <a:normAutofit/>
          </a:bodyPr>
          <a:lstStyle/>
          <a:p>
            <a:r>
              <a:rPr lang="fr-FR" dirty="0"/>
              <a:t>Angular – Présentation et outils</a:t>
            </a:r>
          </a:p>
          <a:p>
            <a:pPr lvl="1"/>
            <a:r>
              <a:rPr lang="fr-FR" sz="1000" dirty="0"/>
              <a:t>Présentation d’Angular</a:t>
            </a:r>
          </a:p>
          <a:p>
            <a:pPr lvl="1"/>
            <a:r>
              <a:rPr lang="fr-FR" sz="1000" dirty="0"/>
              <a:t>L’interface de commandes Angular CLI</a:t>
            </a:r>
          </a:p>
          <a:p>
            <a:pPr lvl="1"/>
            <a:r>
              <a:rPr lang="fr-FR" sz="1000" dirty="0"/>
              <a:t>L’outil Visual Studio Code</a:t>
            </a:r>
          </a:p>
          <a:p>
            <a:pPr lvl="1"/>
            <a:r>
              <a:rPr lang="fr-FR" sz="1000" dirty="0"/>
              <a:t>Le langage </a:t>
            </a:r>
            <a:r>
              <a:rPr lang="fr-FR" sz="1000" dirty="0" err="1"/>
              <a:t>TypeScript</a:t>
            </a:r>
            <a:endParaRPr lang="fr-FR" sz="1000" dirty="0"/>
          </a:p>
          <a:p>
            <a:pPr lvl="1"/>
            <a:r>
              <a:rPr lang="fr-FR" sz="1000" dirty="0"/>
              <a:t>La structure d’une application Angular</a:t>
            </a:r>
          </a:p>
          <a:p>
            <a:r>
              <a:rPr lang="fr-FR" dirty="0"/>
              <a:t>Composants et directive – Mise en pratique</a:t>
            </a:r>
          </a:p>
          <a:p>
            <a:pPr lvl="1"/>
            <a:r>
              <a:rPr lang="fr-FR" sz="1000" dirty="0"/>
              <a:t>Créer le module « taches »</a:t>
            </a:r>
          </a:p>
          <a:p>
            <a:pPr lvl="1"/>
            <a:r>
              <a:rPr lang="fr-FR" sz="1000" dirty="0"/>
              <a:t>Créer le composant « liste-taches »</a:t>
            </a:r>
          </a:p>
          <a:p>
            <a:pPr lvl="1"/>
            <a:r>
              <a:rPr lang="fr-FR" sz="1000" dirty="0"/>
              <a:t>Créer la route vers le composant « liste-taches »</a:t>
            </a:r>
          </a:p>
          <a:p>
            <a:pPr lvl="1"/>
            <a:r>
              <a:rPr lang="fr-FR" sz="1000" dirty="0"/>
              <a:t>Remplir le composant « liste-taches »</a:t>
            </a:r>
          </a:p>
          <a:p>
            <a:pPr lvl="1"/>
            <a:r>
              <a:rPr lang="fr-FR" sz="1000" dirty="0"/>
              <a:t>Créer la directive « important »</a:t>
            </a:r>
          </a:p>
          <a:p>
            <a:pPr lvl="1"/>
            <a:r>
              <a:rPr lang="fr-FR" sz="1000" dirty="0"/>
              <a:t>Créer et intégrer le composant « tache</a:t>
            </a:r>
            <a:r>
              <a:rPr lang="fr-FR" sz="1000"/>
              <a:t> »</a:t>
            </a:r>
          </a:p>
          <a:p>
            <a:pPr lvl="1"/>
            <a:endParaRPr lang="fr-FR" sz="1000" dirty="0"/>
          </a:p>
          <a:p>
            <a:pPr lvl="1"/>
            <a:r>
              <a:rPr lang="fr-FR" sz="1400" b="1" cap="all" dirty="0"/>
              <a:t>Module : chargement à la demande</a:t>
            </a:r>
          </a:p>
          <a:p>
            <a:endParaRPr lang="fr-FR" dirty="0"/>
          </a:p>
        </p:txBody>
      </p:sp>
      <p:sp>
        <p:nvSpPr>
          <p:cNvPr id="3" name="Espace réservé du pied de page 2">
            <a:extLst>
              <a:ext uri="{FF2B5EF4-FFF2-40B4-BE49-F238E27FC236}">
                <a16:creationId xmlns:a16="http://schemas.microsoft.com/office/drawing/2014/main" id="{2C890A26-43D3-4E0B-B815-F78F58566270}"/>
              </a:ext>
            </a:extLst>
          </p:cNvPr>
          <p:cNvSpPr>
            <a:spLocks noGrp="1"/>
          </p:cNvSpPr>
          <p:nvPr>
            <p:ph type="ftr" sz="quarter" idx="3"/>
          </p:nvPr>
        </p:nvSpPr>
        <p:spPr/>
        <p:txBody>
          <a:bodyPr/>
          <a:lstStyle/>
          <a:p>
            <a:endParaRPr lang="fr-FR" dirty="0"/>
          </a:p>
        </p:txBody>
      </p:sp>
      <p:sp>
        <p:nvSpPr>
          <p:cNvPr id="5" name="Espace réservé du texte 4">
            <a:extLst>
              <a:ext uri="{FF2B5EF4-FFF2-40B4-BE49-F238E27FC236}">
                <a16:creationId xmlns:a16="http://schemas.microsoft.com/office/drawing/2014/main" id="{9AE96288-8166-4B92-B369-8C55C298BC25}"/>
              </a:ext>
            </a:extLst>
          </p:cNvPr>
          <p:cNvSpPr>
            <a:spLocks noGrp="1"/>
          </p:cNvSpPr>
          <p:nvPr>
            <p:ph type="body" sz="quarter" idx="11"/>
          </p:nvPr>
        </p:nvSpPr>
        <p:spPr/>
        <p:txBody>
          <a:bodyPr/>
          <a:lstStyle/>
          <a:p>
            <a:r>
              <a:rPr lang="fr-FR" dirty="0"/>
              <a:t>S</a:t>
            </a:r>
          </a:p>
        </p:txBody>
      </p:sp>
    </p:spTree>
    <p:extLst>
      <p:ext uri="{BB962C8B-B14F-4D97-AF65-F5344CB8AC3E}">
        <p14:creationId xmlns:p14="http://schemas.microsoft.com/office/powerpoint/2010/main" val="121011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la directive « important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287253" y="1707654"/>
            <a:ext cx="4749243" cy="209504"/>
          </a:xfrm>
        </p:spPr>
        <p:txBody>
          <a:bodyPr>
            <a:normAutofit/>
          </a:bodyPr>
          <a:lstStyle/>
          <a:p>
            <a:pPr marL="0" lvl="1" indent="0">
              <a:buNone/>
            </a:pPr>
            <a:r>
              <a:rPr lang="fr-FR" sz="1200" b="1" dirty="0">
                <a:solidFill>
                  <a:srgbClr val="00B0F0"/>
                </a:solidFill>
              </a:rPr>
              <a:t>liste-taches.component.html</a:t>
            </a:r>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5" name="Image 4">
            <a:extLst>
              <a:ext uri="{FF2B5EF4-FFF2-40B4-BE49-F238E27FC236}">
                <a16:creationId xmlns:a16="http://schemas.microsoft.com/office/drawing/2014/main" id="{42B64410-1C48-4909-BED4-D6C8F1CC7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507707"/>
            <a:ext cx="6151399" cy="1053911"/>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8F937B0D-6CA4-4D38-AEE5-3DEAA506E6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1917158"/>
            <a:ext cx="4064083" cy="3212976"/>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B7041007-8867-4372-A97E-3C1F140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9995" y="1903845"/>
            <a:ext cx="4756501" cy="831453"/>
          </a:xfrm>
          <a:prstGeom prst="rect">
            <a:avLst/>
          </a:prstGeom>
          <a:effectLst>
            <a:outerShdw blurRad="50800" dist="38100" dir="2700000" algn="tl" rotWithShape="0">
              <a:prstClr val="black">
                <a:alpha val="40000"/>
              </a:prstClr>
            </a:outerShdw>
          </a:effectLst>
        </p:spPr>
      </p:pic>
      <p:sp>
        <p:nvSpPr>
          <p:cNvPr id="10" name="Espace réservé du texte 3">
            <a:extLst>
              <a:ext uri="{FF2B5EF4-FFF2-40B4-BE49-F238E27FC236}">
                <a16:creationId xmlns:a16="http://schemas.microsoft.com/office/drawing/2014/main" id="{3DD50C6E-48C1-4F5C-A963-6144B1A89AAA}"/>
              </a:ext>
            </a:extLst>
          </p:cNvPr>
          <p:cNvSpPr txBox="1">
            <a:spLocks/>
          </p:cNvSpPr>
          <p:nvPr/>
        </p:nvSpPr>
        <p:spPr>
          <a:xfrm>
            <a:off x="4323987" y="3084190"/>
            <a:ext cx="4792901" cy="151547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Modifier les fichiers :</a:t>
            </a:r>
          </a:p>
          <a:p>
            <a:pPr lvl="2"/>
            <a:r>
              <a:rPr lang="fr-FR" sz="1200" b="1" dirty="0" err="1"/>
              <a:t>important.directive.ts</a:t>
            </a:r>
            <a:endParaRPr lang="fr-FR" sz="1200" b="1" dirty="0"/>
          </a:p>
          <a:p>
            <a:pPr lvl="2"/>
            <a:r>
              <a:rPr lang="fr-FR" sz="1200" b="1" dirty="0"/>
              <a:t>liste-taches.component.html</a:t>
            </a:r>
          </a:p>
          <a:p>
            <a:pPr lvl="1"/>
            <a:r>
              <a:rPr lang="fr-FR" sz="1200" dirty="0"/>
              <a:t>Ajouter le mot « </a:t>
            </a:r>
            <a:r>
              <a:rPr lang="fr-FR" sz="1200" dirty="0">
                <a:solidFill>
                  <a:srgbClr val="0070C0"/>
                </a:solidFill>
              </a:rPr>
              <a:t>important </a:t>
            </a:r>
            <a:r>
              <a:rPr lang="fr-FR" sz="1200" dirty="0">
                <a:solidFill>
                  <a:schemeClr val="bg1">
                    <a:lumMod val="50000"/>
                  </a:schemeClr>
                </a:solidFill>
              </a:rPr>
              <a:t>»</a:t>
            </a:r>
            <a:r>
              <a:rPr lang="fr-FR" sz="1200" dirty="0"/>
              <a:t> dans un des objets de la liste</a:t>
            </a:r>
          </a:p>
          <a:p>
            <a:pPr lvl="1"/>
            <a:r>
              <a:rPr lang="fr-FR" sz="1200" b="1" dirty="0"/>
              <a:t>Remarque</a:t>
            </a:r>
            <a:r>
              <a:rPr lang="fr-FR" sz="1200" dirty="0"/>
              <a:t> : la directive n’a pas de </a:t>
            </a:r>
            <a:r>
              <a:rPr lang="fr-FR" sz="1200" dirty="0" err="1"/>
              <a:t>template</a:t>
            </a:r>
            <a:endParaRPr lang="fr-FR" sz="1200" dirty="0"/>
          </a:p>
        </p:txBody>
      </p:sp>
      <p:sp>
        <p:nvSpPr>
          <p:cNvPr id="11" name="Espace réservé du texte 3">
            <a:extLst>
              <a:ext uri="{FF2B5EF4-FFF2-40B4-BE49-F238E27FC236}">
                <a16:creationId xmlns:a16="http://schemas.microsoft.com/office/drawing/2014/main" id="{152A6F33-B026-46BF-B12D-B3A55557F54F}"/>
              </a:ext>
            </a:extLst>
          </p:cNvPr>
          <p:cNvSpPr txBox="1">
            <a:spLocks/>
          </p:cNvSpPr>
          <p:nvPr/>
        </p:nvSpPr>
        <p:spPr>
          <a:xfrm>
            <a:off x="107504" y="1707654"/>
            <a:ext cx="4749243"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Font typeface="Wingdings" panose="05000000000000000000" pitchFamily="2" charset="2"/>
              <a:buNone/>
            </a:pPr>
            <a:r>
              <a:rPr lang="fr-FR" sz="1200" b="1" dirty="0" err="1">
                <a:solidFill>
                  <a:srgbClr val="00B0F0"/>
                </a:solidFill>
              </a:rPr>
              <a:t>important.directive.ts</a:t>
            </a:r>
            <a:endParaRPr lang="fr-FR" sz="1200" b="1" dirty="0">
              <a:solidFill>
                <a:srgbClr val="00B0F0"/>
              </a:solidFill>
            </a:endParaRPr>
          </a:p>
        </p:txBody>
      </p:sp>
    </p:spTree>
    <p:extLst>
      <p:ext uri="{BB962C8B-B14F-4D97-AF65-F5344CB8AC3E}">
        <p14:creationId xmlns:p14="http://schemas.microsoft.com/office/powerpoint/2010/main" val="1760132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le composant « Tache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755576" y="1945752"/>
            <a:ext cx="8856984" cy="240891"/>
          </a:xfrm>
        </p:spPr>
        <p:txBody>
          <a:bodyPr>
            <a:normAutofit/>
          </a:bodyPr>
          <a:lstStyle/>
          <a:p>
            <a:pPr lvl="1"/>
            <a:r>
              <a:rPr lang="fr-FR" sz="1200" dirty="0"/>
              <a:t>Modifier les fichiers </a:t>
            </a:r>
            <a:r>
              <a:rPr lang="fr-FR" sz="1200" b="1" dirty="0"/>
              <a:t>tache.component.html, </a:t>
            </a:r>
            <a:r>
              <a:rPr lang="fr-FR" sz="1200" b="1" dirty="0" err="1"/>
              <a:t>tache.component.ts</a:t>
            </a:r>
            <a:r>
              <a:rPr lang="fr-FR" sz="1200" b="1" dirty="0"/>
              <a:t>, liste-taches.component.html</a:t>
            </a:r>
          </a:p>
          <a:p>
            <a:pPr lvl="1"/>
            <a:endParaRPr lang="fr-FR" sz="1200"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6" name="Image 5">
            <a:extLst>
              <a:ext uri="{FF2B5EF4-FFF2-40B4-BE49-F238E27FC236}">
                <a16:creationId xmlns:a16="http://schemas.microsoft.com/office/drawing/2014/main" id="{0B0FB3BF-C6FC-401B-A6EF-7290D1067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518851"/>
            <a:ext cx="7862574" cy="1294395"/>
          </a:xfrm>
          <a:prstGeom prst="rect">
            <a:avLst/>
          </a:prstGeom>
          <a:effectLst>
            <a:outerShdw blurRad="50800" dist="38100" dir="2700000" algn="tl" rotWithShape="0">
              <a:prstClr val="black">
                <a:alpha val="40000"/>
              </a:prstClr>
            </a:outerShdw>
          </a:effectLst>
        </p:spPr>
      </p:pic>
      <p:grpSp>
        <p:nvGrpSpPr>
          <p:cNvPr id="17" name="Groupe 16">
            <a:extLst>
              <a:ext uri="{FF2B5EF4-FFF2-40B4-BE49-F238E27FC236}">
                <a16:creationId xmlns:a16="http://schemas.microsoft.com/office/drawing/2014/main" id="{8DDC1004-FCAC-457F-9D95-C19F6AD64570}"/>
              </a:ext>
            </a:extLst>
          </p:cNvPr>
          <p:cNvGrpSpPr/>
          <p:nvPr/>
        </p:nvGrpSpPr>
        <p:grpSpPr>
          <a:xfrm>
            <a:off x="5689929" y="2390669"/>
            <a:ext cx="2928221" cy="1022832"/>
            <a:chOff x="107504" y="2268998"/>
            <a:chExt cx="2928221" cy="1022832"/>
          </a:xfrm>
        </p:grpSpPr>
        <p:sp>
          <p:nvSpPr>
            <p:cNvPr id="7" name="Espace réservé du texte 3">
              <a:extLst>
                <a:ext uri="{FF2B5EF4-FFF2-40B4-BE49-F238E27FC236}">
                  <a16:creationId xmlns:a16="http://schemas.microsoft.com/office/drawing/2014/main" id="{361725BF-2FDB-4877-ACC1-930C9431D6A3}"/>
                </a:ext>
              </a:extLst>
            </p:cNvPr>
            <p:cNvSpPr txBox="1">
              <a:spLocks/>
            </p:cNvSpPr>
            <p:nvPr/>
          </p:nvSpPr>
          <p:spPr>
            <a:xfrm>
              <a:off x="107504" y="2268998"/>
              <a:ext cx="1728192"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Font typeface="Wingdings" panose="05000000000000000000" pitchFamily="2" charset="2"/>
                <a:buNone/>
              </a:pPr>
              <a:r>
                <a:rPr lang="fr-FR" sz="1200" b="1" dirty="0">
                  <a:solidFill>
                    <a:srgbClr val="00B0F0"/>
                  </a:solidFill>
                </a:rPr>
                <a:t>tache.component.html</a:t>
              </a:r>
            </a:p>
          </p:txBody>
        </p:sp>
        <p:pic>
          <p:nvPicPr>
            <p:cNvPr id="5" name="Image 4">
              <a:extLst>
                <a:ext uri="{FF2B5EF4-FFF2-40B4-BE49-F238E27FC236}">
                  <a16:creationId xmlns:a16="http://schemas.microsoft.com/office/drawing/2014/main" id="{E8786F3C-9611-45DF-A403-F04682AF4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721" y="2701198"/>
              <a:ext cx="2896004" cy="590632"/>
            </a:xfrm>
            <a:prstGeom prst="rect">
              <a:avLst/>
            </a:prstGeom>
            <a:effectLst>
              <a:outerShdw blurRad="50800" dist="38100" dir="2700000" algn="tl" rotWithShape="0">
                <a:prstClr val="black">
                  <a:alpha val="40000"/>
                </a:prstClr>
              </a:outerShdw>
            </a:effectLst>
          </p:spPr>
        </p:pic>
      </p:grpSp>
      <p:grpSp>
        <p:nvGrpSpPr>
          <p:cNvPr id="18" name="Groupe 17">
            <a:extLst>
              <a:ext uri="{FF2B5EF4-FFF2-40B4-BE49-F238E27FC236}">
                <a16:creationId xmlns:a16="http://schemas.microsoft.com/office/drawing/2014/main" id="{E0947CF4-30E7-4003-ABBA-4A0CDD114C6F}"/>
              </a:ext>
            </a:extLst>
          </p:cNvPr>
          <p:cNvGrpSpPr/>
          <p:nvPr/>
        </p:nvGrpSpPr>
        <p:grpSpPr>
          <a:xfrm>
            <a:off x="193210" y="2414467"/>
            <a:ext cx="4990858" cy="736645"/>
            <a:chOff x="1761652" y="3773929"/>
            <a:chExt cx="4990858" cy="736645"/>
          </a:xfrm>
        </p:grpSpPr>
        <p:pic>
          <p:nvPicPr>
            <p:cNvPr id="12" name="Image 11">
              <a:extLst>
                <a:ext uri="{FF2B5EF4-FFF2-40B4-BE49-F238E27FC236}">
                  <a16:creationId xmlns:a16="http://schemas.microsoft.com/office/drawing/2014/main" id="{A19A033F-E03B-45F5-B6AA-5D944C7AB3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1652" y="4021959"/>
              <a:ext cx="4990858" cy="488615"/>
            </a:xfrm>
            <a:prstGeom prst="rect">
              <a:avLst/>
            </a:prstGeom>
            <a:effectLst>
              <a:outerShdw blurRad="50800" dist="38100" dir="2700000" algn="tl" rotWithShape="0">
                <a:prstClr val="black">
                  <a:alpha val="40000"/>
                </a:prstClr>
              </a:outerShdw>
            </a:effectLst>
          </p:spPr>
        </p:pic>
        <p:sp>
          <p:nvSpPr>
            <p:cNvPr id="14" name="Espace réservé du texte 3">
              <a:extLst>
                <a:ext uri="{FF2B5EF4-FFF2-40B4-BE49-F238E27FC236}">
                  <a16:creationId xmlns:a16="http://schemas.microsoft.com/office/drawing/2014/main" id="{ACAB66C9-A6E3-4C00-BEBF-5839A134E056}"/>
                </a:ext>
              </a:extLst>
            </p:cNvPr>
            <p:cNvSpPr txBox="1">
              <a:spLocks/>
            </p:cNvSpPr>
            <p:nvPr/>
          </p:nvSpPr>
          <p:spPr>
            <a:xfrm>
              <a:off x="1763688" y="3773929"/>
              <a:ext cx="3960440"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Font typeface="Wingdings" panose="05000000000000000000" pitchFamily="2" charset="2"/>
                <a:buNone/>
              </a:pPr>
              <a:r>
                <a:rPr lang="fr-FR" sz="1200" b="1" dirty="0">
                  <a:solidFill>
                    <a:srgbClr val="00B0F0"/>
                  </a:solidFill>
                </a:rPr>
                <a:t>Liste-taches.component.html</a:t>
              </a:r>
            </a:p>
          </p:txBody>
        </p:sp>
      </p:grpSp>
      <p:grpSp>
        <p:nvGrpSpPr>
          <p:cNvPr id="16" name="Groupe 15">
            <a:extLst>
              <a:ext uri="{FF2B5EF4-FFF2-40B4-BE49-F238E27FC236}">
                <a16:creationId xmlns:a16="http://schemas.microsoft.com/office/drawing/2014/main" id="{57098F77-BBDA-49D3-9A48-DD2AFCDB072E}"/>
              </a:ext>
            </a:extLst>
          </p:cNvPr>
          <p:cNvGrpSpPr/>
          <p:nvPr/>
        </p:nvGrpSpPr>
        <p:grpSpPr>
          <a:xfrm>
            <a:off x="193210" y="3478275"/>
            <a:ext cx="3534268" cy="956606"/>
            <a:chOff x="4427984" y="2483980"/>
            <a:chExt cx="3534268" cy="956606"/>
          </a:xfrm>
        </p:grpSpPr>
        <p:pic>
          <p:nvPicPr>
            <p:cNvPr id="10" name="Image 9">
              <a:extLst>
                <a:ext uri="{FF2B5EF4-FFF2-40B4-BE49-F238E27FC236}">
                  <a16:creationId xmlns:a16="http://schemas.microsoft.com/office/drawing/2014/main" id="{393514EB-8128-40A3-A944-7A095B15FE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7984" y="2688006"/>
              <a:ext cx="3534268" cy="752580"/>
            </a:xfrm>
            <a:prstGeom prst="rect">
              <a:avLst/>
            </a:prstGeom>
            <a:effectLst>
              <a:outerShdw blurRad="50800" dist="38100" dir="2700000" algn="tl" rotWithShape="0">
                <a:prstClr val="black">
                  <a:alpha val="40000"/>
                </a:prstClr>
              </a:outerShdw>
            </a:effectLst>
          </p:spPr>
        </p:pic>
        <p:sp>
          <p:nvSpPr>
            <p:cNvPr id="15" name="Espace réservé du texte 3">
              <a:extLst>
                <a:ext uri="{FF2B5EF4-FFF2-40B4-BE49-F238E27FC236}">
                  <a16:creationId xmlns:a16="http://schemas.microsoft.com/office/drawing/2014/main" id="{D550B905-2E1E-4F4E-8E58-CF3C6781CB14}"/>
                </a:ext>
              </a:extLst>
            </p:cNvPr>
            <p:cNvSpPr txBox="1">
              <a:spLocks/>
            </p:cNvSpPr>
            <p:nvPr/>
          </p:nvSpPr>
          <p:spPr>
            <a:xfrm>
              <a:off x="4427984" y="2483980"/>
              <a:ext cx="1728192"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Font typeface="Wingdings" panose="05000000000000000000" pitchFamily="2" charset="2"/>
                <a:buNone/>
              </a:pPr>
              <a:r>
                <a:rPr lang="fr-FR" sz="1200" b="1" dirty="0" err="1">
                  <a:solidFill>
                    <a:srgbClr val="00B0F0"/>
                  </a:solidFill>
                </a:rPr>
                <a:t>tache.component.ts</a:t>
              </a:r>
              <a:endParaRPr lang="fr-FR" sz="1200" b="1" dirty="0">
                <a:solidFill>
                  <a:srgbClr val="00B0F0"/>
                </a:solidFill>
              </a:endParaRPr>
            </a:p>
          </p:txBody>
        </p:sp>
      </p:grpSp>
      <p:sp>
        <p:nvSpPr>
          <p:cNvPr id="19" name="Espace réservé du texte 3">
            <a:extLst>
              <a:ext uri="{FF2B5EF4-FFF2-40B4-BE49-F238E27FC236}">
                <a16:creationId xmlns:a16="http://schemas.microsoft.com/office/drawing/2014/main" id="{6DE04979-31CF-4409-8753-3DDFD933BFFF}"/>
              </a:ext>
            </a:extLst>
          </p:cNvPr>
          <p:cNvSpPr txBox="1">
            <a:spLocks/>
          </p:cNvSpPr>
          <p:nvPr/>
        </p:nvSpPr>
        <p:spPr>
          <a:xfrm>
            <a:off x="4454305" y="3798926"/>
            <a:ext cx="4496485" cy="56320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Remarque : la syntaxe [ ] pour envoyer des paramètres au composant </a:t>
            </a:r>
          </a:p>
        </p:txBody>
      </p:sp>
    </p:spTree>
    <p:extLst>
      <p:ext uri="{BB962C8B-B14F-4D97-AF65-F5344CB8AC3E}">
        <p14:creationId xmlns:p14="http://schemas.microsoft.com/office/powerpoint/2010/main" val="30997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Créer le composant « Tache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9" name="Image 8">
            <a:extLst>
              <a:ext uri="{FF2B5EF4-FFF2-40B4-BE49-F238E27FC236}">
                <a16:creationId xmlns:a16="http://schemas.microsoft.com/office/drawing/2014/main" id="{1B13CBCC-4A47-4001-95D3-2A9F5151E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11" name="Image 10">
            <a:extLst>
              <a:ext uri="{FF2B5EF4-FFF2-40B4-BE49-F238E27FC236}">
                <a16:creationId xmlns:a16="http://schemas.microsoft.com/office/drawing/2014/main" id="{16B090FB-1AFC-44E7-94EF-937F8E0FDE12}"/>
              </a:ext>
            </a:extLst>
          </p:cNvPr>
          <p:cNvPicPr>
            <a:picLocks noChangeAspect="1"/>
          </p:cNvPicPr>
          <p:nvPr/>
        </p:nvPicPr>
        <p:blipFill>
          <a:blip r:embed="rId4"/>
          <a:stretch>
            <a:fillRect/>
          </a:stretch>
        </p:blipFill>
        <p:spPr>
          <a:xfrm>
            <a:off x="2623556" y="818129"/>
            <a:ext cx="3896887" cy="3651257"/>
          </a:xfrm>
          <a:prstGeom prst="rect">
            <a:avLst/>
          </a:prstGeom>
        </p:spPr>
      </p:pic>
    </p:spTree>
    <p:extLst>
      <p:ext uri="{BB962C8B-B14F-4D97-AF65-F5344CB8AC3E}">
        <p14:creationId xmlns:p14="http://schemas.microsoft.com/office/powerpoint/2010/main" val="15827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184576" cy="1107996"/>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Module : chargement à la demande</a:t>
            </a:r>
          </a:p>
        </p:txBody>
      </p:sp>
    </p:spTree>
    <p:extLst>
      <p:ext uri="{BB962C8B-B14F-4D97-AF65-F5344CB8AC3E}">
        <p14:creationId xmlns:p14="http://schemas.microsoft.com/office/powerpoint/2010/main" val="274318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67544" y="627535"/>
            <a:ext cx="8568952" cy="1152127"/>
          </a:xfrm>
        </p:spPr>
        <p:txBody>
          <a:bodyPr>
            <a:normAutofit fontScale="85000" lnSpcReduction="20000"/>
          </a:bodyPr>
          <a:lstStyle/>
          <a:p>
            <a:pPr marL="0" lvl="1" indent="0">
              <a:buNone/>
            </a:pPr>
            <a:r>
              <a:rPr lang="fr-FR" sz="1400" b="1" dirty="0">
                <a:solidFill>
                  <a:srgbClr val="7F7F7F"/>
                </a:solidFill>
              </a:rPr>
              <a:t>Les modules sont chargés dès le démarrage de l’application, pour un chargement plus rapide de l’application il faut les charger uniquement lorsqu’ils sont sollicités</a:t>
            </a:r>
          </a:p>
          <a:p>
            <a:pPr marL="0" lvl="1" indent="0">
              <a:buNone/>
            </a:pPr>
            <a:endParaRPr lang="fr-FR" sz="1400" b="1" dirty="0">
              <a:solidFill>
                <a:srgbClr val="7F7F7F"/>
              </a:solidFill>
            </a:endParaRPr>
          </a:p>
          <a:p>
            <a:pPr lvl="1"/>
            <a:r>
              <a:rPr lang="fr-FR" sz="1400" b="1" dirty="0" err="1"/>
              <a:t>app.module.ts</a:t>
            </a:r>
            <a:r>
              <a:rPr lang="fr-FR" sz="1400" b="1" dirty="0"/>
              <a:t> </a:t>
            </a:r>
            <a:r>
              <a:rPr lang="fr-FR" sz="1400" dirty="0"/>
              <a:t>: retirer l’import du module </a:t>
            </a:r>
            <a:r>
              <a:rPr lang="fr-FR" sz="1400" b="1" dirty="0"/>
              <a:t>taches</a:t>
            </a:r>
          </a:p>
          <a:p>
            <a:pPr lvl="1"/>
            <a:r>
              <a:rPr lang="fr-FR" sz="1400" b="1" dirty="0"/>
              <a:t>app-</a:t>
            </a:r>
            <a:r>
              <a:rPr lang="fr-FR" sz="1400" b="1" dirty="0" err="1"/>
              <a:t>routing.module.ts</a:t>
            </a:r>
            <a:r>
              <a:rPr lang="fr-FR" sz="1400" b="1" dirty="0"/>
              <a:t> </a:t>
            </a:r>
            <a:r>
              <a:rPr lang="fr-FR" sz="1400" dirty="0"/>
              <a:t>: ajouter le chargement à la demande</a:t>
            </a:r>
          </a:p>
          <a:p>
            <a:pPr lvl="1"/>
            <a:r>
              <a:rPr lang="fr-FR" sz="1400" b="1" dirty="0"/>
              <a:t>taches-</a:t>
            </a:r>
            <a:r>
              <a:rPr lang="fr-FR" sz="1400" b="1" dirty="0" err="1"/>
              <a:t>routing.module.ts</a:t>
            </a:r>
            <a:r>
              <a:rPr lang="fr-FR" sz="1400" b="1" dirty="0"/>
              <a:t> </a:t>
            </a:r>
            <a:r>
              <a:rPr lang="fr-FR" sz="1400" dirty="0"/>
              <a:t>: ajouter les routes filles</a:t>
            </a:r>
          </a:p>
          <a:p>
            <a:pPr marL="357193" lvl="2" indent="0">
              <a:buNone/>
            </a:pPr>
            <a:endParaRPr lang="fr-FR" sz="1600" dirty="0"/>
          </a:p>
          <a:p>
            <a:pPr lvl="1"/>
            <a:endParaRPr lang="fr-FR" sz="1600" dirty="0"/>
          </a:p>
          <a:p>
            <a:pPr marL="0" lvl="1" indent="0">
              <a:buNone/>
            </a:pPr>
            <a:endParaRPr lang="fr-FR" sz="1600" dirty="0"/>
          </a:p>
          <a:p>
            <a:pPr lvl="1"/>
            <a:endParaRPr lang="fr-FR" sz="1800" dirty="0"/>
          </a:p>
        </p:txBody>
      </p:sp>
      <p:pic>
        <p:nvPicPr>
          <p:cNvPr id="22" name="Image 21">
            <a:extLst>
              <a:ext uri="{FF2B5EF4-FFF2-40B4-BE49-F238E27FC236}">
                <a16:creationId xmlns:a16="http://schemas.microsoft.com/office/drawing/2014/main" id="{FC74BDDE-F542-462B-9E96-561D3C9773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4546469"/>
            <a:ext cx="470434" cy="470434"/>
          </a:xfrm>
          <a:prstGeom prst="rect">
            <a:avLst/>
          </a:prstGeom>
        </p:spPr>
      </p:pic>
      <p:sp>
        <p:nvSpPr>
          <p:cNvPr id="25" name="Titre 1">
            <a:extLst>
              <a:ext uri="{FF2B5EF4-FFF2-40B4-BE49-F238E27FC236}">
                <a16:creationId xmlns:a16="http://schemas.microsoft.com/office/drawing/2014/main" id="{264BBDE1-034F-4E67-9150-26FB08C1F354}"/>
              </a:ext>
            </a:extLst>
          </p:cNvPr>
          <p:cNvSpPr txBox="1">
            <a:spLocks/>
          </p:cNvSpPr>
          <p:nvPr/>
        </p:nvSpPr>
        <p:spPr>
          <a:xfrm>
            <a:off x="611188" y="224304"/>
            <a:ext cx="8497316"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a:t>Module : chargement à la demande</a:t>
            </a:r>
          </a:p>
        </p:txBody>
      </p:sp>
      <p:grpSp>
        <p:nvGrpSpPr>
          <p:cNvPr id="7" name="Groupe 6">
            <a:extLst>
              <a:ext uri="{FF2B5EF4-FFF2-40B4-BE49-F238E27FC236}">
                <a16:creationId xmlns:a16="http://schemas.microsoft.com/office/drawing/2014/main" id="{1CBBA22A-A894-4E1F-BFAA-F6ED25039601}"/>
              </a:ext>
            </a:extLst>
          </p:cNvPr>
          <p:cNvGrpSpPr/>
          <p:nvPr/>
        </p:nvGrpSpPr>
        <p:grpSpPr>
          <a:xfrm>
            <a:off x="467544" y="3072740"/>
            <a:ext cx="3562847" cy="872968"/>
            <a:chOff x="4427984" y="1966202"/>
            <a:chExt cx="3562847" cy="872968"/>
          </a:xfrm>
        </p:grpSpPr>
        <p:sp>
          <p:nvSpPr>
            <p:cNvPr id="11" name="Espace réservé du texte 3">
              <a:extLst>
                <a:ext uri="{FF2B5EF4-FFF2-40B4-BE49-F238E27FC236}">
                  <a16:creationId xmlns:a16="http://schemas.microsoft.com/office/drawing/2014/main" id="{5A0E0862-4BFD-4104-ADCF-00476B8E459D}"/>
                </a:ext>
              </a:extLst>
            </p:cNvPr>
            <p:cNvSpPr txBox="1">
              <a:spLocks/>
            </p:cNvSpPr>
            <p:nvPr/>
          </p:nvSpPr>
          <p:spPr>
            <a:xfrm>
              <a:off x="4427984" y="1966202"/>
              <a:ext cx="201622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taches-</a:t>
              </a:r>
              <a:r>
                <a:rPr lang="fr-FR" sz="1200" b="1" dirty="0" err="1">
                  <a:solidFill>
                    <a:srgbClr val="00B0F0"/>
                  </a:solidFill>
                </a:rPr>
                <a:t>routing.module.ts</a:t>
              </a:r>
              <a:r>
                <a:rPr lang="fr-FR" sz="1200" b="1" dirty="0">
                  <a:solidFill>
                    <a:srgbClr val="00B0F0"/>
                  </a:solidFill>
                </a:rPr>
                <a:t> </a:t>
              </a:r>
            </a:p>
          </p:txBody>
        </p:sp>
        <p:pic>
          <p:nvPicPr>
            <p:cNvPr id="5" name="Image 4">
              <a:extLst>
                <a:ext uri="{FF2B5EF4-FFF2-40B4-BE49-F238E27FC236}">
                  <a16:creationId xmlns:a16="http://schemas.microsoft.com/office/drawing/2014/main" id="{CA01EFB3-AC6F-4D54-96DA-9D00AB4C9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2191380"/>
              <a:ext cx="3562847" cy="647790"/>
            </a:xfrm>
            <a:prstGeom prst="rect">
              <a:avLst/>
            </a:prstGeom>
            <a:effectLst>
              <a:outerShdw blurRad="50800" dist="38100" dir="2700000" algn="tl" rotWithShape="0">
                <a:prstClr val="black">
                  <a:alpha val="40000"/>
                </a:prstClr>
              </a:outerShdw>
            </a:effectLst>
          </p:spPr>
        </p:pic>
      </p:grpSp>
      <p:grpSp>
        <p:nvGrpSpPr>
          <p:cNvPr id="2" name="Groupe 1">
            <a:extLst>
              <a:ext uri="{FF2B5EF4-FFF2-40B4-BE49-F238E27FC236}">
                <a16:creationId xmlns:a16="http://schemas.microsoft.com/office/drawing/2014/main" id="{24093BE5-D856-413D-A897-7B3084DEBC08}"/>
              </a:ext>
            </a:extLst>
          </p:cNvPr>
          <p:cNvGrpSpPr/>
          <p:nvPr/>
        </p:nvGrpSpPr>
        <p:grpSpPr>
          <a:xfrm>
            <a:off x="467544" y="1937055"/>
            <a:ext cx="7886858" cy="1019088"/>
            <a:chOff x="467544" y="1937055"/>
            <a:chExt cx="7886858" cy="1019088"/>
          </a:xfrm>
        </p:grpSpPr>
        <p:sp>
          <p:nvSpPr>
            <p:cNvPr id="10" name="Espace réservé du texte 3">
              <a:extLst>
                <a:ext uri="{FF2B5EF4-FFF2-40B4-BE49-F238E27FC236}">
                  <a16:creationId xmlns:a16="http://schemas.microsoft.com/office/drawing/2014/main" id="{F9062D0D-C717-4679-ADC2-B8F2B6405A00}"/>
                </a:ext>
              </a:extLst>
            </p:cNvPr>
            <p:cNvSpPr txBox="1">
              <a:spLocks/>
            </p:cNvSpPr>
            <p:nvPr/>
          </p:nvSpPr>
          <p:spPr>
            <a:xfrm>
              <a:off x="467544" y="1937055"/>
              <a:ext cx="201622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app-</a:t>
              </a:r>
              <a:r>
                <a:rPr lang="fr-FR" sz="1200" b="1" dirty="0" err="1">
                  <a:solidFill>
                    <a:srgbClr val="00B0F0"/>
                  </a:solidFill>
                </a:rPr>
                <a:t>routing.module.ts</a:t>
              </a:r>
              <a:r>
                <a:rPr lang="fr-FR" sz="1200" b="1" dirty="0">
                  <a:solidFill>
                    <a:srgbClr val="00B0F0"/>
                  </a:solidFill>
                </a:rPr>
                <a:t> </a:t>
              </a:r>
            </a:p>
          </p:txBody>
        </p:sp>
        <p:pic>
          <p:nvPicPr>
            <p:cNvPr id="12" name="Image 11">
              <a:extLst>
                <a:ext uri="{FF2B5EF4-FFF2-40B4-BE49-F238E27FC236}">
                  <a16:creationId xmlns:a16="http://schemas.microsoft.com/office/drawing/2014/main" id="{71DD4058-6FF2-4F3D-9F46-F42FDF563E5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544" y="2187356"/>
              <a:ext cx="7886858" cy="768787"/>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28951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a:t>MERCI DE VOTRE ATTENTION</a:t>
            </a:r>
          </a:p>
        </p:txBody>
      </p:sp>
    </p:spTree>
    <p:extLst>
      <p:ext uri="{BB962C8B-B14F-4D97-AF65-F5344CB8AC3E}">
        <p14:creationId xmlns:p14="http://schemas.microsoft.com/office/powerpoint/2010/main" val="189167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4045210"/>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Angular – Présentation et outils</a:t>
            </a:r>
          </a:p>
          <a:p>
            <a:r>
              <a:rPr lang="fr-FR" sz="1400" dirty="0">
                <a:solidFill>
                  <a:srgbClr val="E6B647"/>
                </a:solidFill>
                <a:latin typeface="Arial" panose="020B0604020202020204"/>
                <a:ea typeface="+mn-ea"/>
                <a:cs typeface="+mn-cs"/>
              </a:rPr>
              <a:t>Présentation d’Angular</a:t>
            </a:r>
          </a:p>
          <a:p>
            <a:r>
              <a:rPr lang="fr-FR" sz="1400" dirty="0">
                <a:solidFill>
                  <a:srgbClr val="E6B647"/>
                </a:solidFill>
                <a:latin typeface="Arial" panose="020B0604020202020204"/>
                <a:ea typeface="+mn-ea"/>
                <a:cs typeface="+mn-cs"/>
              </a:rPr>
              <a:t>L’interface de commandes Angular CLI</a:t>
            </a:r>
          </a:p>
          <a:p>
            <a:r>
              <a:rPr lang="fr-FR" sz="1400" dirty="0">
                <a:solidFill>
                  <a:srgbClr val="E6B647"/>
                </a:solidFill>
                <a:latin typeface="Arial" panose="020B0604020202020204"/>
                <a:ea typeface="+mn-ea"/>
                <a:cs typeface="+mn-cs"/>
              </a:rPr>
              <a:t>L’outil Visual Studio Code</a:t>
            </a:r>
          </a:p>
          <a:p>
            <a:r>
              <a:rPr lang="fr-FR" sz="1400" dirty="0">
                <a:solidFill>
                  <a:srgbClr val="E6B647"/>
                </a:solidFill>
                <a:latin typeface="Arial" panose="020B0604020202020204"/>
                <a:ea typeface="+mn-ea"/>
                <a:cs typeface="+mn-cs"/>
              </a:rPr>
              <a:t>Le langage </a:t>
            </a:r>
            <a:r>
              <a:rPr lang="fr-FR" sz="1400" dirty="0" err="1">
                <a:solidFill>
                  <a:srgbClr val="E6B647"/>
                </a:solidFill>
                <a:latin typeface="Arial" panose="020B0604020202020204"/>
                <a:ea typeface="+mn-ea"/>
                <a:cs typeface="+mn-cs"/>
              </a:rPr>
              <a:t>TypeScript</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La structure d’une application Angular</a:t>
            </a: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22998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p:txBody>
          <a:bodyPr/>
          <a:lstStyle/>
          <a:p>
            <a:pPr lvl="0"/>
            <a:r>
              <a:rPr lang="fr-FR" dirty="0"/>
              <a:t>Présentation d’Angular</a:t>
            </a:r>
          </a:p>
        </p:txBody>
      </p:sp>
      <p:sp>
        <p:nvSpPr>
          <p:cNvPr id="4" name="Espace réservé du texte 3"/>
          <p:cNvSpPr>
            <a:spLocks noGrp="1"/>
          </p:cNvSpPr>
          <p:nvPr>
            <p:ph type="body" sz="quarter" idx="14"/>
          </p:nvPr>
        </p:nvSpPr>
        <p:spPr>
          <a:xfrm>
            <a:off x="611188" y="999696"/>
            <a:ext cx="5905028" cy="3660286"/>
          </a:xfrm>
        </p:spPr>
        <p:txBody>
          <a:bodyPr>
            <a:normAutofit/>
          </a:bodyPr>
          <a:lstStyle/>
          <a:p>
            <a:pPr lvl="1"/>
            <a:r>
              <a:rPr lang="fr-FR" sz="1200" dirty="0"/>
              <a:t>Framework Frontend Open Source de Google</a:t>
            </a:r>
          </a:p>
          <a:p>
            <a:pPr lvl="2"/>
            <a:r>
              <a:rPr lang="fr-FR" sz="1200" dirty="0"/>
              <a:t>Dirigé par Google et par une communauté de particuliers et d’entreprises</a:t>
            </a:r>
          </a:p>
          <a:p>
            <a:pPr lvl="1"/>
            <a:endParaRPr lang="fr-FR" sz="1200" dirty="0"/>
          </a:p>
          <a:p>
            <a:pPr lvl="1"/>
            <a:r>
              <a:rPr lang="fr-FR" sz="1200" dirty="0"/>
              <a:t>Première version en septembre 2016</a:t>
            </a:r>
          </a:p>
          <a:p>
            <a:pPr lvl="2"/>
            <a:r>
              <a:rPr lang="fr-FR" sz="1200" dirty="0"/>
              <a:t>Nouvelle version tous les 6 mois</a:t>
            </a:r>
          </a:p>
          <a:p>
            <a:pPr lvl="2"/>
            <a:r>
              <a:rPr lang="fr-FR" sz="1200" dirty="0"/>
              <a:t>Dernière version juin 2020</a:t>
            </a:r>
          </a:p>
          <a:p>
            <a:pPr lvl="1"/>
            <a:endParaRPr lang="fr-FR" sz="1200" dirty="0"/>
          </a:p>
          <a:p>
            <a:pPr lvl="1"/>
            <a:r>
              <a:rPr lang="fr-FR" sz="1200" dirty="0"/>
              <a:t>Réécriture complète par rapport à Angular JS</a:t>
            </a:r>
          </a:p>
          <a:p>
            <a:pPr lvl="2"/>
            <a:r>
              <a:rPr lang="fr-FR" sz="1200" dirty="0"/>
              <a:t>Angular JS orienté contrôleur/service</a:t>
            </a:r>
          </a:p>
          <a:p>
            <a:pPr lvl="2"/>
            <a:r>
              <a:rPr lang="fr-FR" sz="1200" dirty="0"/>
              <a:t>Angular 2+ orienté hiérarchie de composants</a:t>
            </a:r>
          </a:p>
          <a:p>
            <a:pPr lvl="1"/>
            <a:endParaRPr lang="fr-FR" sz="1200" dirty="0"/>
          </a:p>
          <a:p>
            <a:pPr lvl="1"/>
            <a:r>
              <a:rPr lang="fr-FR" sz="1200" dirty="0"/>
              <a:t>Basé sur </a:t>
            </a:r>
            <a:r>
              <a:rPr lang="fr-FR" sz="1200" dirty="0" err="1"/>
              <a:t>TypeScript</a:t>
            </a:r>
            <a:endParaRPr lang="fr-FR" sz="1200" dirty="0"/>
          </a:p>
          <a:p>
            <a:pPr lvl="2"/>
            <a:r>
              <a:rPr lang="fr-FR" sz="1200" dirty="0"/>
              <a:t>Surcouche de Javascript</a:t>
            </a:r>
          </a:p>
          <a:p>
            <a:pPr lvl="1"/>
            <a:endParaRPr lang="fr-FR" sz="1200" dirty="0"/>
          </a:p>
          <a:p>
            <a:pPr marL="0" lvl="1" indent="0">
              <a:buNone/>
            </a:pPr>
            <a:endParaRPr lang="fr-FR" sz="1200" dirty="0"/>
          </a:p>
          <a:p>
            <a:pPr lvl="1"/>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9" name="Image 8">
            <a:extLst>
              <a:ext uri="{FF2B5EF4-FFF2-40B4-BE49-F238E27FC236}">
                <a16:creationId xmlns:a16="http://schemas.microsoft.com/office/drawing/2014/main" id="{5469BD54-3163-4F6A-89A1-1D738BBB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074" y="1199301"/>
            <a:ext cx="2020521" cy="2020521"/>
          </a:xfrm>
          <a:prstGeom prst="rect">
            <a:avLst/>
          </a:prstGeom>
          <a:effectLst>
            <a:outerShdw blurRad="50800" dist="38100" dir="2700000" algn="tl" rotWithShape="0">
              <a:prstClr val="black">
                <a:alpha val="40000"/>
              </a:prstClr>
            </a:outerShdw>
          </a:effectLst>
        </p:spPr>
      </p:pic>
      <p:sp>
        <p:nvSpPr>
          <p:cNvPr id="11" name="Espace réservé du texte 23">
            <a:extLst>
              <a:ext uri="{FF2B5EF4-FFF2-40B4-BE49-F238E27FC236}">
                <a16:creationId xmlns:a16="http://schemas.microsoft.com/office/drawing/2014/main" id="{E2E5AD5E-619F-4EDF-B6DC-1BEE5A2389E3}"/>
              </a:ext>
            </a:extLst>
          </p:cNvPr>
          <p:cNvSpPr>
            <a:spLocks noGrp="1"/>
          </p:cNvSpPr>
          <p:nvPr>
            <p:ph type="body" sz="quarter" idx="11"/>
          </p:nvPr>
        </p:nvSpPr>
        <p:spPr>
          <a:xfrm>
            <a:off x="612000" y="612000"/>
            <a:ext cx="7488392" cy="332399"/>
          </a:xfrm>
        </p:spPr>
        <p:txBody>
          <a:bodyPr/>
          <a:lstStyle>
            <a:lvl1pPr marL="0" indent="0">
              <a:buNone/>
              <a:defRPr sz="1600" b="1">
                <a:solidFill>
                  <a:schemeClr val="accent6"/>
                </a:solidFill>
              </a:defRPr>
            </a:lvl1pPr>
          </a:lstStyle>
          <a:p>
            <a:pPr lvl="0"/>
            <a:r>
              <a:rPr lang="fr-FR" dirty="0">
                <a:hlinkClick r:id="rId4"/>
              </a:rPr>
              <a:t>https://angular.io</a:t>
            </a:r>
            <a:endParaRPr lang="fr-FR" dirty="0"/>
          </a:p>
        </p:txBody>
      </p:sp>
    </p:spTree>
    <p:extLst>
      <p:ext uri="{BB962C8B-B14F-4D97-AF65-F5344CB8AC3E}">
        <p14:creationId xmlns:p14="http://schemas.microsoft.com/office/powerpoint/2010/main" val="42342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4"/>
          </p:nvPr>
        </p:nvSpPr>
        <p:spPr>
          <a:xfrm>
            <a:off x="611188" y="1131590"/>
            <a:ext cx="5689004" cy="3528392"/>
          </a:xfrm>
        </p:spPr>
        <p:txBody>
          <a:bodyPr>
            <a:normAutofit/>
          </a:bodyPr>
          <a:lstStyle/>
          <a:p>
            <a:pPr marL="180002" lvl="1"/>
            <a:r>
              <a:rPr lang="fr-FR" sz="1200" dirty="0"/>
              <a:t>Commande Line Interface</a:t>
            </a:r>
          </a:p>
          <a:p>
            <a:pPr marL="537195" lvl="2"/>
            <a:r>
              <a:rPr lang="fr-FR" sz="1200" dirty="0"/>
              <a:t>Sortie le 24 mars 2017</a:t>
            </a:r>
          </a:p>
          <a:p>
            <a:pPr marL="356217" lvl="2" indent="0">
              <a:buNone/>
            </a:pPr>
            <a:endParaRPr lang="fr-FR" sz="1200" dirty="0"/>
          </a:p>
          <a:p>
            <a:pPr marL="180002" lvl="1"/>
            <a:r>
              <a:rPr lang="fr-FR" sz="1200" dirty="0"/>
              <a:t>Initialise votre projet, créé vos composants, modules, services, etc…</a:t>
            </a:r>
          </a:p>
          <a:p>
            <a:pPr marL="180002" lvl="1"/>
            <a:endParaRPr lang="fr-FR" sz="1200" dirty="0"/>
          </a:p>
          <a:p>
            <a:pPr marL="180002" lvl="1"/>
            <a:r>
              <a:rPr lang="fr-FR" sz="1200" dirty="0"/>
              <a:t>Package votre application pour la livraison</a:t>
            </a:r>
          </a:p>
          <a:p>
            <a:pPr marL="0" lvl="1" indent="0">
              <a:buNone/>
            </a:pPr>
            <a:endParaRPr lang="fr-FR" sz="1200" dirty="0"/>
          </a:p>
          <a:p>
            <a:pPr marL="180002" lvl="1"/>
            <a:r>
              <a:rPr lang="fr-FR" sz="1200" dirty="0"/>
              <a:t>Angular Console : </a:t>
            </a:r>
            <a:r>
              <a:rPr lang="fr-FR" sz="1200" dirty="0">
                <a:hlinkClick r:id="rId3"/>
              </a:rPr>
              <a:t>https://angularconsole.com/</a:t>
            </a:r>
            <a:endParaRPr lang="fr-FR" sz="1200" dirty="0"/>
          </a:p>
          <a:p>
            <a:pPr marL="537195" lvl="2"/>
            <a:r>
              <a:rPr lang="fr-FR" sz="1200" dirty="0">
                <a:hlinkClick r:id="rId4"/>
              </a:rPr>
              <a:t>https://nrwl.io/</a:t>
            </a:r>
            <a:endParaRPr lang="fr-FR" sz="1200" dirty="0"/>
          </a:p>
          <a:p>
            <a:pPr marL="537195" lvl="2"/>
            <a:endParaRPr lang="fr-FR" sz="1200" dirty="0"/>
          </a:p>
          <a:p>
            <a:pPr lvl="1"/>
            <a:r>
              <a:rPr lang="fr-FR" sz="1200" dirty="0"/>
              <a:t>Démarre votre projet, vos tests</a:t>
            </a:r>
          </a:p>
          <a:p>
            <a:pPr marL="0" lvl="1" indent="0">
              <a:buNone/>
            </a:pPr>
            <a:endParaRPr lang="fr-FR" sz="1200" dirty="0"/>
          </a:p>
          <a:p>
            <a:pPr lvl="1"/>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9" name="Image 8">
            <a:extLst>
              <a:ext uri="{FF2B5EF4-FFF2-40B4-BE49-F238E27FC236}">
                <a16:creationId xmlns:a16="http://schemas.microsoft.com/office/drawing/2014/main" id="{A4C8B149-7582-4BE8-B145-345410068C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119" y="1519286"/>
            <a:ext cx="2097556" cy="2097556"/>
          </a:xfrm>
          <a:prstGeom prst="rect">
            <a:avLst/>
          </a:prstGeom>
          <a:effectLst>
            <a:outerShdw blurRad="50800" dist="38100" dir="2700000" algn="tl" rotWithShape="0">
              <a:prstClr val="black">
                <a:alpha val="40000"/>
              </a:prstClr>
            </a:outerShdw>
          </a:effectLst>
        </p:spPr>
      </p:pic>
      <p:sp>
        <p:nvSpPr>
          <p:cNvPr id="10" name="Espace réservé du texte 23">
            <a:extLst>
              <a:ext uri="{FF2B5EF4-FFF2-40B4-BE49-F238E27FC236}">
                <a16:creationId xmlns:a16="http://schemas.microsoft.com/office/drawing/2014/main" id="{856875F8-281F-4E9C-836E-2483A295B1E6}"/>
              </a:ext>
            </a:extLst>
          </p:cNvPr>
          <p:cNvSpPr>
            <a:spLocks noGrp="1"/>
          </p:cNvSpPr>
          <p:nvPr>
            <p:ph type="body" sz="quarter" idx="11"/>
          </p:nvPr>
        </p:nvSpPr>
        <p:spPr>
          <a:xfrm>
            <a:off x="612000" y="612000"/>
            <a:ext cx="7488392" cy="332399"/>
          </a:xfrm>
        </p:spPr>
        <p:txBody>
          <a:bodyPr/>
          <a:lstStyle>
            <a:lvl1pPr marL="0" indent="0">
              <a:buNone/>
              <a:defRPr sz="1600" b="1">
                <a:solidFill>
                  <a:schemeClr val="accent6"/>
                </a:solidFill>
              </a:defRPr>
            </a:lvl1pPr>
          </a:lstStyle>
          <a:p>
            <a:pPr lvl="0"/>
            <a:r>
              <a:rPr lang="fr-FR" dirty="0">
                <a:hlinkClick r:id="rId6"/>
              </a:rPr>
              <a:t>https://angular.io/cli</a:t>
            </a:r>
            <a:endParaRPr lang="fr-FR" dirty="0"/>
          </a:p>
        </p:txBody>
      </p:sp>
      <p:sp>
        <p:nvSpPr>
          <p:cNvPr id="11" name="Titre 1">
            <a:extLst>
              <a:ext uri="{FF2B5EF4-FFF2-40B4-BE49-F238E27FC236}">
                <a16:creationId xmlns:a16="http://schemas.microsoft.com/office/drawing/2014/main" id="{C8B719D7-822C-4705-BFEA-66B523E19037}"/>
              </a:ext>
            </a:extLst>
          </p:cNvPr>
          <p:cNvSpPr txBox="1">
            <a:spLocks/>
          </p:cNvSpPr>
          <p:nvPr/>
        </p:nvSpPr>
        <p:spPr>
          <a:xfrm>
            <a:off x="611188" y="224304"/>
            <a:ext cx="8101012"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a:t>L’interface de commandes Angular CLI</a:t>
            </a:r>
          </a:p>
        </p:txBody>
      </p:sp>
    </p:spTree>
    <p:extLst>
      <p:ext uri="{BB962C8B-B14F-4D97-AF65-F5344CB8AC3E}">
        <p14:creationId xmlns:p14="http://schemas.microsoft.com/office/powerpoint/2010/main" val="246200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p:txBody>
          <a:bodyPr/>
          <a:lstStyle/>
          <a:p>
            <a:pPr lvl="0"/>
            <a:r>
              <a:rPr lang="fr-FR" dirty="0"/>
              <a:t>Visual studio code</a:t>
            </a:r>
          </a:p>
        </p:txBody>
      </p:sp>
      <p:sp>
        <p:nvSpPr>
          <p:cNvPr id="4" name="Espace réservé du texte 3"/>
          <p:cNvSpPr>
            <a:spLocks noGrp="1"/>
          </p:cNvSpPr>
          <p:nvPr>
            <p:ph type="body" sz="quarter" idx="14"/>
          </p:nvPr>
        </p:nvSpPr>
        <p:spPr>
          <a:xfrm>
            <a:off x="611188" y="999696"/>
            <a:ext cx="5616996" cy="3660286"/>
          </a:xfrm>
        </p:spPr>
        <p:txBody>
          <a:bodyPr>
            <a:normAutofit/>
          </a:bodyPr>
          <a:lstStyle/>
          <a:p>
            <a:pPr lvl="1"/>
            <a:r>
              <a:rPr lang="fr-FR" sz="1200" dirty="0"/>
              <a:t>IDE Microsoft Open Source</a:t>
            </a:r>
          </a:p>
          <a:p>
            <a:pPr lvl="2"/>
            <a:r>
              <a:rPr lang="fr-FR" sz="1200" dirty="0"/>
              <a:t>Léger</a:t>
            </a:r>
          </a:p>
          <a:p>
            <a:pPr lvl="2"/>
            <a:r>
              <a:rPr lang="fr-FR" sz="1200" dirty="0"/>
              <a:t>Rapide</a:t>
            </a:r>
          </a:p>
          <a:p>
            <a:pPr lvl="1"/>
            <a:endParaRPr lang="fr-FR" sz="1200" dirty="0"/>
          </a:p>
          <a:p>
            <a:pPr lvl="1"/>
            <a:r>
              <a:rPr lang="fr-FR" sz="1200" dirty="0"/>
              <a:t>Prend en charge beaucoup de langages</a:t>
            </a:r>
          </a:p>
          <a:p>
            <a:pPr lvl="2"/>
            <a:r>
              <a:rPr lang="fr-FR" sz="1200" dirty="0"/>
              <a:t>Gestion par plugins</a:t>
            </a:r>
          </a:p>
          <a:p>
            <a:pPr lvl="1"/>
            <a:endParaRPr lang="fr-FR" sz="1200" dirty="0"/>
          </a:p>
          <a:p>
            <a:pPr lvl="1"/>
            <a:r>
              <a:rPr lang="fr-FR" sz="1200" dirty="0"/>
              <a:t>Débogage</a:t>
            </a:r>
          </a:p>
          <a:p>
            <a:pPr lvl="1"/>
            <a:endParaRPr lang="fr-FR" sz="1200" dirty="0"/>
          </a:p>
          <a:p>
            <a:pPr lvl="1"/>
            <a:r>
              <a:rPr lang="fr-FR" sz="1200" dirty="0"/>
              <a:t>Vous choisissez l’IDE que vous voulez !</a:t>
            </a:r>
          </a:p>
          <a:p>
            <a:pPr lvl="1"/>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7" name="Image 6">
            <a:extLst>
              <a:ext uri="{FF2B5EF4-FFF2-40B4-BE49-F238E27FC236}">
                <a16:creationId xmlns:a16="http://schemas.microsoft.com/office/drawing/2014/main" id="{BB3C7A4D-E139-4B5A-BCFA-89E11BBD3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1347614"/>
            <a:ext cx="1800200" cy="1809725"/>
          </a:xfrm>
          <a:prstGeom prst="rect">
            <a:avLst/>
          </a:prstGeom>
          <a:effectLst>
            <a:outerShdw blurRad="50800" dist="38100" dir="2700000" algn="tl" rotWithShape="0">
              <a:prstClr val="black">
                <a:alpha val="40000"/>
              </a:prstClr>
            </a:outerShdw>
          </a:effectLst>
        </p:spPr>
      </p:pic>
      <p:sp>
        <p:nvSpPr>
          <p:cNvPr id="8" name="Espace réservé du texte 23">
            <a:extLst>
              <a:ext uri="{FF2B5EF4-FFF2-40B4-BE49-F238E27FC236}">
                <a16:creationId xmlns:a16="http://schemas.microsoft.com/office/drawing/2014/main" id="{6A79861C-0F3F-4D1B-AB1B-6410AF25373A}"/>
              </a:ext>
            </a:extLst>
          </p:cNvPr>
          <p:cNvSpPr>
            <a:spLocks noGrp="1"/>
          </p:cNvSpPr>
          <p:nvPr>
            <p:ph type="body" sz="quarter" idx="11"/>
          </p:nvPr>
        </p:nvSpPr>
        <p:spPr>
          <a:xfrm>
            <a:off x="612000" y="612000"/>
            <a:ext cx="7488392" cy="332399"/>
          </a:xfrm>
        </p:spPr>
        <p:txBody>
          <a:bodyPr/>
          <a:lstStyle>
            <a:lvl1pPr marL="0" indent="0">
              <a:buNone/>
              <a:defRPr sz="1600" b="1">
                <a:solidFill>
                  <a:schemeClr val="accent6"/>
                </a:solidFill>
              </a:defRPr>
            </a:lvl1pPr>
          </a:lstStyle>
          <a:p>
            <a:pPr lvl="0"/>
            <a:r>
              <a:rPr lang="fr-FR" dirty="0">
                <a:hlinkClick r:id="rId4"/>
              </a:rPr>
              <a:t>https://code.visualstudio.com/</a:t>
            </a:r>
            <a:endParaRPr lang="fr-FR" dirty="0"/>
          </a:p>
        </p:txBody>
      </p:sp>
    </p:spTree>
    <p:extLst>
      <p:ext uri="{BB962C8B-B14F-4D97-AF65-F5344CB8AC3E}">
        <p14:creationId xmlns:p14="http://schemas.microsoft.com/office/powerpoint/2010/main" val="392348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4"/>
          </p:nvPr>
        </p:nvSpPr>
        <p:spPr>
          <a:xfrm>
            <a:off x="611188" y="999696"/>
            <a:ext cx="6985148" cy="3588278"/>
          </a:xfrm>
        </p:spPr>
        <p:txBody>
          <a:bodyPr>
            <a:normAutofit/>
          </a:bodyPr>
          <a:lstStyle/>
          <a:p>
            <a:pPr lvl="1"/>
            <a:r>
              <a:rPr lang="fr-FR" sz="1200" dirty="0"/>
              <a:t>Apporte une approche objet avec Javascript</a:t>
            </a:r>
          </a:p>
          <a:p>
            <a:pPr lvl="2"/>
            <a:r>
              <a:rPr lang="fr-FR" sz="1200" dirty="0"/>
              <a:t>Typage des objets (optionnel)</a:t>
            </a:r>
          </a:p>
          <a:p>
            <a:pPr lvl="2"/>
            <a:r>
              <a:rPr lang="fr-FR" sz="1200" dirty="0"/>
              <a:t>Création de classe, d’interface</a:t>
            </a:r>
          </a:p>
          <a:p>
            <a:pPr lvl="2"/>
            <a:r>
              <a:rPr lang="fr-FR" sz="1200" dirty="0"/>
              <a:t>Définition d’énumération, de génériques	</a:t>
            </a:r>
          </a:p>
          <a:p>
            <a:pPr lvl="2"/>
            <a:r>
              <a:rPr lang="fr-FR" sz="1200" dirty="0"/>
              <a:t>Import de de modules</a:t>
            </a:r>
          </a:p>
          <a:p>
            <a:pPr lvl="2"/>
            <a:endParaRPr lang="fr-FR" sz="1200" dirty="0"/>
          </a:p>
          <a:p>
            <a:pPr lvl="1"/>
            <a:r>
              <a:rPr lang="fr-FR" sz="1200" dirty="0"/>
              <a:t>Tout code </a:t>
            </a:r>
            <a:r>
              <a:rPr lang="fr-FR" sz="1200" dirty="0" err="1"/>
              <a:t>Javacript</a:t>
            </a:r>
            <a:r>
              <a:rPr lang="fr-FR" sz="1200" dirty="0"/>
              <a:t> peut être exécuté avec </a:t>
            </a:r>
            <a:r>
              <a:rPr lang="fr-FR" sz="1200" dirty="0" err="1"/>
              <a:t>TypeScript</a:t>
            </a:r>
            <a:endParaRPr lang="fr-FR" sz="1200" dirty="0"/>
          </a:p>
          <a:p>
            <a:pPr lvl="1"/>
            <a:endParaRPr lang="fr-FR" sz="1200" dirty="0"/>
          </a:p>
          <a:p>
            <a:pPr lvl="1"/>
            <a:r>
              <a:rPr lang="fr-FR" sz="1200" dirty="0"/>
              <a:t>Supporte la norme </a:t>
            </a:r>
            <a:r>
              <a:rPr lang="fr-FR" sz="1200" dirty="0" err="1"/>
              <a:t>ECMAScript</a:t>
            </a:r>
            <a:r>
              <a:rPr lang="fr-FR" sz="1200" dirty="0"/>
              <a:t> 6 (2015)</a:t>
            </a:r>
          </a:p>
          <a:p>
            <a:pPr lvl="2"/>
            <a:r>
              <a:rPr lang="fr-FR" sz="1200" dirty="0"/>
              <a:t>Lambda, import, let, etc…</a:t>
            </a:r>
          </a:p>
          <a:p>
            <a:pPr lvl="1"/>
            <a:endParaRPr lang="fr-FR" sz="1200" dirty="0"/>
          </a:p>
          <a:p>
            <a:pPr lvl="1"/>
            <a:r>
              <a:rPr lang="fr-FR" sz="1200" dirty="0"/>
              <a:t>Est transpilé en Javascript par le navigateur</a:t>
            </a:r>
          </a:p>
          <a:p>
            <a:pPr lvl="1"/>
            <a:endParaRPr lang="fr-FR" sz="1200" dirty="0"/>
          </a:p>
          <a:p>
            <a:pPr lvl="1"/>
            <a:r>
              <a:rPr lang="fr-FR" sz="1200" dirty="0"/>
              <a:t>Documentation : </a:t>
            </a:r>
            <a:r>
              <a:rPr lang="fr-FR" sz="1200" dirty="0">
                <a:hlinkClick r:id="rId3"/>
              </a:rPr>
              <a:t>http://www.typescriptlang.org/docs/handbook/basic-types.html</a:t>
            </a:r>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7" name="Image 6">
            <a:extLst>
              <a:ext uri="{FF2B5EF4-FFF2-40B4-BE49-F238E27FC236}">
                <a16:creationId xmlns:a16="http://schemas.microsoft.com/office/drawing/2014/main" id="{6EE1EE81-566E-4CE8-B6D5-9DC41DD59F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1707654"/>
            <a:ext cx="1570528" cy="1570528"/>
          </a:xfrm>
          <a:prstGeom prst="rect">
            <a:avLst/>
          </a:prstGeom>
          <a:effectLst>
            <a:outerShdw blurRad="50800" dist="38100" dir="2700000" algn="tl" rotWithShape="0">
              <a:prstClr val="black">
                <a:alpha val="40000"/>
              </a:prstClr>
            </a:outerShdw>
          </a:effectLst>
        </p:spPr>
      </p:pic>
      <p:sp>
        <p:nvSpPr>
          <p:cNvPr id="8" name="Espace réservé du texte 23">
            <a:extLst>
              <a:ext uri="{FF2B5EF4-FFF2-40B4-BE49-F238E27FC236}">
                <a16:creationId xmlns:a16="http://schemas.microsoft.com/office/drawing/2014/main" id="{D9461ECC-CBA9-446A-910F-33D88E27144C}"/>
              </a:ext>
            </a:extLst>
          </p:cNvPr>
          <p:cNvSpPr>
            <a:spLocks noGrp="1"/>
          </p:cNvSpPr>
          <p:nvPr>
            <p:ph type="body" sz="quarter" idx="11"/>
          </p:nvPr>
        </p:nvSpPr>
        <p:spPr>
          <a:xfrm>
            <a:off x="612000" y="612000"/>
            <a:ext cx="7488392" cy="332399"/>
          </a:xfrm>
        </p:spPr>
        <p:txBody>
          <a:bodyPr/>
          <a:lstStyle>
            <a:lvl1pPr marL="0" indent="0">
              <a:buNone/>
              <a:defRPr sz="1600" b="1">
                <a:solidFill>
                  <a:schemeClr val="accent6"/>
                </a:solidFill>
              </a:defRPr>
            </a:lvl1pPr>
          </a:lstStyle>
          <a:p>
            <a:pPr lvl="0"/>
            <a:r>
              <a:rPr lang="fr-FR" dirty="0">
                <a:hlinkClick r:id="rId5"/>
              </a:rPr>
              <a:t>http://www.typescriptlang.org/</a:t>
            </a:r>
            <a:endParaRPr lang="fr-FR" dirty="0"/>
          </a:p>
        </p:txBody>
      </p:sp>
      <p:sp>
        <p:nvSpPr>
          <p:cNvPr id="9" name="Titre 1">
            <a:extLst>
              <a:ext uri="{FF2B5EF4-FFF2-40B4-BE49-F238E27FC236}">
                <a16:creationId xmlns:a16="http://schemas.microsoft.com/office/drawing/2014/main" id="{31AD2672-79E1-409C-9465-3E6D7C6EF593}"/>
              </a:ext>
            </a:extLst>
          </p:cNvPr>
          <p:cNvSpPr txBox="1">
            <a:spLocks/>
          </p:cNvSpPr>
          <p:nvPr/>
        </p:nvSpPr>
        <p:spPr>
          <a:xfrm>
            <a:off x="611188" y="224304"/>
            <a:ext cx="8101012"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err="1"/>
              <a:t>TypeScript</a:t>
            </a:r>
            <a:endParaRPr lang="fr-FR" dirty="0"/>
          </a:p>
        </p:txBody>
      </p:sp>
    </p:spTree>
    <p:extLst>
      <p:ext uri="{BB962C8B-B14F-4D97-AF65-F5344CB8AC3E}">
        <p14:creationId xmlns:p14="http://schemas.microsoft.com/office/powerpoint/2010/main" val="232811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71E0B26D-0B1F-4676-8173-AC633B90B27E}"/>
              </a:ext>
            </a:extLst>
          </p:cNvPr>
          <p:cNvSpPr>
            <a:spLocks noGrp="1"/>
          </p:cNvSpPr>
          <p:nvPr>
            <p:ph type="body" sz="quarter" idx="11"/>
          </p:nvPr>
        </p:nvSpPr>
        <p:spPr>
          <a:xfrm>
            <a:off x="612000" y="612000"/>
            <a:ext cx="3708562" cy="246221"/>
          </a:xfrm>
        </p:spPr>
        <p:txBody>
          <a:bodyPr/>
          <a:lstStyle/>
          <a:p>
            <a:r>
              <a:rPr lang="fr-FR" dirty="0"/>
              <a:t>Types basiques</a:t>
            </a:r>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67544" y="1059583"/>
            <a:ext cx="3208706" cy="3367770"/>
          </a:xfrm>
        </p:spPr>
        <p:txBody>
          <a:bodyPr>
            <a:normAutofit/>
          </a:bodyPr>
          <a:lstStyle/>
          <a:p>
            <a:pPr lvl="1"/>
            <a:r>
              <a:rPr lang="fr-FR" sz="1200" dirty="0"/>
              <a:t>Tuple</a:t>
            </a:r>
          </a:p>
          <a:p>
            <a:pPr lvl="2"/>
            <a:r>
              <a:rPr lang="fr-FR" sz="1200" dirty="0"/>
              <a:t>Fixe le nombre et le type des éléments le composant</a:t>
            </a:r>
          </a:p>
          <a:p>
            <a:pPr lvl="1"/>
            <a:r>
              <a:rPr lang="fr-FR" sz="1200" dirty="0" err="1"/>
              <a:t>Enum</a:t>
            </a:r>
            <a:endParaRPr lang="fr-FR" sz="1200" dirty="0"/>
          </a:p>
          <a:p>
            <a:pPr lvl="2"/>
            <a:r>
              <a:rPr lang="fr-FR" sz="1200" dirty="0"/>
              <a:t>A chaque valeur de l’</a:t>
            </a:r>
            <a:r>
              <a:rPr lang="fr-FR" sz="1200" dirty="0" err="1"/>
              <a:t>enum</a:t>
            </a:r>
            <a:r>
              <a:rPr lang="fr-FR" sz="1200" dirty="0"/>
              <a:t> est associé une valeur numérique, 0 pour le premier, 1 pour le second. Elle peut être définie</a:t>
            </a:r>
          </a:p>
          <a:p>
            <a:pPr lvl="2"/>
            <a:r>
              <a:rPr lang="fr-FR" sz="1200" dirty="0"/>
              <a:t>Il possible d’associer des chaînes de caractères à la place de la valeur numérique</a:t>
            </a:r>
          </a:p>
          <a:p>
            <a:pPr lvl="1"/>
            <a:endParaRPr lang="fr-FR" sz="1200" dirty="0"/>
          </a:p>
        </p:txBody>
      </p:sp>
      <p:pic>
        <p:nvPicPr>
          <p:cNvPr id="11" name="Image 10">
            <a:extLst>
              <a:ext uri="{FF2B5EF4-FFF2-40B4-BE49-F238E27FC236}">
                <a16:creationId xmlns:a16="http://schemas.microsoft.com/office/drawing/2014/main" id="{0688081A-56E4-4098-87CD-C529AEF37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933" y="597032"/>
            <a:ext cx="5255555" cy="3476190"/>
          </a:xfrm>
          <a:prstGeom prst="rect">
            <a:avLst/>
          </a:prstGeom>
          <a:effectLst>
            <a:outerShdw blurRad="50800" dist="38100" dir="2700000" algn="tl" rotWithShape="0">
              <a:prstClr val="black">
                <a:alpha val="40000"/>
              </a:prstClr>
            </a:outerShdw>
          </a:effectLst>
        </p:spPr>
      </p:pic>
      <p:pic>
        <p:nvPicPr>
          <p:cNvPr id="14" name="Image 13">
            <a:extLst>
              <a:ext uri="{FF2B5EF4-FFF2-40B4-BE49-F238E27FC236}">
                <a16:creationId xmlns:a16="http://schemas.microsoft.com/office/drawing/2014/main" id="{7A1A37F4-20A5-452E-85CB-16A27C59C6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360" y="4546469"/>
            <a:ext cx="470434" cy="470434"/>
          </a:xfrm>
          <a:prstGeom prst="rect">
            <a:avLst/>
          </a:prstGeom>
        </p:spPr>
      </p:pic>
      <p:sp>
        <p:nvSpPr>
          <p:cNvPr id="17" name="Titre 1">
            <a:extLst>
              <a:ext uri="{FF2B5EF4-FFF2-40B4-BE49-F238E27FC236}">
                <a16:creationId xmlns:a16="http://schemas.microsoft.com/office/drawing/2014/main" id="{ECC3F081-BE4B-43E8-BBBE-6C93AD95E2DD}"/>
              </a:ext>
            </a:extLst>
          </p:cNvPr>
          <p:cNvSpPr txBox="1">
            <a:spLocks/>
          </p:cNvSpPr>
          <p:nvPr/>
        </p:nvSpPr>
        <p:spPr>
          <a:xfrm>
            <a:off x="611188" y="224304"/>
            <a:ext cx="8101012" cy="332399"/>
          </a:xfrm>
          <a:prstGeom prst="rect">
            <a:avLst/>
          </a:prstGeom>
        </p:spPr>
        <p:txBody>
          <a:bodyPr vert="horz" wrap="square" lIns="36000" tIns="0" rIns="36000" bIns="0" rtlCol="0" anchor="t">
            <a:spAutoFit/>
          </a:bodyPr>
          <a:lst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a:lstStyle>
          <a:p>
            <a:r>
              <a:rPr lang="fr-FR" dirty="0" err="1"/>
              <a:t>TypeScript</a:t>
            </a:r>
            <a:endParaRPr lang="fr-FR" dirty="0"/>
          </a:p>
        </p:txBody>
      </p:sp>
    </p:spTree>
    <p:extLst>
      <p:ext uri="{BB962C8B-B14F-4D97-AF65-F5344CB8AC3E}">
        <p14:creationId xmlns:p14="http://schemas.microsoft.com/office/powerpoint/2010/main" val="607638478"/>
      </p:ext>
    </p:extLst>
  </p:cSld>
  <p:clrMapOvr>
    <a:masterClrMapping/>
  </p:clrMapOvr>
</p:sld>
</file>

<file path=ppt/theme/theme1.xml><?xml version="1.0" encoding="utf-8"?>
<a:theme xmlns:a="http://schemas.openxmlformats.org/drawingml/2006/main" name="Open">
  <a:themeElements>
    <a:clrScheme name="Open PPT_Couleurs">
      <a:dk1>
        <a:srgbClr val="7F7F7F"/>
      </a:dk1>
      <a:lt1>
        <a:srgbClr val="FFFFFF"/>
      </a:lt1>
      <a:dk2>
        <a:srgbClr val="00578E"/>
      </a:dk2>
      <a:lt2>
        <a:srgbClr val="F2F2F2"/>
      </a:lt2>
      <a:accent1>
        <a:srgbClr val="F4D612"/>
      </a:accent1>
      <a:accent2>
        <a:srgbClr val="C4CF00"/>
      </a:accent2>
      <a:accent3>
        <a:srgbClr val="E85291"/>
      </a:accent3>
      <a:accent4>
        <a:srgbClr val="FEA400"/>
      </a:accent4>
      <a:accent5>
        <a:srgbClr val="008AD2"/>
      </a:accent5>
      <a:accent6>
        <a:srgbClr val="00578E"/>
      </a:accent6>
      <a:hlink>
        <a:srgbClr val="008AD2"/>
      </a:hlink>
      <a:folHlink>
        <a:srgbClr val="0057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solidFill>
            <a:schemeClr val="tx2"/>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200" b="0" i="0" dirty="0" err="1" smtClean="0">
            <a:ea typeface="Arial" charset="0"/>
            <a:cs typeface="Arial" charset="0"/>
          </a:defRPr>
        </a:defPPr>
      </a:lstStyle>
    </a:txDef>
  </a:objectDefaults>
  <a:extraClrSchemeLst/>
  <a:extLst>
    <a:ext uri="{05A4C25C-085E-4340-85A3-A5531E510DB2}">
      <thm15:themeFamily xmlns:thm15="http://schemas.microsoft.com/office/thememl/2012/main" name="Masque PowerPoint_Open2017_V3" id="{817D2E47-65AC-4742-B063-2916053AEDC0}" vid="{DDFAD21E-A5FA-43FB-8A38-3551385B46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95b6c545-a085-4fa6-a226-d462b1a2e3ea">
      <UserInfo>
        <DisplayName>TREHOUR HELENE</DisplayName>
        <AccountId>329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11E51CBA53CB48A4283626A0CDDC99" ma:contentTypeVersion="8" ma:contentTypeDescription="Crée un document." ma:contentTypeScope="" ma:versionID="cf1aa333d3eb5da669a626cfd145de45">
  <xsd:schema xmlns:xsd="http://www.w3.org/2001/XMLSchema" xmlns:xs="http://www.w3.org/2001/XMLSchema" xmlns:p="http://schemas.microsoft.com/office/2006/metadata/properties" xmlns:ns1="http://schemas.microsoft.com/sharepoint/v3" xmlns:ns2="d398dd30-16a1-49a7-946f-acb188c069b0" xmlns:ns3="95b6c545-a085-4fa6-a226-d462b1a2e3ea" targetNamespace="http://schemas.microsoft.com/office/2006/metadata/properties" ma:root="true" ma:fieldsID="a89c84656204d1dc678b558d79e1f37b" ns1:_="" ns2:_="" ns3:_="">
    <xsd:import namespace="http://schemas.microsoft.com/sharepoint/v3"/>
    <xsd:import namespace="d398dd30-16a1-49a7-946f-acb188c069b0"/>
    <xsd:import namespace="95b6c545-a085-4fa6-a226-d462b1a2e3e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98dd30-16a1-49a7-946f-acb188c06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b6c545-a085-4fa6-a226-d462b1a2e3ea"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4339B2-0A8D-47FA-BA1B-810F76E3BE14}">
  <ds:schemaRefs>
    <ds:schemaRef ds:uri="http://schemas.microsoft.com/office/2006/metadata/properties"/>
    <ds:schemaRef ds:uri="http://schemas.microsoft.com/office/infopath/2007/PartnerControls"/>
    <ds:schemaRef ds:uri="http://schemas.microsoft.com/sharepoint/v3"/>
    <ds:schemaRef ds:uri="95b6c545-a085-4fa6-a226-d462b1a2e3ea"/>
  </ds:schemaRefs>
</ds:datastoreItem>
</file>

<file path=customXml/itemProps2.xml><?xml version="1.0" encoding="utf-8"?>
<ds:datastoreItem xmlns:ds="http://schemas.openxmlformats.org/officeDocument/2006/customXml" ds:itemID="{6D94057A-9094-43F8-8556-F64EA5A09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98dd30-16a1-49a7-946f-acb188c069b0"/>
    <ds:schemaRef ds:uri="95b6c545-a085-4fa6-a226-d462b1a2e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2C202-98B1-47F5-B5CD-4B9E48DFD1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Masque PowerPoint_Open2017_V3</Template>
  <TotalTime>2703</TotalTime>
  <Words>2154</Words>
  <Application>Microsoft Office PowerPoint</Application>
  <PresentationFormat>Affichage à l'écran (16:9)</PresentationFormat>
  <Paragraphs>373</Paragraphs>
  <Slides>35</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Arial Normal</vt:lpstr>
      <vt:lpstr>Calibri</vt:lpstr>
      <vt:lpstr>Wingdings</vt:lpstr>
      <vt:lpstr>Wingdings 3</vt:lpstr>
      <vt:lpstr>Open</vt:lpstr>
      <vt:lpstr>Formation Angular</vt:lpstr>
      <vt:lpstr>Formation Angular</vt:lpstr>
      <vt:lpstr>OMMAIRE</vt:lpstr>
      <vt:lpstr>Présentation PowerPoint</vt:lpstr>
      <vt:lpstr>Présentation d’Angular</vt:lpstr>
      <vt:lpstr>Présentation PowerPoint</vt:lpstr>
      <vt:lpstr>Visual studio code</vt:lpstr>
      <vt:lpstr>Présentation PowerPoint</vt:lpstr>
      <vt:lpstr>Présentation PowerPoint</vt:lpstr>
      <vt:lpstr>Présentation PowerPoint</vt:lpstr>
      <vt:lpstr>Présentation PowerPoint</vt:lpstr>
      <vt:lpstr>Présentation PowerPoint</vt:lpstr>
      <vt:lpstr>Structure d’une application Angular </vt:lpstr>
      <vt:lpstr>Structure d’une application Angular </vt:lpstr>
      <vt:lpstr>Structure d’une application Angular </vt:lpstr>
      <vt:lpstr>Structure d’une application Angular </vt:lpstr>
      <vt:lpstr>Structure d’une application Angular </vt:lpstr>
      <vt:lpstr>Structure d’une application Angular </vt:lpstr>
      <vt:lpstr>Structure d’une application Angular </vt:lpstr>
      <vt:lpstr>Structure d’une application Angular </vt:lpstr>
      <vt:lpstr>Structure d’une application Angular </vt:lpstr>
      <vt:lpstr>Structure d’une application Angular </vt:lpstr>
      <vt:lpstr>Présentation PowerPoint</vt:lpstr>
      <vt:lpstr>Application de gestion de tâches</vt:lpstr>
      <vt:lpstr>Créer le module « taches »</vt:lpstr>
      <vt:lpstr>Créer le composant « liste-taches »</vt:lpstr>
      <vt:lpstr>Créer la route vers le composant « liste-taches »</vt:lpstr>
      <vt:lpstr>Créer la route vers le composant « liste-taches »</vt:lpstr>
      <vt:lpstr>Remplir le composant « liste-taches »</vt:lpstr>
      <vt:lpstr>Créer la directive « important »</vt:lpstr>
      <vt:lpstr>Créer le composant « Tache »</vt:lpstr>
      <vt:lpstr>Créer le composant « Tache »</vt:lpstr>
      <vt:lpstr>Présentation PowerPoint</vt:lpstr>
      <vt:lpstr>Présentation PowerPoint</vt:lpstr>
      <vt:lpstr>Présentation PowerPoint</vt:lpstr>
    </vt:vector>
  </TitlesOfParts>
  <Company>OPEN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HAZAN FANNY</dc:creator>
  <cp:lastModifiedBy>JACQUES</cp:lastModifiedBy>
  <cp:revision>26</cp:revision>
  <dcterms:created xsi:type="dcterms:W3CDTF">2017-09-19T08:47:07Z</dcterms:created>
  <dcterms:modified xsi:type="dcterms:W3CDTF">2020-09-28T08:00:24Z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PN_ID">
    <vt:lpwstr>T5_ISO_AN06PRD01_Modèle Powerpoint_2017_V2</vt:lpwstr>
  </property>
  <property fmtid="{D5CDD505-2E9C-101B-9397-08002B2CF9AE}" pid="3" name="ContentTypeId">
    <vt:lpwstr>0x0101007D11E51CBA53CB48A4283626A0CDDC99</vt:lpwstr>
  </property>
  <property fmtid="{D5CDD505-2E9C-101B-9397-08002B2CF9AE}" pid="4" name="MSIP_Label_b0ef62c4-3584-4fc2-a031-aa5a22cae019_Enabled">
    <vt:lpwstr>True</vt:lpwstr>
  </property>
  <property fmtid="{D5CDD505-2E9C-101B-9397-08002B2CF9AE}" pid="5" name="MSIP_Label_b0ef62c4-3584-4fc2-a031-aa5a22cae019_SiteId">
    <vt:lpwstr>b8c6ba48-bc56-4139-b267-5a17f287beb1</vt:lpwstr>
  </property>
  <property fmtid="{D5CDD505-2E9C-101B-9397-08002B2CF9AE}" pid="6" name="MSIP_Label_b0ef62c4-3584-4fc2-a031-aa5a22cae019_Owner">
    <vt:lpwstr>JBU09681@open-groupe.com</vt:lpwstr>
  </property>
  <property fmtid="{D5CDD505-2E9C-101B-9397-08002B2CF9AE}" pid="7" name="MSIP_Label_b0ef62c4-3584-4fc2-a031-aa5a22cae019_SetDate">
    <vt:lpwstr>2020-09-02T09:43:41.0170492Z</vt:lpwstr>
  </property>
  <property fmtid="{D5CDD505-2E9C-101B-9397-08002B2CF9AE}" pid="8" name="MSIP_Label_b0ef62c4-3584-4fc2-a031-aa5a22cae019_Name">
    <vt:lpwstr>Restreint</vt:lpwstr>
  </property>
  <property fmtid="{D5CDD505-2E9C-101B-9397-08002B2CF9AE}" pid="9" name="MSIP_Label_b0ef62c4-3584-4fc2-a031-aa5a22cae019_Application">
    <vt:lpwstr>Microsoft Azure Information Protection</vt:lpwstr>
  </property>
  <property fmtid="{D5CDD505-2E9C-101B-9397-08002B2CF9AE}" pid="10" name="MSIP_Label_b0ef62c4-3584-4fc2-a031-aa5a22cae019_ActionId">
    <vt:lpwstr>bceef565-4609-4f5d-81da-1738224fad73</vt:lpwstr>
  </property>
  <property fmtid="{D5CDD505-2E9C-101B-9397-08002B2CF9AE}" pid="11" name="MSIP_Label_b0ef62c4-3584-4fc2-a031-aa5a22cae019_Extended_MSFT_Method">
    <vt:lpwstr>Automatic</vt:lpwstr>
  </property>
  <property fmtid="{D5CDD505-2E9C-101B-9397-08002B2CF9AE}" pid="12" name="Sensitivity">
    <vt:lpwstr>Restreint</vt:lpwstr>
  </property>
</Properties>
</file>