
<file path=[Content_Types].xml><?xml version="1.0" encoding="utf-8"?>
<Types xmlns="http://schemas.openxmlformats.org/package/2006/content-types">
  <Default Extension="bin" ContentType="application/vnd.ms-office.activeX"/>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256" r:id="rId5"/>
    <p:sldId id="257" r:id="rId6"/>
    <p:sldId id="258" r:id="rId7"/>
    <p:sldId id="352" r:id="rId8"/>
    <p:sldId id="284" r:id="rId9"/>
    <p:sldId id="312" r:id="rId10"/>
    <p:sldId id="313" r:id="rId11"/>
    <p:sldId id="314" r:id="rId12"/>
    <p:sldId id="315" r:id="rId13"/>
    <p:sldId id="310" r:id="rId14"/>
    <p:sldId id="351" r:id="rId15"/>
    <p:sldId id="336" r:id="rId16"/>
    <p:sldId id="319" r:id="rId17"/>
    <p:sldId id="298" r:id="rId18"/>
    <p:sldId id="320" r:id="rId19"/>
    <p:sldId id="334" r:id="rId20"/>
    <p:sldId id="321" r:id="rId21"/>
    <p:sldId id="322" r:id="rId22"/>
    <p:sldId id="329" r:id="rId23"/>
    <p:sldId id="323" r:id="rId24"/>
    <p:sldId id="324" r:id="rId25"/>
    <p:sldId id="276" r:id="rId26"/>
    <p:sldId id="325" r:id="rId27"/>
    <p:sldId id="326" r:id="rId28"/>
    <p:sldId id="330" r:id="rId29"/>
    <p:sldId id="331" r:id="rId30"/>
    <p:sldId id="327" r:id="rId31"/>
    <p:sldId id="333" r:id="rId32"/>
    <p:sldId id="332" r:id="rId33"/>
    <p:sldId id="328" r:id="rId34"/>
    <p:sldId id="337" r:id="rId35"/>
    <p:sldId id="354" r:id="rId36"/>
    <p:sldId id="338" r:id="rId37"/>
    <p:sldId id="340" r:id="rId38"/>
    <p:sldId id="341" r:id="rId39"/>
    <p:sldId id="342" r:id="rId40"/>
    <p:sldId id="343" r:id="rId41"/>
    <p:sldId id="344" r:id="rId42"/>
    <p:sldId id="345" r:id="rId43"/>
    <p:sldId id="346" r:id="rId44"/>
    <p:sldId id="347" r:id="rId45"/>
    <p:sldId id="348" r:id="rId46"/>
    <p:sldId id="353" r:id="rId47"/>
    <p:sldId id="349" r:id="rId48"/>
    <p:sldId id="350" r:id="rId49"/>
    <p:sldId id="274" r:id="rId50"/>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TTEREAU BENOIT" initials="TB" lastIdx="2" clrIdx="0">
    <p:extLst>
      <p:ext uri="{19B8F6BF-5375-455C-9EA6-DF929625EA0E}">
        <p15:presenceInfo xmlns:p15="http://schemas.microsoft.com/office/powerpoint/2012/main" userId="S-1-5-21-1229005484-2403817182-2385993314-4222" providerId="AD"/>
      </p:ext>
    </p:extLst>
  </p:cmAuthor>
  <p:cmAuthor id="2" name="BUCHAILLOT JACQUES" initials="BJ" lastIdx="0" clrIdx="1">
    <p:extLst>
      <p:ext uri="{19B8F6BF-5375-455C-9EA6-DF929625EA0E}">
        <p15:presenceInfo xmlns:p15="http://schemas.microsoft.com/office/powerpoint/2012/main" userId="S::JBU09681@open-groupe.com::0ed4f12d-2581-4539-9d7f-8ab68ee0ab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A9B"/>
    <a:srgbClr val="CC0000"/>
    <a:srgbClr val="800000"/>
    <a:srgbClr val="BCC438"/>
    <a:srgbClr val="D3E03B"/>
    <a:srgbClr val="E4E94A"/>
    <a:srgbClr val="E6B647"/>
    <a:srgbClr val="E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DF642-EC12-4631-B235-3B0FD3715C49}" v="16" dt="2020-09-28T13:34:55.92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4489" autoAdjust="0"/>
  </p:normalViewPr>
  <p:slideViewPr>
    <p:cSldViewPr snapToObjects="1" showGuides="1">
      <p:cViewPr varScale="1">
        <p:scale>
          <a:sx n="123" d="100"/>
          <a:sy n="123" d="100"/>
        </p:scale>
        <p:origin x="594" y="7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 d="1"/>
        <a:sy n="1" d="1"/>
      </p:scale>
      <p:origin x="0" y="0"/>
    </p:cViewPr>
  </p:notesTextViewPr>
  <p:notesViewPr>
    <p:cSldViewPr snapToObjects="1">
      <p:cViewPr varScale="1">
        <p:scale>
          <a:sx n="52" d="100"/>
          <a:sy n="52"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9" Type="http://schemas.openxmlformats.org/officeDocument/2006/relationships/slide" Target="slides/slide45.xml"/><Relationship Id="rId21" Type="http://schemas.openxmlformats.org/officeDocument/2006/relationships/slide" Target="slides/slide25.xml"/><Relationship Id="rId34" Type="http://schemas.openxmlformats.org/officeDocument/2006/relationships/slide" Target="slides/slide40.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33" Type="http://schemas.openxmlformats.org/officeDocument/2006/relationships/slide" Target="slides/slide38.xml"/><Relationship Id="rId38" Type="http://schemas.openxmlformats.org/officeDocument/2006/relationships/slide" Target="slides/slide44.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4.xml"/><Relationship Id="rId29" Type="http://schemas.openxmlformats.org/officeDocument/2006/relationships/slide" Target="slides/slide3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8.xml"/><Relationship Id="rId32" Type="http://schemas.openxmlformats.org/officeDocument/2006/relationships/slide" Target="slides/slide37.xml"/><Relationship Id="rId37" Type="http://schemas.openxmlformats.org/officeDocument/2006/relationships/slide" Target="slides/slide43.xml"/><Relationship Id="rId40" Type="http://schemas.openxmlformats.org/officeDocument/2006/relationships/slide" Target="slides/slide46.xml"/><Relationship Id="rId5" Type="http://schemas.openxmlformats.org/officeDocument/2006/relationships/slide" Target="slides/slide6.xml"/><Relationship Id="rId15" Type="http://schemas.openxmlformats.org/officeDocument/2006/relationships/slide" Target="slides/slide18.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2.xml"/><Relationship Id="rId10" Type="http://schemas.openxmlformats.org/officeDocument/2006/relationships/slide" Target="slides/slide11.xml"/><Relationship Id="rId19" Type="http://schemas.openxmlformats.org/officeDocument/2006/relationships/slide" Target="slides/slide23.xml"/><Relationship Id="rId31" Type="http://schemas.openxmlformats.org/officeDocument/2006/relationships/slide" Target="slides/slide36.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7.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5.xml"/><Relationship Id="rId35" Type="http://schemas.openxmlformats.org/officeDocument/2006/relationships/slide" Target="slides/slide41.xml"/><Relationship Id="rId8" Type="http://schemas.openxmlformats.org/officeDocument/2006/relationships/slide" Target="slides/slide9.xml"/><Relationship Id="rId3" Type="http://schemas.openxmlformats.org/officeDocument/2006/relationships/slide" Target="slides/slide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S BUCHAILLOT" userId="0ed4f12d-2581-4539-9d7f-8ab68ee0ab77" providerId="ADAL" clId="{3401E4A8-1A57-4990-882A-6AC43B26D960}"/>
    <pc:docChg chg="undo custSel modSld">
      <pc:chgData name="JACQUES BUCHAILLOT" userId="0ed4f12d-2581-4539-9d7f-8ab68ee0ab77" providerId="ADAL" clId="{3401E4A8-1A57-4990-882A-6AC43B26D960}" dt="2019-10-24T07:16:16.559" v="486" actId="1076"/>
      <pc:docMkLst>
        <pc:docMk/>
      </pc:docMkLst>
      <pc:sldChg chg="modSp">
        <pc:chgData name="JACQUES BUCHAILLOT" userId="0ed4f12d-2581-4539-9d7f-8ab68ee0ab77" providerId="ADAL" clId="{3401E4A8-1A57-4990-882A-6AC43B26D960}" dt="2019-10-24T06:48:42.565" v="3"/>
        <pc:sldMkLst>
          <pc:docMk/>
          <pc:sldMk cId="279302584" sldId="256"/>
        </pc:sldMkLst>
        <pc:graphicFrameChg chg="mod">
          <ac:chgData name="JACQUES BUCHAILLOT" userId="0ed4f12d-2581-4539-9d7f-8ab68ee0ab77" providerId="ADAL" clId="{3401E4A8-1A57-4990-882A-6AC43B26D960}" dt="2019-10-24T06:48:42.559" v="0"/>
          <ac:graphicFrameMkLst>
            <pc:docMk/>
            <pc:sldMk cId="279302584" sldId="256"/>
            <ac:graphicFrameMk id="15" creationId="{00000000-0000-0000-0000-000000000000}"/>
          </ac:graphicFrameMkLst>
        </pc:graphicFrameChg>
        <pc:graphicFrameChg chg="mod">
          <ac:chgData name="JACQUES BUCHAILLOT" userId="0ed4f12d-2581-4539-9d7f-8ab68ee0ab77" providerId="ADAL" clId="{3401E4A8-1A57-4990-882A-6AC43B26D960}" dt="2019-10-24T06:48:42.562" v="1"/>
          <ac:graphicFrameMkLst>
            <pc:docMk/>
            <pc:sldMk cId="279302584" sldId="256"/>
            <ac:graphicFrameMk id="16" creationId="{00000000-0000-0000-0000-000000000000}"/>
          </ac:graphicFrameMkLst>
        </pc:graphicFrameChg>
        <pc:graphicFrameChg chg="mod">
          <ac:chgData name="JACQUES BUCHAILLOT" userId="0ed4f12d-2581-4539-9d7f-8ab68ee0ab77" providerId="ADAL" clId="{3401E4A8-1A57-4990-882A-6AC43B26D960}" dt="2019-10-24T06:48:42.563" v="2"/>
          <ac:graphicFrameMkLst>
            <pc:docMk/>
            <pc:sldMk cId="279302584" sldId="256"/>
            <ac:graphicFrameMk id="18" creationId="{00000000-0000-0000-0000-000000000000}"/>
          </ac:graphicFrameMkLst>
        </pc:graphicFrameChg>
        <pc:graphicFrameChg chg="mod">
          <ac:chgData name="JACQUES BUCHAILLOT" userId="0ed4f12d-2581-4539-9d7f-8ab68ee0ab77" providerId="ADAL" clId="{3401E4A8-1A57-4990-882A-6AC43B26D960}" dt="2019-10-24T06:48:42.565" v="3"/>
          <ac:graphicFrameMkLst>
            <pc:docMk/>
            <pc:sldMk cId="279302584" sldId="256"/>
            <ac:graphicFrameMk id="19" creationId="{00000000-0000-0000-0000-000000000000}"/>
          </ac:graphicFrameMkLst>
        </pc:graphicFrameChg>
      </pc:sldChg>
    </pc:docChg>
  </pc:docChgLst>
  <pc:docChgLst>
    <pc:chgData name="BUCHAILLOT JACQUES" userId="0ed4f12d-2581-4539-9d7f-8ab68ee0ab77" providerId="ADAL" clId="{3401E4A8-1A57-4990-882A-6AC43B26D960}"/>
    <pc:docChg chg="undo redo custSel addSld delSld modSld sldOrd modMainMaster">
      <pc:chgData name="BUCHAILLOT JACQUES" userId="0ed4f12d-2581-4539-9d7f-8ab68ee0ab77" providerId="ADAL" clId="{3401E4A8-1A57-4990-882A-6AC43B26D960}" dt="2019-10-18T14:27:13.511" v="9360" actId="1076"/>
      <pc:docMkLst>
        <pc:docMk/>
      </pc:docMkLst>
      <pc:sldChg chg="modSp">
        <pc:chgData name="BUCHAILLOT JACQUES" userId="0ed4f12d-2581-4539-9d7f-8ab68ee0ab77" providerId="ADAL" clId="{3401E4A8-1A57-4990-882A-6AC43B26D960}" dt="2019-10-18T14:14:17.907" v="9358"/>
        <pc:sldMkLst>
          <pc:docMk/>
          <pc:sldMk cId="279302584" sldId="256"/>
        </pc:sldMkLst>
        <pc:spChg chg="mod">
          <ac:chgData name="BUCHAILLOT JACQUES" userId="0ed4f12d-2581-4539-9d7f-8ab68ee0ab77" providerId="ADAL" clId="{3401E4A8-1A57-4990-882A-6AC43B26D960}" dt="2019-10-18T06:58:46.333" v="4593"/>
          <ac:spMkLst>
            <pc:docMk/>
            <pc:sldMk cId="279302584" sldId="256"/>
            <ac:spMk id="2"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3"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4" creationId="{00000000-0000-0000-0000-000000000000}"/>
          </ac:spMkLst>
        </pc:spChg>
        <pc:graphicFrameChg chg="mod">
          <ac:chgData name="BUCHAILLOT JACQUES" userId="0ed4f12d-2581-4539-9d7f-8ab68ee0ab77" providerId="ADAL" clId="{3401E4A8-1A57-4990-882A-6AC43B26D960}" dt="2019-10-18T14:14:17.907" v="9358"/>
          <ac:graphicFrameMkLst>
            <pc:docMk/>
            <pc:sldMk cId="279302584" sldId="256"/>
            <ac:graphicFrameMk id="15" creationId="{00000000-0000-0000-0000-000000000000}"/>
          </ac:graphicFrameMkLst>
        </pc:graphicFrameChg>
        <pc:graphicFrameChg chg="mod">
          <ac:chgData name="BUCHAILLOT JACQUES" userId="0ed4f12d-2581-4539-9d7f-8ab68ee0ab77" providerId="ADAL" clId="{3401E4A8-1A57-4990-882A-6AC43B26D960}" dt="2019-10-18T14:14:17.902" v="9357"/>
          <ac:graphicFrameMkLst>
            <pc:docMk/>
            <pc:sldMk cId="279302584" sldId="256"/>
            <ac:graphicFrameMk id="16" creationId="{00000000-0000-0000-0000-000000000000}"/>
          </ac:graphicFrameMkLst>
        </pc:graphicFrameChg>
        <pc:graphicFrameChg chg="mod">
          <ac:chgData name="BUCHAILLOT JACQUES" userId="0ed4f12d-2581-4539-9d7f-8ab68ee0ab77" providerId="ADAL" clId="{3401E4A8-1A57-4990-882A-6AC43B26D960}" dt="2019-10-18T14:14:17.898" v="9356"/>
          <ac:graphicFrameMkLst>
            <pc:docMk/>
            <pc:sldMk cId="279302584" sldId="256"/>
            <ac:graphicFrameMk id="18" creationId="{00000000-0000-0000-0000-000000000000}"/>
          </ac:graphicFrameMkLst>
        </pc:graphicFrameChg>
        <pc:graphicFrameChg chg="mod">
          <ac:chgData name="BUCHAILLOT JACQUES" userId="0ed4f12d-2581-4539-9d7f-8ab68ee0ab77" providerId="ADAL" clId="{3401E4A8-1A57-4990-882A-6AC43B26D960}" dt="2019-10-18T14:14:17.890" v="9355"/>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3999249099" sldId="257"/>
        </pc:sldMkLst>
        <pc:spChg chg="mod">
          <ac:chgData name="BUCHAILLOT JACQUES" userId="0ed4f12d-2581-4539-9d7f-8ab68ee0ab77" providerId="ADAL" clId="{3401E4A8-1A57-4990-882A-6AC43B26D960}" dt="2019-10-17T07:51:23.893" v="926" actId="20577"/>
          <ac:spMkLst>
            <pc:docMk/>
            <pc:sldMk cId="3999249099" sldId="257"/>
            <ac:spMk id="17" creationId="{00000000-0000-0000-0000-000000000000}"/>
          </ac:spMkLst>
        </pc:spChg>
        <pc:graphicFrameChg chg="mod">
          <ac:chgData name="BUCHAILLOT JACQUES" userId="0ed4f12d-2581-4539-9d7f-8ab68ee0ab77" providerId="ADAL" clId="{3401E4A8-1A57-4990-882A-6AC43B26D960}" dt="2019-10-18T06:58:46.333" v="4593"/>
          <ac:graphicFrameMkLst>
            <pc:docMk/>
            <pc:sldMk cId="3999249099" sldId="257"/>
            <ac:graphicFrameMk id="10" creationId="{00000000-0000-0000-0000-000000000000}"/>
          </ac:graphicFrameMkLst>
        </pc:graphicFrameChg>
        <pc:graphicFrameChg chg="mod modGraphic">
          <ac:chgData name="BUCHAILLOT JACQUES" userId="0ed4f12d-2581-4539-9d7f-8ab68ee0ab77" providerId="ADAL" clId="{3401E4A8-1A57-4990-882A-6AC43B26D960}" dt="2019-10-18T06:58:46.333" v="4593"/>
          <ac:graphicFrameMkLst>
            <pc:docMk/>
            <pc:sldMk cId="3999249099" sldId="257"/>
            <ac:graphicFrameMk id="13"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121011731" sldId="258"/>
        </pc:sldMkLst>
        <pc:spChg chg="mod">
          <ac:chgData name="BUCHAILLOT JACQUES" userId="0ed4f12d-2581-4539-9d7f-8ab68ee0ab77" providerId="ADAL" clId="{3401E4A8-1A57-4990-882A-6AC43B26D960}" dt="2019-10-18T06:58:46.333" v="4593"/>
          <ac:spMkLst>
            <pc:docMk/>
            <pc:sldMk cId="121011731" sldId="258"/>
            <ac:spMk id="2" creationId="{1C75111B-55E1-44DB-81AF-ECCAFF8155C1}"/>
          </ac:spMkLst>
        </pc:spChg>
        <pc:spChg chg="mod">
          <ac:chgData name="BUCHAILLOT JACQUES" userId="0ed4f12d-2581-4539-9d7f-8ab68ee0ab77" providerId="ADAL" clId="{3401E4A8-1A57-4990-882A-6AC43B26D960}" dt="2019-10-18T06:58:46.333" v="4593"/>
          <ac:spMkLst>
            <pc:docMk/>
            <pc:sldMk cId="121011731" sldId="258"/>
            <ac:spMk id="9" creationId="{00000000-0000-0000-0000-000000000000}"/>
          </ac:spMkLst>
        </pc:spChg>
      </pc:sldChg>
      <pc:sldChg chg="addSp delSp modSp add modNotesTx">
        <pc:chgData name="BUCHAILLOT JACQUES" userId="0ed4f12d-2581-4539-9d7f-8ab68ee0ab77" providerId="ADAL" clId="{3401E4A8-1A57-4990-882A-6AC43B26D960}" dt="2019-10-18T06:58:46.333" v="4593"/>
        <pc:sldMkLst>
          <pc:docMk/>
          <pc:sldMk cId="423424568" sldId="284"/>
        </pc:sldMkLst>
        <pc:spChg chg="mod">
          <ac:chgData name="BUCHAILLOT JACQUES" userId="0ed4f12d-2581-4539-9d7f-8ab68ee0ab77" providerId="ADAL" clId="{3401E4A8-1A57-4990-882A-6AC43B26D960}" dt="2019-10-17T07:19:35.831" v="122" actId="20577"/>
          <ac:spMkLst>
            <pc:docMk/>
            <pc:sldMk cId="423424568" sldId="284"/>
            <ac:spMk id="2" creationId="{17AC53CD-B570-44D1-88AF-A9729BA2EEF5}"/>
          </ac:spMkLst>
        </pc:spChg>
        <pc:spChg chg="mod">
          <ac:chgData name="BUCHAILLOT JACQUES" userId="0ed4f12d-2581-4539-9d7f-8ab68ee0ab77" providerId="ADAL" clId="{3401E4A8-1A57-4990-882A-6AC43B26D960}" dt="2019-10-18T06:58:46.333" v="4593"/>
          <ac:spMkLst>
            <pc:docMk/>
            <pc:sldMk cId="423424568" sldId="284"/>
            <ac:spMk id="4" creationId="{00000000-0000-0000-0000-000000000000}"/>
          </ac:spMkLst>
        </pc:spChg>
        <pc:spChg chg="add del mod">
          <ac:chgData name="BUCHAILLOT JACQUES" userId="0ed4f12d-2581-4539-9d7f-8ab68ee0ab77" providerId="ADAL" clId="{3401E4A8-1A57-4990-882A-6AC43B26D960}" dt="2019-10-17T07:46:04.099" v="748" actId="478"/>
          <ac:spMkLst>
            <pc:docMk/>
            <pc:sldMk cId="423424568" sldId="284"/>
            <ac:spMk id="7" creationId="{6F82E21C-3261-48DB-95C8-44F264FD3936}"/>
          </ac:spMkLst>
        </pc:spChg>
        <pc:spChg chg="add mod">
          <ac:chgData name="BUCHAILLOT JACQUES" userId="0ed4f12d-2581-4539-9d7f-8ab68ee0ab77" providerId="ADAL" clId="{3401E4A8-1A57-4990-882A-6AC43B26D960}" dt="2019-10-18T06:58:46.333" v="4593"/>
          <ac:spMkLst>
            <pc:docMk/>
            <pc:sldMk cId="423424568" sldId="284"/>
            <ac:spMk id="11" creationId="{E2E5AD5E-619F-4EDF-B6DC-1BEE5A2389E3}"/>
          </ac:spMkLst>
        </pc:spChg>
        <pc:spChg chg="del">
          <ac:chgData name="BUCHAILLOT JACQUES" userId="0ed4f12d-2581-4539-9d7f-8ab68ee0ab77" providerId="ADAL" clId="{3401E4A8-1A57-4990-882A-6AC43B26D960}" dt="2019-10-17T07:19:46.627" v="123" actId="478"/>
          <ac:spMkLst>
            <pc:docMk/>
            <pc:sldMk cId="423424568" sldId="284"/>
            <ac:spMk id="14" creationId="{9BC5E506-4582-405A-809A-EE26E683D44E}"/>
          </ac:spMkLst>
        </pc:spChg>
        <pc:picChg chg="del">
          <ac:chgData name="BUCHAILLOT JACQUES" userId="0ed4f12d-2581-4539-9d7f-8ab68ee0ab77" providerId="ADAL" clId="{3401E4A8-1A57-4990-882A-6AC43B26D960}" dt="2019-10-17T07:52:15.778" v="964" actId="478"/>
          <ac:picMkLst>
            <pc:docMk/>
            <pc:sldMk cId="423424568" sldId="284"/>
            <ac:picMk id="5" creationId="{00000000-0000-0000-0000-000000000000}"/>
          </ac:picMkLst>
        </pc:picChg>
        <pc:picChg chg="add mod">
          <ac:chgData name="BUCHAILLOT JACQUES" userId="0ed4f12d-2581-4539-9d7f-8ab68ee0ab77" providerId="ADAL" clId="{3401E4A8-1A57-4990-882A-6AC43B26D960}" dt="2019-10-18T06:58:46.333" v="4593"/>
          <ac:picMkLst>
            <pc:docMk/>
            <pc:sldMk cId="423424568" sldId="284"/>
            <ac:picMk id="9" creationId="{5469BD54-3163-4F6A-89A1-1D738BBB847C}"/>
          </ac:picMkLst>
        </pc:picChg>
      </pc:sldChg>
      <pc:sldChg chg="addSp modSp add ord">
        <pc:chgData name="BUCHAILLOT JACQUES" userId="0ed4f12d-2581-4539-9d7f-8ab68ee0ab77" providerId="ADAL" clId="{3401E4A8-1A57-4990-882A-6AC43B26D960}" dt="2019-10-18T10:11:32.937" v="7899"/>
        <pc:sldMkLst>
          <pc:docMk/>
          <pc:sldMk cId="1000523164" sldId="298"/>
        </pc:sldMkLst>
        <pc:spChg chg="mod">
          <ac:chgData name="BUCHAILLOT JACQUES" userId="0ed4f12d-2581-4539-9d7f-8ab68ee0ab77" providerId="ADAL" clId="{3401E4A8-1A57-4990-882A-6AC43B26D960}" dt="2019-10-18T08:53:36.682" v="6136" actId="20577"/>
          <ac:spMkLst>
            <pc:docMk/>
            <pc:sldMk cId="1000523164" sldId="298"/>
            <ac:spMk id="6" creationId="{AFB4D571-DDBA-43DE-86BB-9B341E9048E0}"/>
          </ac:spMkLst>
        </pc:spChg>
        <pc:spChg chg="mod">
          <ac:chgData name="BUCHAILLOT JACQUES" userId="0ed4f12d-2581-4539-9d7f-8ab68ee0ab77" providerId="ADAL" clId="{3401E4A8-1A57-4990-882A-6AC43B26D960}" dt="2019-10-18T09:11:36.167" v="6837" actId="20577"/>
          <ac:spMkLst>
            <pc:docMk/>
            <pc:sldMk cId="1000523164" sldId="298"/>
            <ac:spMk id="13" creationId="{AA0E5F9B-8D49-40C8-9A78-EACD12BA39BC}"/>
          </ac:spMkLst>
        </pc:spChg>
        <pc:picChg chg="add mod">
          <ac:chgData name="BUCHAILLOT JACQUES" userId="0ed4f12d-2581-4539-9d7f-8ab68ee0ab77" providerId="ADAL" clId="{3401E4A8-1A57-4990-882A-6AC43B26D960}" dt="2019-10-18T09:10:24.254" v="6810" actId="1076"/>
          <ac:picMkLst>
            <pc:docMk/>
            <pc:sldMk cId="1000523164" sldId="298"/>
            <ac:picMk id="5" creationId="{22C0C6C9-5C73-4BC6-980D-B36879A0C5D8}"/>
          </ac:picMkLst>
        </pc:picChg>
        <pc:picChg chg="add">
          <ac:chgData name="BUCHAILLOT JACQUES" userId="0ed4f12d-2581-4539-9d7f-8ab68ee0ab77" providerId="ADAL" clId="{3401E4A8-1A57-4990-882A-6AC43B26D960}" dt="2019-10-18T10:11:32.937" v="7899"/>
          <ac:picMkLst>
            <pc:docMk/>
            <pc:sldMk cId="1000523164" sldId="298"/>
            <ac:picMk id="8" creationId="{47CA566F-53BF-4398-AF4D-47AD68168EEF}"/>
          </ac:picMkLst>
        </pc:picChg>
      </pc:sldChg>
      <pc:sldMasterChg chg="modSp modSldLayout">
        <pc:chgData name="BUCHAILLOT JACQUES" userId="0ed4f12d-2581-4539-9d7f-8ab68ee0ab77" providerId="ADAL" clId="{3401E4A8-1A57-4990-882A-6AC43B26D960}" dt="2019-10-18T06:58:46.333" v="4593"/>
        <pc:sldMasterMkLst>
          <pc:docMk/>
          <pc:sldMasterMk cId="3770950575" sldId="2147483660"/>
        </pc:sldMasterMkLst>
        <pc:spChg chg="mod">
          <ac:chgData name="BUCHAILLOT JACQUES" userId="0ed4f12d-2581-4539-9d7f-8ab68ee0ab77" providerId="ADAL" clId="{3401E4A8-1A57-4990-882A-6AC43B26D960}" dt="2019-10-18T06:58:46.333" v="4593"/>
          <ac:spMkLst>
            <pc:docMk/>
            <pc:sldMasterMk cId="3770950575" sldId="2147483660"/>
            <ac:spMk id="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9"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ac:grpSpMk id="5" creationId="{00000000-0000-0000-0000-000000000000}"/>
          </ac:grpSpMkLst>
        </pc:grpChg>
        <pc:cxnChg chg="mod">
          <ac:chgData name="BUCHAILLOT JACQUES" userId="0ed4f12d-2581-4539-9d7f-8ab68ee0ab77" providerId="ADAL" clId="{3401E4A8-1A57-4990-882A-6AC43B26D960}" dt="2019-10-18T06:58:46.333" v="4593"/>
          <ac:cxnSpMkLst>
            <pc:docMk/>
            <pc:sldMasterMk cId="3770950575" sldId="2147483660"/>
            <ac:cxnSpMk id="10" creationId="{00000000-0000-0000-0000-000000000000}"/>
          </ac:cxnSpMkLst>
        </pc:cxnChg>
        <pc:sldLayoutChg chg="modSp">
          <pc:chgData name="BUCHAILLOT JACQUES" userId="0ed4f12d-2581-4539-9d7f-8ab68ee0ab77" providerId="ADAL" clId="{3401E4A8-1A57-4990-882A-6AC43B26D960}" dt="2019-10-18T06:58:46.333" v="4593"/>
          <pc:sldLayoutMkLst>
            <pc:docMk/>
            <pc:sldMasterMk cId="3770950575" sldId="2147483660"/>
            <pc:sldLayoutMk cId="3853605113" sldId="2147483661"/>
          </pc:sldLayoutMkLst>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7" creationId="{00000000-0000-0000-0000-000000000000}"/>
            </ac:spMkLst>
          </pc:sp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4"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5"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6" creationId="{00000000-0000-0000-0000-000000000000}"/>
            </ac:picMkLst>
          </pc:pic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387640259" sldId="2147483663"/>
          </pc:sldLayoutMkLst>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1387640259" sldId="2147483663"/>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939109881" sldId="2147483664"/>
          </pc:sldLayoutMkLst>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2939109881" sldId="2147483664"/>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227862912" sldId="2147483665"/>
          </pc:sldLayoutMkLst>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4227862912" sldId="2147483665"/>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716288528" sldId="2147483666"/>
          </pc:sldLayoutMkLst>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2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66596637" sldId="2147483667"/>
          </pc:sldLayoutMkLst>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6" creationId="{43E1735B-F446-484A-BC17-DB1907D46C4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7" creationId="{7226B4C9-0FD1-4300-BDBB-7458A2D0BC97}"/>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257230385" sldId="2147483668"/>
          </pc:sldLayoutMkLst>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7" creationId="{B18A01ED-238C-4151-91C3-2D5A00953B54}"/>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8" creationId="{05DBEEDC-A900-4DCD-A5AD-FF2C5103BBAE}"/>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4738888" sldId="2147483669"/>
          </pc:sldLayoutMkLst>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43887229" sldId="2147483670"/>
          </pc:sldLayoutMkLst>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7" creationId="{B63F3488-5D07-44B6-9A77-ED8A2AE73C19}"/>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8" creationId="{845FF3F8-AF36-4DF0-A425-148CFCCA8ECA}"/>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519311764" sldId="2147483671"/>
          </pc:sldLayoutMkLst>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334939689" sldId="2147483672"/>
          </pc:sldLayoutMkLst>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7" creationId="{EB7312DC-7630-46EA-9312-AF59335F5496}"/>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8" creationId="{DF2B7C25-BB31-4297-937E-8720E5724DA5}"/>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506601243" sldId="2147483673"/>
          </pc:sldLayoutMkLst>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436044737" sldId="2147483674"/>
          </pc:sldLayoutMkLst>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7" creationId="{B9DBB539-2338-43A8-B7EF-FDA43BF814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8" creationId="{940B9369-11E5-4E31-A34D-442D50A6EE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997510206" sldId="2147483675"/>
          </pc:sldLayoutMkLst>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17"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pc:sldLayoutMk cId="3997510206" sldId="2147483675"/>
              <ac:grpSpMk id="14" creationId="{00000000-0000-0000-0000-000000000000}"/>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1844570" sldId="2147483676"/>
          </pc:sldLayoutMkLst>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6" creationId="{2EB21228-6005-4297-8043-13014BD9CDA5}"/>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7" creationId="{79104AF3-13DE-45DA-9BF7-91E8B7CD59BA}"/>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054699315" sldId="2147483677"/>
          </pc:sldLayoutMkLst>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7" creationId="{08A109AB-1882-4E82-A830-0BD03F1A842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8" creationId="{0E6421A0-04D1-4A1D-983B-BF5D10A762D4}"/>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113759555" sldId="2147483678"/>
          </pc:sldLayoutMkLst>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9" creationId="{475D8707-1998-4E73-B202-1208ADCF3C77}"/>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766824726" sldId="2147483679"/>
          </pc:sldLayoutMkLst>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9" creationId="{4E619C9B-A137-4A27-9B12-DC51193A4196}"/>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3" creationId="{C5C7F878-E3CD-4730-A47E-0F88FB304791}"/>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4" creationId="{13C6BA92-3B4F-4F92-B420-648566905355}"/>
            </ac:spMkLst>
          </pc:spChg>
          <pc:grpChg chg="mod">
            <ac:chgData name="BUCHAILLOT JACQUES" userId="0ed4f12d-2581-4539-9d7f-8ab68ee0ab77" providerId="ADAL" clId="{3401E4A8-1A57-4990-882A-6AC43B26D960}" dt="2019-10-18T06:58:46.333" v="4593"/>
            <ac:grpSpMkLst>
              <pc:docMk/>
              <pc:sldMasterMk cId="3770950575" sldId="2147483660"/>
              <pc:sldLayoutMk cId="1766824726" sldId="2147483679"/>
              <ac:grpSpMk id="3" creationId="{BA1C81A1-58A4-404A-9FFA-5C44366BC3CE}"/>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02952076" sldId="2147483680"/>
          </pc:sldLayoutMkLst>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9" creationId="{45B1A0EF-9666-4D70-9206-0E94717DEFA5}"/>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0" creationId="{3EAC0E05-B0EB-4383-B2B1-5BC820314C29}"/>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1" creationId="{68D2430C-21AD-4E1E-8262-56BA794CCE5E}"/>
            </ac:spMkLst>
          </pc:spChg>
          <pc:grpChg chg="mod">
            <ac:chgData name="BUCHAILLOT JACQUES" userId="0ed4f12d-2581-4539-9d7f-8ab68ee0ab77" providerId="ADAL" clId="{3401E4A8-1A57-4990-882A-6AC43B26D960}" dt="2019-10-18T06:58:46.333" v="4593"/>
            <ac:grpSpMkLst>
              <pc:docMk/>
              <pc:sldMasterMk cId="3770950575" sldId="2147483660"/>
              <pc:sldLayoutMk cId="2102952076" sldId="2147483680"/>
              <ac:grpSpMk id="12" creationId="{1165105E-048D-40C0-9097-8D2D0320ABF7}"/>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013821849" sldId="2147483681"/>
          </pc:sldLayoutMkLst>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2" creationId="{1AC9399E-7F85-4556-A58C-390990B91B33}"/>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3" creationId="{89BAF6BB-0CF7-4C2B-8912-44C6E734580C}"/>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4" creationId="{F77AC4A0-3C27-464B-AE09-577BF7F6683D}"/>
            </ac:spMkLst>
          </pc:spChg>
          <pc:grpChg chg="mod">
            <ac:chgData name="BUCHAILLOT JACQUES" userId="0ed4f12d-2581-4539-9d7f-8ab68ee0ab77" providerId="ADAL" clId="{3401E4A8-1A57-4990-882A-6AC43B26D960}" dt="2019-10-18T06:58:46.333" v="4593"/>
            <ac:grpSpMkLst>
              <pc:docMk/>
              <pc:sldMasterMk cId="3770950575" sldId="2147483660"/>
              <pc:sldLayoutMk cId="1013821849" sldId="2147483681"/>
              <ac:grpSpMk id="9" creationId="{7A27E897-8F84-43AF-BA20-60CC70CB055A}"/>
            </ac:grpSpMkLst>
          </pc:grpChg>
        </pc:sldLayoutChg>
      </pc:sldMasterChg>
    </pc:docChg>
  </pc:docChgLst>
  <pc:docChgLst>
    <pc:chgData name="JACQUES" userId="0ed4f12d-2581-4539-9d7f-8ab68ee0ab77" providerId="ADAL" clId="{116DF642-EC12-4631-B235-3B0FD3715C49}"/>
    <pc:docChg chg="undo redo custSel addSld modSld">
      <pc:chgData name="JACQUES" userId="0ed4f12d-2581-4539-9d7f-8ab68ee0ab77" providerId="ADAL" clId="{116DF642-EC12-4631-B235-3B0FD3715C49}" dt="2020-09-28T13:34:57.808" v="602" actId="1036"/>
      <pc:docMkLst>
        <pc:docMk/>
      </pc:docMkLst>
      <pc:sldChg chg="modSp">
        <pc:chgData name="JACQUES" userId="0ed4f12d-2581-4539-9d7f-8ab68ee0ab77" providerId="ADAL" clId="{116DF642-EC12-4631-B235-3B0FD3715C49}" dt="2020-09-28T07:47:15.422" v="3"/>
        <pc:sldMkLst>
          <pc:docMk/>
          <pc:sldMk cId="279302584" sldId="256"/>
        </pc:sldMkLst>
        <pc:graphicFrameChg chg="mod">
          <ac:chgData name="JACQUES" userId="0ed4f12d-2581-4539-9d7f-8ab68ee0ab77" providerId="ADAL" clId="{116DF642-EC12-4631-B235-3B0FD3715C49}" dt="2020-09-28T07:47:15.408" v="0"/>
          <ac:graphicFrameMkLst>
            <pc:docMk/>
            <pc:sldMk cId="279302584" sldId="256"/>
            <ac:graphicFrameMk id="15" creationId="{00000000-0000-0000-0000-000000000000}"/>
          </ac:graphicFrameMkLst>
        </pc:graphicFrameChg>
        <pc:graphicFrameChg chg="mod">
          <ac:chgData name="JACQUES" userId="0ed4f12d-2581-4539-9d7f-8ab68ee0ab77" providerId="ADAL" clId="{116DF642-EC12-4631-B235-3B0FD3715C49}" dt="2020-09-28T07:47:15.416" v="1"/>
          <ac:graphicFrameMkLst>
            <pc:docMk/>
            <pc:sldMk cId="279302584" sldId="256"/>
            <ac:graphicFrameMk id="16" creationId="{00000000-0000-0000-0000-000000000000}"/>
          </ac:graphicFrameMkLst>
        </pc:graphicFrameChg>
        <pc:graphicFrameChg chg="mod">
          <ac:chgData name="JACQUES" userId="0ed4f12d-2581-4539-9d7f-8ab68ee0ab77" providerId="ADAL" clId="{116DF642-EC12-4631-B235-3B0FD3715C49}" dt="2020-09-28T07:47:15.419" v="2"/>
          <ac:graphicFrameMkLst>
            <pc:docMk/>
            <pc:sldMk cId="279302584" sldId="256"/>
            <ac:graphicFrameMk id="18" creationId="{00000000-0000-0000-0000-000000000000}"/>
          </ac:graphicFrameMkLst>
        </pc:graphicFrameChg>
        <pc:graphicFrameChg chg="mod">
          <ac:chgData name="JACQUES" userId="0ed4f12d-2581-4539-9d7f-8ab68ee0ab77" providerId="ADAL" clId="{116DF642-EC12-4631-B235-3B0FD3715C49}" dt="2020-09-28T07:47:15.422" v="3"/>
          <ac:graphicFrameMkLst>
            <pc:docMk/>
            <pc:sldMk cId="279302584" sldId="256"/>
            <ac:graphicFrameMk id="19" creationId="{00000000-0000-0000-0000-000000000000}"/>
          </ac:graphicFrameMkLst>
        </pc:graphicFrameChg>
      </pc:sldChg>
      <pc:sldChg chg="modSp mod">
        <pc:chgData name="JACQUES" userId="0ed4f12d-2581-4539-9d7f-8ab68ee0ab77" providerId="ADAL" clId="{116DF642-EC12-4631-B235-3B0FD3715C49}" dt="2020-09-28T08:26:46.359" v="161" actId="20577"/>
        <pc:sldMkLst>
          <pc:docMk/>
          <pc:sldMk cId="423424568" sldId="284"/>
        </pc:sldMkLst>
        <pc:spChg chg="mod">
          <ac:chgData name="JACQUES" userId="0ed4f12d-2581-4539-9d7f-8ab68ee0ab77" providerId="ADAL" clId="{116DF642-EC12-4631-B235-3B0FD3715C49}" dt="2020-09-28T08:26:46.359" v="161" actId="20577"/>
          <ac:spMkLst>
            <pc:docMk/>
            <pc:sldMk cId="423424568" sldId="284"/>
            <ac:spMk id="4" creationId="{00000000-0000-0000-0000-000000000000}"/>
          </ac:spMkLst>
        </pc:spChg>
      </pc:sldChg>
      <pc:sldChg chg="addSp modSp mod">
        <pc:chgData name="JACQUES" userId="0ed4f12d-2581-4539-9d7f-8ab68ee0ab77" providerId="ADAL" clId="{116DF642-EC12-4631-B235-3B0FD3715C49}" dt="2020-09-28T10:20:19.207" v="348" actId="27636"/>
        <pc:sldMkLst>
          <pc:docMk/>
          <pc:sldMk cId="1319607219" sldId="310"/>
        </pc:sldMkLst>
        <pc:spChg chg="mod">
          <ac:chgData name="JACQUES" userId="0ed4f12d-2581-4539-9d7f-8ab68ee0ab77" providerId="ADAL" clId="{116DF642-EC12-4631-B235-3B0FD3715C49}" dt="2020-09-28T10:19:12.147" v="275" actId="14100"/>
          <ac:spMkLst>
            <pc:docMk/>
            <pc:sldMk cId="1319607219" sldId="310"/>
            <ac:spMk id="4" creationId="{00000000-0000-0000-0000-000000000000}"/>
          </ac:spMkLst>
        </pc:spChg>
        <pc:spChg chg="add mod">
          <ac:chgData name="JACQUES" userId="0ed4f12d-2581-4539-9d7f-8ab68ee0ab77" providerId="ADAL" clId="{116DF642-EC12-4631-B235-3B0FD3715C49}" dt="2020-09-28T10:20:19.207" v="348" actId="27636"/>
          <ac:spMkLst>
            <pc:docMk/>
            <pc:sldMk cId="1319607219" sldId="310"/>
            <ac:spMk id="6" creationId="{F1C2977F-CEA7-4FC6-9D4F-A6C9B4D16169}"/>
          </ac:spMkLst>
        </pc:spChg>
        <pc:picChg chg="add mod">
          <ac:chgData name="JACQUES" userId="0ed4f12d-2581-4539-9d7f-8ab68ee0ab77" providerId="ADAL" clId="{116DF642-EC12-4631-B235-3B0FD3715C49}" dt="2020-09-28T10:19:34.083" v="282" actId="1076"/>
          <ac:picMkLst>
            <pc:docMk/>
            <pc:sldMk cId="1319607219" sldId="310"/>
            <ac:picMk id="5" creationId="{D2C85B48-537C-4312-8C4A-A1932F620C71}"/>
          </ac:picMkLst>
        </pc:picChg>
      </pc:sldChg>
      <pc:sldChg chg="modSp mod">
        <pc:chgData name="JACQUES" userId="0ed4f12d-2581-4539-9d7f-8ab68ee0ab77" providerId="ADAL" clId="{116DF642-EC12-4631-B235-3B0FD3715C49}" dt="2020-09-28T08:25:51.033" v="53" actId="20577"/>
        <pc:sldMkLst>
          <pc:docMk/>
          <pc:sldMk cId="663303362" sldId="314"/>
        </pc:sldMkLst>
        <pc:spChg chg="mod">
          <ac:chgData name="JACQUES" userId="0ed4f12d-2581-4539-9d7f-8ab68ee0ab77" providerId="ADAL" clId="{116DF642-EC12-4631-B235-3B0FD3715C49}" dt="2020-09-28T08:25:51.033" v="53" actId="20577"/>
          <ac:spMkLst>
            <pc:docMk/>
            <pc:sldMk cId="663303362" sldId="314"/>
            <ac:spMk id="4" creationId="{00000000-0000-0000-0000-000000000000}"/>
          </ac:spMkLst>
        </pc:spChg>
      </pc:sldChg>
      <pc:sldChg chg="modSp mod">
        <pc:chgData name="JACQUES" userId="0ed4f12d-2581-4539-9d7f-8ab68ee0ab77" providerId="ADAL" clId="{116DF642-EC12-4631-B235-3B0FD3715C49}" dt="2020-09-28T10:13:51.492" v="242" actId="20577"/>
        <pc:sldMkLst>
          <pc:docMk/>
          <pc:sldMk cId="3666473728" sldId="315"/>
        </pc:sldMkLst>
        <pc:spChg chg="mod">
          <ac:chgData name="JACQUES" userId="0ed4f12d-2581-4539-9d7f-8ab68ee0ab77" providerId="ADAL" clId="{116DF642-EC12-4631-B235-3B0FD3715C49}" dt="2020-09-28T10:13:51.492" v="242" actId="20577"/>
          <ac:spMkLst>
            <pc:docMk/>
            <pc:sldMk cId="3666473728" sldId="315"/>
            <ac:spMk id="4" creationId="{00000000-0000-0000-0000-000000000000}"/>
          </ac:spMkLst>
        </pc:spChg>
      </pc:sldChg>
      <pc:sldChg chg="addSp delSp modSp mod">
        <pc:chgData name="JACQUES" userId="0ed4f12d-2581-4539-9d7f-8ab68ee0ab77" providerId="ADAL" clId="{116DF642-EC12-4631-B235-3B0FD3715C49}" dt="2020-09-28T11:54:32.561" v="351" actId="14861"/>
        <pc:sldMkLst>
          <pc:docMk/>
          <pc:sldMk cId="1437145460" sldId="328"/>
        </pc:sldMkLst>
        <pc:picChg chg="add mod">
          <ac:chgData name="JACQUES" userId="0ed4f12d-2581-4539-9d7f-8ab68ee0ab77" providerId="ADAL" clId="{116DF642-EC12-4631-B235-3B0FD3715C49}" dt="2020-09-28T11:54:32.561" v="351" actId="14861"/>
          <ac:picMkLst>
            <pc:docMk/>
            <pc:sldMk cId="1437145460" sldId="328"/>
            <ac:picMk id="4" creationId="{3A40AA09-0B57-41F9-8025-EB2323BE1E5D}"/>
          </ac:picMkLst>
        </pc:picChg>
        <pc:picChg chg="del">
          <ac:chgData name="JACQUES" userId="0ed4f12d-2581-4539-9d7f-8ab68ee0ab77" providerId="ADAL" clId="{116DF642-EC12-4631-B235-3B0FD3715C49}" dt="2020-09-28T11:54:28.673" v="349" actId="478"/>
          <ac:picMkLst>
            <pc:docMk/>
            <pc:sldMk cId="1437145460" sldId="328"/>
            <ac:picMk id="5" creationId="{78146B44-3553-4E84-8CC8-4729A66865F9}"/>
          </ac:picMkLst>
        </pc:picChg>
      </pc:sldChg>
      <pc:sldChg chg="modSp mod">
        <pc:chgData name="JACQUES" userId="0ed4f12d-2581-4539-9d7f-8ab68ee0ab77" providerId="ADAL" clId="{116DF642-EC12-4631-B235-3B0FD3715C49}" dt="2020-09-28T13:12:06.126" v="512"/>
        <pc:sldMkLst>
          <pc:docMk/>
          <pc:sldMk cId="1960018360" sldId="341"/>
        </pc:sldMkLst>
        <pc:spChg chg="mod">
          <ac:chgData name="JACQUES" userId="0ed4f12d-2581-4539-9d7f-8ab68ee0ab77" providerId="ADAL" clId="{116DF642-EC12-4631-B235-3B0FD3715C49}" dt="2020-09-28T13:12:06.126" v="512"/>
          <ac:spMkLst>
            <pc:docMk/>
            <pc:sldMk cId="1960018360" sldId="341"/>
            <ac:spMk id="13" creationId="{AA0E5F9B-8D49-40C8-9A78-EACD12BA39BC}"/>
          </ac:spMkLst>
        </pc:spChg>
      </pc:sldChg>
      <pc:sldChg chg="addSp delSp modSp mod">
        <pc:chgData name="JACQUES" userId="0ed4f12d-2581-4539-9d7f-8ab68ee0ab77" providerId="ADAL" clId="{116DF642-EC12-4631-B235-3B0FD3715C49}" dt="2020-09-28T13:33:07.098" v="595" actId="313"/>
        <pc:sldMkLst>
          <pc:docMk/>
          <pc:sldMk cId="1858354597" sldId="343"/>
        </pc:sldMkLst>
        <pc:spChg chg="mod">
          <ac:chgData name="JACQUES" userId="0ed4f12d-2581-4539-9d7f-8ab68ee0ab77" providerId="ADAL" clId="{116DF642-EC12-4631-B235-3B0FD3715C49}" dt="2020-09-28T13:31:45.051" v="520" actId="164"/>
          <ac:spMkLst>
            <pc:docMk/>
            <pc:sldMk cId="1858354597" sldId="343"/>
            <ac:spMk id="9" creationId="{BA7D99A4-7690-44C2-B025-BB42D110DE63}"/>
          </ac:spMkLst>
        </pc:spChg>
        <pc:spChg chg="mod">
          <ac:chgData name="JACQUES" userId="0ed4f12d-2581-4539-9d7f-8ab68ee0ab77" providerId="ADAL" clId="{116DF642-EC12-4631-B235-3B0FD3715C49}" dt="2020-09-28T13:33:07.098" v="595" actId="313"/>
          <ac:spMkLst>
            <pc:docMk/>
            <pc:sldMk cId="1858354597" sldId="343"/>
            <ac:spMk id="11" creationId="{BB8E004F-7E24-410C-9DBF-321B1C22072C}"/>
          </ac:spMkLst>
        </pc:spChg>
        <pc:spChg chg="mod">
          <ac:chgData name="JACQUES" userId="0ed4f12d-2581-4539-9d7f-8ab68ee0ab77" providerId="ADAL" clId="{116DF642-EC12-4631-B235-3B0FD3715C49}" dt="2020-09-28T13:32:45.417" v="557" actId="1036"/>
          <ac:spMkLst>
            <pc:docMk/>
            <pc:sldMk cId="1858354597" sldId="343"/>
            <ac:spMk id="13" creationId="{AA0E5F9B-8D49-40C8-9A78-EACD12BA39BC}"/>
          </ac:spMkLst>
        </pc:spChg>
        <pc:grpChg chg="add del mod">
          <ac:chgData name="JACQUES" userId="0ed4f12d-2581-4539-9d7f-8ab68ee0ab77" providerId="ADAL" clId="{116DF642-EC12-4631-B235-3B0FD3715C49}" dt="2020-09-28T13:31:45.748" v="521" actId="21"/>
          <ac:grpSpMkLst>
            <pc:docMk/>
            <pc:sldMk cId="1858354597" sldId="343"/>
            <ac:grpSpMk id="4" creationId="{936277D9-E796-4F32-A807-AC6826CFF548}"/>
          </ac:grpSpMkLst>
        </pc:grpChg>
        <pc:picChg chg="mod">
          <ac:chgData name="JACQUES" userId="0ed4f12d-2581-4539-9d7f-8ab68ee0ab77" providerId="ADAL" clId="{116DF642-EC12-4631-B235-3B0FD3715C49}" dt="2020-09-28T13:31:45.051" v="520" actId="164"/>
          <ac:picMkLst>
            <pc:docMk/>
            <pc:sldMk cId="1858354597" sldId="343"/>
            <ac:picMk id="5" creationId="{E048E941-5030-497E-8844-4EBB2AF500F7}"/>
          </ac:picMkLst>
        </pc:picChg>
      </pc:sldChg>
      <pc:sldChg chg="addSp delSp modSp mod">
        <pc:chgData name="JACQUES" userId="0ed4f12d-2581-4539-9d7f-8ab68ee0ab77" providerId="ADAL" clId="{116DF642-EC12-4631-B235-3B0FD3715C49}" dt="2020-09-28T13:33:17.199" v="597"/>
        <pc:sldMkLst>
          <pc:docMk/>
          <pc:sldMk cId="2320301122" sldId="344"/>
        </pc:sldMkLst>
        <pc:spChg chg="add del mod">
          <ac:chgData name="JACQUES" userId="0ed4f12d-2581-4539-9d7f-8ab68ee0ab77" providerId="ADAL" clId="{116DF642-EC12-4631-B235-3B0FD3715C49}" dt="2020-09-28T13:31:52.621" v="523" actId="478"/>
          <ac:spMkLst>
            <pc:docMk/>
            <pc:sldMk cId="2320301122" sldId="344"/>
            <ac:spMk id="5" creationId="{0A6D8EDD-D3A9-4308-8BCB-41B4BF5343B6}"/>
          </ac:spMkLst>
        </pc:spChg>
        <pc:spChg chg="mod">
          <ac:chgData name="JACQUES" userId="0ed4f12d-2581-4539-9d7f-8ab68ee0ab77" providerId="ADAL" clId="{116DF642-EC12-4631-B235-3B0FD3715C49}" dt="2020-09-28T13:32:00.545" v="527" actId="164"/>
          <ac:spMkLst>
            <pc:docMk/>
            <pc:sldMk cId="2320301122" sldId="344"/>
            <ac:spMk id="9" creationId="{BA7D99A4-7690-44C2-B025-BB42D110DE63}"/>
          </ac:spMkLst>
        </pc:spChg>
        <pc:spChg chg="mod">
          <ac:chgData name="JACQUES" userId="0ed4f12d-2581-4539-9d7f-8ab68ee0ab77" providerId="ADAL" clId="{116DF642-EC12-4631-B235-3B0FD3715C49}" dt="2020-09-28T13:33:17.199" v="597"/>
          <ac:spMkLst>
            <pc:docMk/>
            <pc:sldMk cId="2320301122" sldId="344"/>
            <ac:spMk id="11" creationId="{BB8E004F-7E24-410C-9DBF-321B1C22072C}"/>
          </ac:spMkLst>
        </pc:spChg>
        <pc:spChg chg="del">
          <ac:chgData name="JACQUES" userId="0ed4f12d-2581-4539-9d7f-8ab68ee0ab77" providerId="ADAL" clId="{116DF642-EC12-4631-B235-3B0FD3715C49}" dt="2020-09-28T13:31:50.032" v="522" actId="478"/>
          <ac:spMkLst>
            <pc:docMk/>
            <pc:sldMk cId="2320301122" sldId="344"/>
            <ac:spMk id="13" creationId="{AA0E5F9B-8D49-40C8-9A78-EACD12BA39BC}"/>
          </ac:spMkLst>
        </pc:spChg>
        <pc:spChg chg="mod">
          <ac:chgData name="JACQUES" userId="0ed4f12d-2581-4539-9d7f-8ab68ee0ab77" providerId="ADAL" clId="{116DF642-EC12-4631-B235-3B0FD3715C49}" dt="2020-09-28T13:31:53.395" v="524"/>
          <ac:spMkLst>
            <pc:docMk/>
            <pc:sldMk cId="2320301122" sldId="344"/>
            <ac:spMk id="14" creationId="{879CCDF7-5D47-479A-90CC-FE573517AA3A}"/>
          </ac:spMkLst>
        </pc:spChg>
        <pc:grpChg chg="add mod">
          <ac:chgData name="JACQUES" userId="0ed4f12d-2581-4539-9d7f-8ab68ee0ab77" providerId="ADAL" clId="{116DF642-EC12-4631-B235-3B0FD3715C49}" dt="2020-09-28T13:32:19.861" v="533" actId="1076"/>
          <ac:grpSpMkLst>
            <pc:docMk/>
            <pc:sldMk cId="2320301122" sldId="344"/>
            <ac:grpSpMk id="7" creationId="{9FE7AB61-CB4B-4B5E-824D-12D6E4AD2F1A}"/>
          </ac:grpSpMkLst>
        </pc:grpChg>
        <pc:grpChg chg="add mod">
          <ac:chgData name="JACQUES" userId="0ed4f12d-2581-4539-9d7f-8ab68ee0ab77" providerId="ADAL" clId="{116DF642-EC12-4631-B235-3B0FD3715C49}" dt="2020-09-28T13:32:05.630" v="530" actId="14100"/>
          <ac:grpSpMkLst>
            <pc:docMk/>
            <pc:sldMk cId="2320301122" sldId="344"/>
            <ac:grpSpMk id="12" creationId="{C790A348-D8F7-474A-BB2F-0A2833FD539E}"/>
          </ac:grpSpMkLst>
        </pc:grpChg>
        <pc:picChg chg="mod">
          <ac:chgData name="JACQUES" userId="0ed4f12d-2581-4539-9d7f-8ab68ee0ab77" providerId="ADAL" clId="{116DF642-EC12-4631-B235-3B0FD3715C49}" dt="2020-09-28T13:32:00.545" v="527" actId="164"/>
          <ac:picMkLst>
            <pc:docMk/>
            <pc:sldMk cId="2320301122" sldId="344"/>
            <ac:picMk id="6" creationId="{C94645CC-A94A-4DEB-A682-1BCF8ED5E61C}"/>
          </ac:picMkLst>
        </pc:picChg>
        <pc:picChg chg="mod">
          <ac:chgData name="JACQUES" userId="0ed4f12d-2581-4539-9d7f-8ab68ee0ab77" providerId="ADAL" clId="{116DF642-EC12-4631-B235-3B0FD3715C49}" dt="2020-09-28T13:31:53.395" v="524"/>
          <ac:picMkLst>
            <pc:docMk/>
            <pc:sldMk cId="2320301122" sldId="344"/>
            <ac:picMk id="15" creationId="{A8E15DB3-F9BE-41AA-A46F-95A78B8EED3C}"/>
          </ac:picMkLst>
        </pc:picChg>
      </pc:sldChg>
      <pc:sldChg chg="addSp modSp mod">
        <pc:chgData name="JACQUES" userId="0ed4f12d-2581-4539-9d7f-8ab68ee0ab77" providerId="ADAL" clId="{116DF642-EC12-4631-B235-3B0FD3715C49}" dt="2020-09-28T13:34:57.808" v="602" actId="1036"/>
        <pc:sldMkLst>
          <pc:docMk/>
          <pc:sldMk cId="4252976129" sldId="348"/>
        </pc:sldMkLst>
        <pc:spChg chg="mod">
          <ac:chgData name="JACQUES" userId="0ed4f12d-2581-4539-9d7f-8ab68ee0ab77" providerId="ADAL" clId="{116DF642-EC12-4631-B235-3B0FD3715C49}" dt="2020-09-28T13:34:55.928" v="598" actId="164"/>
          <ac:spMkLst>
            <pc:docMk/>
            <pc:sldMk cId="4252976129" sldId="348"/>
            <ac:spMk id="12" creationId="{821A6C9E-3688-4877-BCD2-EA39C44E3EDF}"/>
          </ac:spMkLst>
        </pc:spChg>
        <pc:grpChg chg="add mod">
          <ac:chgData name="JACQUES" userId="0ed4f12d-2581-4539-9d7f-8ab68ee0ab77" providerId="ADAL" clId="{116DF642-EC12-4631-B235-3B0FD3715C49}" dt="2020-09-28T13:34:57.808" v="602" actId="1036"/>
          <ac:grpSpMkLst>
            <pc:docMk/>
            <pc:sldMk cId="4252976129" sldId="348"/>
            <ac:grpSpMk id="5" creationId="{3CA0A625-6F01-419F-A50A-1B3D8969A8EE}"/>
          </ac:grpSpMkLst>
        </pc:grpChg>
        <pc:picChg chg="mod">
          <ac:chgData name="JACQUES" userId="0ed4f12d-2581-4539-9d7f-8ab68ee0ab77" providerId="ADAL" clId="{116DF642-EC12-4631-B235-3B0FD3715C49}" dt="2020-09-28T13:34:55.928" v="598" actId="164"/>
          <ac:picMkLst>
            <pc:docMk/>
            <pc:sldMk cId="4252976129" sldId="348"/>
            <ac:picMk id="14" creationId="{5E60AFA2-1572-4C9C-A6F5-0E325B5DABFD}"/>
          </ac:picMkLst>
        </pc:picChg>
      </pc:sldChg>
      <pc:sldChg chg="addSp delSp modSp add mod">
        <pc:chgData name="JACQUES" userId="0ed4f12d-2581-4539-9d7f-8ab68ee0ab77" providerId="ADAL" clId="{116DF642-EC12-4631-B235-3B0FD3715C49}" dt="2020-09-28T11:57:56.253" v="509" actId="1076"/>
        <pc:sldMkLst>
          <pc:docMk/>
          <pc:sldMk cId="3949878580" sldId="354"/>
        </pc:sldMkLst>
        <pc:spChg chg="add mod">
          <ac:chgData name="JACQUES" userId="0ed4f12d-2581-4539-9d7f-8ab68ee0ab77" providerId="ADAL" clId="{116DF642-EC12-4631-B235-3B0FD3715C49}" dt="2020-09-28T11:57:25.550" v="505" actId="14100"/>
          <ac:spMkLst>
            <pc:docMk/>
            <pc:sldMk cId="3949878580" sldId="354"/>
            <ac:spMk id="5" creationId="{7000C01E-6D4D-4CA1-97F2-E5FEE3CD22D6}"/>
          </ac:spMkLst>
        </pc:spChg>
        <pc:spChg chg="mod">
          <ac:chgData name="JACQUES" userId="0ed4f12d-2581-4539-9d7f-8ab68ee0ab77" providerId="ADAL" clId="{116DF642-EC12-4631-B235-3B0FD3715C49}" dt="2020-09-28T11:55:14.660" v="373" actId="20577"/>
          <ac:spMkLst>
            <pc:docMk/>
            <pc:sldMk cId="3949878580" sldId="354"/>
            <ac:spMk id="19" creationId="{02622025-D680-4FEA-B917-9E7C8003CD52}"/>
          </ac:spMkLst>
        </pc:spChg>
        <pc:picChg chg="add mod">
          <ac:chgData name="JACQUES" userId="0ed4f12d-2581-4539-9d7f-8ab68ee0ab77" providerId="ADAL" clId="{116DF642-EC12-4631-B235-3B0FD3715C49}" dt="2020-09-28T11:57:56.253" v="509" actId="1076"/>
          <ac:picMkLst>
            <pc:docMk/>
            <pc:sldMk cId="3949878580" sldId="354"/>
            <ac:picMk id="4" creationId="{11759375-0497-4563-8309-985F0603D7F1}"/>
          </ac:picMkLst>
        </pc:picChg>
        <pc:picChg chg="del">
          <ac:chgData name="JACQUES" userId="0ed4f12d-2581-4539-9d7f-8ab68ee0ab77" providerId="ADAL" clId="{116DF642-EC12-4631-B235-3B0FD3715C49}" dt="2020-09-28T11:56:10.113" v="374" actId="478"/>
          <ac:picMkLst>
            <pc:docMk/>
            <pc:sldMk cId="3949878580" sldId="354"/>
            <ac:picMk id="6" creationId="{10FC6C66-AE40-4CA2-8A2C-E07B60B2E257}"/>
          </ac:picMkLst>
        </pc:picChg>
      </pc:sldChg>
    </pc:docChg>
  </pc:docChgLst>
  <pc:docChgLst>
    <pc:chgData name="BUCHAILLOT JACQUES" userId="0ed4f12d-2581-4539-9d7f-8ab68ee0ab77" providerId="ADAL" clId="{22E064F8-ADC4-4DA5-A678-A9C162F20237}"/>
    <pc:docChg chg="undo custSel modSld">
      <pc:chgData name="BUCHAILLOT JACQUES" userId="0ed4f12d-2581-4539-9d7f-8ab68ee0ab77" providerId="ADAL" clId="{22E064F8-ADC4-4DA5-A678-A9C162F20237}" dt="2019-12-09T15:14:17.450" v="368" actId="6549"/>
      <pc:docMkLst>
        <pc:docMk/>
      </pc:docMkLst>
      <pc:sldChg chg="modSp">
        <pc:chgData name="BUCHAILLOT JACQUES" userId="0ed4f12d-2581-4539-9d7f-8ab68ee0ab77" providerId="ADAL" clId="{22E064F8-ADC4-4DA5-A678-A9C162F20237}" dt="2019-12-09T12:54:59.393" v="11"/>
        <pc:sldMkLst>
          <pc:docMk/>
          <pc:sldMk cId="279302584" sldId="256"/>
        </pc:sldMkLst>
        <pc:graphicFrameChg chg="mod">
          <ac:chgData name="BUCHAILLOT JACQUES" userId="0ed4f12d-2581-4539-9d7f-8ab68ee0ab77" providerId="ADAL" clId="{22E064F8-ADC4-4DA5-A678-A9C162F20237}" dt="2019-12-09T12:54:59.393" v="11"/>
          <ac:graphicFrameMkLst>
            <pc:docMk/>
            <pc:sldMk cId="279302584" sldId="256"/>
            <ac:graphicFrameMk id="15" creationId="{00000000-0000-0000-0000-000000000000}"/>
          </ac:graphicFrameMkLst>
        </pc:graphicFrameChg>
        <pc:graphicFrameChg chg="mod">
          <ac:chgData name="BUCHAILLOT JACQUES" userId="0ed4f12d-2581-4539-9d7f-8ab68ee0ab77" providerId="ADAL" clId="{22E064F8-ADC4-4DA5-A678-A9C162F20237}" dt="2019-12-09T12:54:59.391" v="10"/>
          <ac:graphicFrameMkLst>
            <pc:docMk/>
            <pc:sldMk cId="279302584" sldId="256"/>
            <ac:graphicFrameMk id="16" creationId="{00000000-0000-0000-0000-000000000000}"/>
          </ac:graphicFrameMkLst>
        </pc:graphicFrameChg>
        <pc:graphicFrameChg chg="mod">
          <ac:chgData name="BUCHAILLOT JACQUES" userId="0ed4f12d-2581-4539-9d7f-8ab68ee0ab77" providerId="ADAL" clId="{22E064F8-ADC4-4DA5-A678-A9C162F20237}" dt="2019-12-09T12:54:59.388" v="9"/>
          <ac:graphicFrameMkLst>
            <pc:docMk/>
            <pc:sldMk cId="279302584" sldId="256"/>
            <ac:graphicFrameMk id="18" creationId="{00000000-0000-0000-0000-000000000000}"/>
          </ac:graphicFrameMkLst>
        </pc:graphicFrameChg>
        <pc:graphicFrameChg chg="mod">
          <ac:chgData name="BUCHAILLOT JACQUES" userId="0ed4f12d-2581-4539-9d7f-8ab68ee0ab77" providerId="ADAL" clId="{22E064F8-ADC4-4DA5-A678-A9C162F20237}" dt="2019-12-09T12:54:59.386" v="8"/>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22E064F8-ADC4-4DA5-A678-A9C162F20237}" dt="2019-12-09T13:25:07.191" v="16" actId="20577"/>
        <pc:sldMkLst>
          <pc:docMk/>
          <pc:sldMk cId="842380724" sldId="321"/>
        </pc:sldMkLst>
        <pc:spChg chg="mod">
          <ac:chgData name="BUCHAILLOT JACQUES" userId="0ed4f12d-2581-4539-9d7f-8ab68ee0ab77" providerId="ADAL" clId="{22E064F8-ADC4-4DA5-A678-A9C162F20237}" dt="2019-12-09T13:25:07.191" v="16" actId="20577"/>
          <ac:spMkLst>
            <pc:docMk/>
            <pc:sldMk cId="842380724" sldId="321"/>
            <ac:spMk id="7" creationId="{D7F28554-7C4C-4FD0-AC3F-D50483C5DF5D}"/>
          </ac:spMkLst>
        </pc:spChg>
      </pc:sldChg>
      <pc:sldChg chg="modSp">
        <pc:chgData name="BUCHAILLOT JACQUES" userId="0ed4f12d-2581-4539-9d7f-8ab68ee0ab77" providerId="ADAL" clId="{22E064F8-ADC4-4DA5-A678-A9C162F20237}" dt="2019-12-09T13:50:06.701" v="68" actId="15"/>
        <pc:sldMkLst>
          <pc:docMk/>
          <pc:sldMk cId="26175681" sldId="323"/>
        </pc:sldMkLst>
        <pc:spChg chg="mod">
          <ac:chgData name="BUCHAILLOT JACQUES" userId="0ed4f12d-2581-4539-9d7f-8ab68ee0ab77" providerId="ADAL" clId="{22E064F8-ADC4-4DA5-A678-A9C162F20237}" dt="2019-12-09T13:50:06.701" v="68" actId="15"/>
          <ac:spMkLst>
            <pc:docMk/>
            <pc:sldMk cId="26175681" sldId="323"/>
            <ac:spMk id="13" creationId="{AA0E5F9B-8D49-40C8-9A78-EACD12BA39BC}"/>
          </ac:spMkLst>
        </pc:spChg>
      </pc:sldChg>
      <pc:sldChg chg="modSp">
        <pc:chgData name="BUCHAILLOT JACQUES" userId="0ed4f12d-2581-4539-9d7f-8ab68ee0ab77" providerId="ADAL" clId="{22E064F8-ADC4-4DA5-A678-A9C162F20237}" dt="2019-12-09T14:06:21.977" v="119" actId="20577"/>
        <pc:sldMkLst>
          <pc:docMk/>
          <pc:sldMk cId="3936072672" sldId="325"/>
        </pc:sldMkLst>
        <pc:spChg chg="mod">
          <ac:chgData name="BUCHAILLOT JACQUES" userId="0ed4f12d-2581-4539-9d7f-8ab68ee0ab77" providerId="ADAL" clId="{22E064F8-ADC4-4DA5-A678-A9C162F20237}" dt="2019-12-09T14:06:21.977" v="119" actId="20577"/>
          <ac:spMkLst>
            <pc:docMk/>
            <pc:sldMk cId="3936072672" sldId="325"/>
            <ac:spMk id="7" creationId="{D7F28554-7C4C-4FD0-AC3F-D50483C5DF5D}"/>
          </ac:spMkLst>
        </pc:spChg>
      </pc:sldChg>
      <pc:sldChg chg="modSp">
        <pc:chgData name="BUCHAILLOT JACQUES" userId="0ed4f12d-2581-4539-9d7f-8ab68ee0ab77" providerId="ADAL" clId="{22E064F8-ADC4-4DA5-A678-A9C162F20237}" dt="2019-12-09T14:31:16.040" v="270" actId="20577"/>
        <pc:sldMkLst>
          <pc:docMk/>
          <pc:sldMk cId="3339670119" sldId="331"/>
        </pc:sldMkLst>
        <pc:spChg chg="mod">
          <ac:chgData name="BUCHAILLOT JACQUES" userId="0ed4f12d-2581-4539-9d7f-8ab68ee0ab77" providerId="ADAL" clId="{22E064F8-ADC4-4DA5-A678-A9C162F20237}" dt="2019-12-09T14:31:00.944" v="245" actId="1076"/>
          <ac:spMkLst>
            <pc:docMk/>
            <pc:sldMk cId="3339670119" sldId="331"/>
            <ac:spMk id="7" creationId="{D7F28554-7C4C-4FD0-AC3F-D50483C5DF5D}"/>
          </ac:spMkLst>
        </pc:spChg>
        <pc:spChg chg="mod">
          <ac:chgData name="BUCHAILLOT JACQUES" userId="0ed4f12d-2581-4539-9d7f-8ab68ee0ab77" providerId="ADAL" clId="{22E064F8-ADC4-4DA5-A678-A9C162F20237}" dt="2019-12-09T14:31:00.944" v="245" actId="1076"/>
          <ac:spMkLst>
            <pc:docMk/>
            <pc:sldMk cId="3339670119" sldId="331"/>
            <ac:spMk id="9" creationId="{BA7D99A4-7690-44C2-B025-BB42D110DE63}"/>
          </ac:spMkLst>
        </pc:spChg>
        <pc:spChg chg="mod">
          <ac:chgData name="BUCHAILLOT JACQUES" userId="0ed4f12d-2581-4539-9d7f-8ab68ee0ab77" providerId="ADAL" clId="{22E064F8-ADC4-4DA5-A678-A9C162F20237}" dt="2019-12-09T14:31:16.040" v="270" actId="20577"/>
          <ac:spMkLst>
            <pc:docMk/>
            <pc:sldMk cId="3339670119" sldId="331"/>
            <ac:spMk id="10" creationId="{1D26F000-1B98-487B-B6BE-D20E4D101849}"/>
          </ac:spMkLst>
        </pc:spChg>
      </pc:sldChg>
      <pc:sldChg chg="modSp">
        <pc:chgData name="BUCHAILLOT JACQUES" userId="0ed4f12d-2581-4539-9d7f-8ab68ee0ab77" providerId="ADAL" clId="{22E064F8-ADC4-4DA5-A678-A9C162F20237}" dt="2019-12-09T14:51:53.274" v="367" actId="313"/>
        <pc:sldMkLst>
          <pc:docMk/>
          <pc:sldMk cId="2653133549" sldId="332"/>
        </pc:sldMkLst>
        <pc:spChg chg="mod">
          <ac:chgData name="BUCHAILLOT JACQUES" userId="0ed4f12d-2581-4539-9d7f-8ab68ee0ab77" providerId="ADAL" clId="{22E064F8-ADC4-4DA5-A678-A9C162F20237}" dt="2019-12-09T14:37:15.010" v="360" actId="113"/>
          <ac:spMkLst>
            <pc:docMk/>
            <pc:sldMk cId="2653133549" sldId="332"/>
            <ac:spMk id="7" creationId="{D7F28554-7C4C-4FD0-AC3F-D50483C5DF5D}"/>
          </ac:spMkLst>
        </pc:spChg>
        <pc:spChg chg="mod">
          <ac:chgData name="BUCHAILLOT JACQUES" userId="0ed4f12d-2581-4539-9d7f-8ab68ee0ab77" providerId="ADAL" clId="{22E064F8-ADC4-4DA5-A678-A9C162F20237}" dt="2019-12-09T14:51:53.274" v="367" actId="313"/>
          <ac:spMkLst>
            <pc:docMk/>
            <pc:sldMk cId="2653133549" sldId="332"/>
            <ac:spMk id="10" creationId="{1D26F000-1B98-487B-B6BE-D20E4D101849}"/>
          </ac:spMkLst>
        </pc:spChg>
      </pc:sldChg>
      <pc:sldChg chg="modSp">
        <pc:chgData name="BUCHAILLOT JACQUES" userId="0ed4f12d-2581-4539-9d7f-8ab68ee0ab77" providerId="ADAL" clId="{22E064F8-ADC4-4DA5-A678-A9C162F20237}" dt="2019-12-09T15:14:17.450" v="368" actId="6549"/>
        <pc:sldMkLst>
          <pc:docMk/>
          <pc:sldMk cId="1960018360" sldId="341"/>
        </pc:sldMkLst>
        <pc:spChg chg="mod">
          <ac:chgData name="BUCHAILLOT JACQUES" userId="0ed4f12d-2581-4539-9d7f-8ab68ee0ab77" providerId="ADAL" clId="{22E064F8-ADC4-4DA5-A678-A9C162F20237}" dt="2019-12-09T15:14:17.450" v="368" actId="6549"/>
          <ac:spMkLst>
            <pc:docMk/>
            <pc:sldMk cId="1960018360" sldId="341"/>
            <ac:spMk id="13" creationId="{AA0E5F9B-8D49-40C8-9A78-EACD12BA39BC}"/>
          </ac:spMkLst>
        </pc:spChg>
      </pc:sldChg>
    </pc:docChg>
  </pc:docChgLst>
  <pc:docChgLst>
    <pc:chgData name="BUCHAILLOT JACQUES" userId="0ed4f12d-2581-4539-9d7f-8ab68ee0ab77" providerId="ADAL" clId="{116DF642-EC12-4631-B235-3B0FD3715C49}"/>
    <pc:docChg chg="modSld">
      <pc:chgData name="BUCHAILLOT JACQUES" userId="0ed4f12d-2581-4539-9d7f-8ab68ee0ab77" providerId="ADAL" clId="{116DF642-EC12-4631-B235-3B0FD3715C49}" dt="2020-09-02T09:04:00.595" v="35" actId="20577"/>
      <pc:docMkLst>
        <pc:docMk/>
      </pc:docMkLst>
      <pc:sldChg chg="modSp">
        <pc:chgData name="BUCHAILLOT JACQUES" userId="0ed4f12d-2581-4539-9d7f-8ab68ee0ab77" providerId="ADAL" clId="{116DF642-EC12-4631-B235-3B0FD3715C49}" dt="2020-09-02T08:53:31.972" v="3"/>
        <pc:sldMkLst>
          <pc:docMk/>
          <pc:sldMk cId="279302584" sldId="256"/>
        </pc:sldMkLst>
        <pc:graphicFrameChg chg="mod">
          <ac:chgData name="BUCHAILLOT JACQUES" userId="0ed4f12d-2581-4539-9d7f-8ab68ee0ab77" providerId="ADAL" clId="{116DF642-EC12-4631-B235-3B0FD3715C49}" dt="2020-09-02T08:53:31.964" v="0"/>
          <ac:graphicFrameMkLst>
            <pc:docMk/>
            <pc:sldMk cId="279302584" sldId="256"/>
            <ac:graphicFrameMk id="15" creationId="{00000000-0000-0000-0000-000000000000}"/>
          </ac:graphicFrameMkLst>
        </pc:graphicFrameChg>
        <pc:graphicFrameChg chg="mod">
          <ac:chgData name="BUCHAILLOT JACQUES" userId="0ed4f12d-2581-4539-9d7f-8ab68ee0ab77" providerId="ADAL" clId="{116DF642-EC12-4631-B235-3B0FD3715C49}" dt="2020-09-02T08:53:31.967" v="1"/>
          <ac:graphicFrameMkLst>
            <pc:docMk/>
            <pc:sldMk cId="279302584" sldId="256"/>
            <ac:graphicFrameMk id="16" creationId="{00000000-0000-0000-0000-000000000000}"/>
          </ac:graphicFrameMkLst>
        </pc:graphicFrameChg>
        <pc:graphicFrameChg chg="mod">
          <ac:chgData name="BUCHAILLOT JACQUES" userId="0ed4f12d-2581-4539-9d7f-8ab68ee0ab77" providerId="ADAL" clId="{116DF642-EC12-4631-B235-3B0FD3715C49}" dt="2020-09-02T08:53:31.970" v="2"/>
          <ac:graphicFrameMkLst>
            <pc:docMk/>
            <pc:sldMk cId="279302584" sldId="256"/>
            <ac:graphicFrameMk id="18" creationId="{00000000-0000-0000-0000-000000000000}"/>
          </ac:graphicFrameMkLst>
        </pc:graphicFrameChg>
        <pc:graphicFrameChg chg="mod">
          <ac:chgData name="BUCHAILLOT JACQUES" userId="0ed4f12d-2581-4539-9d7f-8ab68ee0ab77" providerId="ADAL" clId="{116DF642-EC12-4631-B235-3B0FD3715C49}" dt="2020-09-02T08:53:31.972" v="3"/>
          <ac:graphicFrameMkLst>
            <pc:docMk/>
            <pc:sldMk cId="279302584" sldId="256"/>
            <ac:graphicFrameMk id="19" creationId="{00000000-0000-0000-0000-000000000000}"/>
          </ac:graphicFrameMkLst>
        </pc:graphicFrameChg>
      </pc:sldChg>
      <pc:sldChg chg="modSp mod">
        <pc:chgData name="BUCHAILLOT JACQUES" userId="0ed4f12d-2581-4539-9d7f-8ab68ee0ab77" providerId="ADAL" clId="{116DF642-EC12-4631-B235-3B0FD3715C49}" dt="2020-09-02T08:54:27.490" v="5" actId="20577"/>
        <pc:sldMkLst>
          <pc:docMk/>
          <pc:sldMk cId="423424568" sldId="284"/>
        </pc:sldMkLst>
        <pc:spChg chg="mod">
          <ac:chgData name="BUCHAILLOT JACQUES" userId="0ed4f12d-2581-4539-9d7f-8ab68ee0ab77" providerId="ADAL" clId="{116DF642-EC12-4631-B235-3B0FD3715C49}" dt="2020-09-02T08:54:27.490" v="5" actId="20577"/>
          <ac:spMkLst>
            <pc:docMk/>
            <pc:sldMk cId="423424568" sldId="284"/>
            <ac:spMk id="4" creationId="{00000000-0000-0000-0000-000000000000}"/>
          </ac:spMkLst>
        </pc:spChg>
      </pc:sldChg>
      <pc:sldChg chg="modSp mod">
        <pc:chgData name="BUCHAILLOT JACQUES" userId="0ed4f12d-2581-4539-9d7f-8ab68ee0ab77" providerId="ADAL" clId="{116DF642-EC12-4631-B235-3B0FD3715C49}" dt="2020-09-02T09:04:00.595" v="35" actId="20577"/>
        <pc:sldMkLst>
          <pc:docMk/>
          <pc:sldMk cId="4126121420" sldId="347"/>
        </pc:sldMkLst>
        <pc:spChg chg="mod">
          <ac:chgData name="BUCHAILLOT JACQUES" userId="0ed4f12d-2581-4539-9d7f-8ab68ee0ab77" providerId="ADAL" clId="{116DF642-EC12-4631-B235-3B0FD3715C49}" dt="2020-09-02T09:04:00.595" v="35" actId="20577"/>
          <ac:spMkLst>
            <pc:docMk/>
            <pc:sldMk cId="4126121420" sldId="347"/>
            <ac:spMk id="4" creationId="{00000000-0000-0000-0000-000000000000}"/>
          </ac:spMkLst>
        </pc:spChg>
      </pc:sldChg>
      <pc:sldChg chg="modSp mod">
        <pc:chgData name="BUCHAILLOT JACQUES" userId="0ed4f12d-2581-4539-9d7f-8ab68ee0ab77" providerId="ADAL" clId="{116DF642-EC12-4631-B235-3B0FD3715C49}" dt="2020-09-02T08:58:02.277" v="14" actId="20577"/>
        <pc:sldMkLst>
          <pc:docMk/>
          <pc:sldMk cId="3337366727" sldId="351"/>
        </pc:sldMkLst>
        <pc:spChg chg="mod">
          <ac:chgData name="BUCHAILLOT JACQUES" userId="0ed4f12d-2581-4539-9d7f-8ab68ee0ab77" providerId="ADAL" clId="{116DF642-EC12-4631-B235-3B0FD3715C49}" dt="2020-09-02T08:58:02.277" v="14" actId="20577"/>
          <ac:spMkLst>
            <pc:docMk/>
            <pc:sldMk cId="3337366727" sldId="351"/>
            <ac:spMk id="9" creationId="{3C0E1E03-9FA8-4868-9F6B-E66FBB45DD29}"/>
          </ac:spMkLst>
        </pc:spChg>
      </pc:sldChg>
    </pc:docChg>
  </pc:docChgLst>
  <pc:docChgLst>
    <pc:chgData name="BUCHAILLOT JACQUES" userId="0ed4f12d-2581-4539-9d7f-8ab68ee0ab77" providerId="ADAL" clId="{E224F2C4-938C-4C22-ADB8-77BCCEC16FBB}"/>
    <pc:docChg chg="undo redo custSel addSld delSld modSld sldOrd">
      <pc:chgData name="BUCHAILLOT JACQUES" userId="0ed4f12d-2581-4539-9d7f-8ab68ee0ab77" providerId="ADAL" clId="{E224F2C4-938C-4C22-ADB8-77BCCEC16FBB}" dt="2019-11-08T16:43:30.612" v="9575" actId="6549"/>
      <pc:docMkLst>
        <pc:docMk/>
      </pc:docMkLst>
      <pc:sldChg chg="modSp">
        <pc:chgData name="BUCHAILLOT JACQUES" userId="0ed4f12d-2581-4539-9d7f-8ab68ee0ab77" providerId="ADAL" clId="{E224F2C4-938C-4C22-ADB8-77BCCEC16FBB}" dt="2019-11-04T12:58:07.704" v="8583"/>
        <pc:sldMkLst>
          <pc:docMk/>
          <pc:sldMk cId="279302584" sldId="256"/>
        </pc:sldMkLst>
        <pc:graphicFrameChg chg="mod">
          <ac:chgData name="BUCHAILLOT JACQUES" userId="0ed4f12d-2581-4539-9d7f-8ab68ee0ab77" providerId="ADAL" clId="{E224F2C4-938C-4C22-ADB8-77BCCEC16FBB}" dt="2019-11-04T12:58:07.699" v="8580"/>
          <ac:graphicFrameMkLst>
            <pc:docMk/>
            <pc:sldMk cId="279302584" sldId="256"/>
            <ac:graphicFrameMk id="15" creationId="{00000000-0000-0000-0000-000000000000}"/>
          </ac:graphicFrameMkLst>
        </pc:graphicFrameChg>
        <pc:graphicFrameChg chg="mod">
          <ac:chgData name="BUCHAILLOT JACQUES" userId="0ed4f12d-2581-4539-9d7f-8ab68ee0ab77" providerId="ADAL" clId="{E224F2C4-938C-4C22-ADB8-77BCCEC16FBB}" dt="2019-11-04T12:58:07.701" v="8581"/>
          <ac:graphicFrameMkLst>
            <pc:docMk/>
            <pc:sldMk cId="279302584" sldId="256"/>
            <ac:graphicFrameMk id="16" creationId="{00000000-0000-0000-0000-000000000000}"/>
          </ac:graphicFrameMkLst>
        </pc:graphicFrameChg>
        <pc:graphicFrameChg chg="mod">
          <ac:chgData name="BUCHAILLOT JACQUES" userId="0ed4f12d-2581-4539-9d7f-8ab68ee0ab77" providerId="ADAL" clId="{E224F2C4-938C-4C22-ADB8-77BCCEC16FBB}" dt="2019-11-04T12:58:07.702" v="8582"/>
          <ac:graphicFrameMkLst>
            <pc:docMk/>
            <pc:sldMk cId="279302584" sldId="256"/>
            <ac:graphicFrameMk id="18" creationId="{00000000-0000-0000-0000-000000000000}"/>
          </ac:graphicFrameMkLst>
        </pc:graphicFrameChg>
        <pc:graphicFrameChg chg="mod">
          <ac:chgData name="BUCHAILLOT JACQUES" userId="0ed4f12d-2581-4539-9d7f-8ab68ee0ab77" providerId="ADAL" clId="{E224F2C4-938C-4C22-ADB8-77BCCEC16FBB}" dt="2019-11-04T12:58:07.704" v="8583"/>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E224F2C4-938C-4C22-ADB8-77BCCEC16FBB}" dt="2019-10-24T11:59:17.087" v="3091" actId="20577"/>
        <pc:sldMkLst>
          <pc:docMk/>
          <pc:sldMk cId="121011731" sldId="258"/>
        </pc:sldMkLst>
        <pc:spChg chg="mod">
          <ac:chgData name="BUCHAILLOT JACQUES" userId="0ed4f12d-2581-4539-9d7f-8ab68ee0ab77" providerId="ADAL" clId="{E224F2C4-938C-4C22-ADB8-77BCCEC16FBB}" dt="2019-10-24T11:59:17.087" v="3091" actId="20577"/>
          <ac:spMkLst>
            <pc:docMk/>
            <pc:sldMk cId="121011731" sldId="258"/>
            <ac:spMk id="9" creationId="{00000000-0000-0000-0000-000000000000}"/>
          </ac:spMkLst>
        </pc:spChg>
      </pc:sldChg>
      <pc:sldChg chg="delSp modSp add">
        <pc:chgData name="BUCHAILLOT JACQUES" userId="0ed4f12d-2581-4539-9d7f-8ab68ee0ab77" providerId="ADAL" clId="{E224F2C4-938C-4C22-ADB8-77BCCEC16FBB}" dt="2019-10-25T11:41:27.772" v="8238" actId="6549"/>
        <pc:sldMkLst>
          <pc:docMk/>
          <pc:sldMk cId="1334380890" sldId="276"/>
        </pc:sldMkLst>
        <pc:spChg chg="mod">
          <ac:chgData name="BUCHAILLOT JACQUES" userId="0ed4f12d-2581-4539-9d7f-8ab68ee0ab77" providerId="ADAL" clId="{E224F2C4-938C-4C22-ADB8-77BCCEC16FBB}" dt="2019-10-25T11:36:29.469" v="8164" actId="20577"/>
          <ac:spMkLst>
            <pc:docMk/>
            <pc:sldMk cId="1334380890" sldId="276"/>
            <ac:spMk id="3" creationId="{00000000-0000-0000-0000-000000000000}"/>
          </ac:spMkLst>
        </pc:spChg>
        <pc:spChg chg="mod">
          <ac:chgData name="BUCHAILLOT JACQUES" userId="0ed4f12d-2581-4539-9d7f-8ab68ee0ab77" providerId="ADAL" clId="{E224F2C4-938C-4C22-ADB8-77BCCEC16FBB}" dt="2019-10-25T11:41:27.772" v="8238" actId="6549"/>
          <ac:spMkLst>
            <pc:docMk/>
            <pc:sldMk cId="1334380890" sldId="276"/>
            <ac:spMk id="4" creationId="{FA220B51-DB43-42D0-870C-2980E143F06D}"/>
          </ac:spMkLst>
        </pc:spChg>
        <pc:spChg chg="mod">
          <ac:chgData name="BUCHAILLOT JACQUES" userId="0ed4f12d-2581-4539-9d7f-8ab68ee0ab77" providerId="ADAL" clId="{E224F2C4-938C-4C22-ADB8-77BCCEC16FBB}" dt="2019-10-25T11:36:16.342" v="8150" actId="20577"/>
          <ac:spMkLst>
            <pc:docMk/>
            <pc:sldMk cId="1334380890" sldId="276"/>
            <ac:spMk id="5" creationId="{C094EFA6-D3E0-4B60-BA25-4E48F020CB4B}"/>
          </ac:spMkLst>
        </pc:spChg>
        <pc:spChg chg="del topLvl">
          <ac:chgData name="BUCHAILLOT JACQUES" userId="0ed4f12d-2581-4539-9d7f-8ab68ee0ab77" providerId="ADAL" clId="{E224F2C4-938C-4C22-ADB8-77BCCEC16FBB}" dt="2019-10-25T11:36:32.725" v="8166" actId="478"/>
          <ac:spMkLst>
            <pc:docMk/>
            <pc:sldMk cId="1334380890" sldId="276"/>
            <ac:spMk id="9" creationId="{00000000-0000-0000-0000-000000000000}"/>
          </ac:spMkLst>
        </pc:spChg>
        <pc:spChg chg="del mod topLvl">
          <ac:chgData name="BUCHAILLOT JACQUES" userId="0ed4f12d-2581-4539-9d7f-8ab68ee0ab77" providerId="ADAL" clId="{E224F2C4-938C-4C22-ADB8-77BCCEC16FBB}" dt="2019-10-25T11:36:33.689" v="8167" actId="478"/>
          <ac:spMkLst>
            <pc:docMk/>
            <pc:sldMk cId="1334380890" sldId="276"/>
            <ac:spMk id="10" creationId="{00000000-0000-0000-0000-000000000000}"/>
          </ac:spMkLst>
        </pc:spChg>
        <pc:spChg chg="del topLvl">
          <ac:chgData name="BUCHAILLOT JACQUES" userId="0ed4f12d-2581-4539-9d7f-8ab68ee0ab77" providerId="ADAL" clId="{E224F2C4-938C-4C22-ADB8-77BCCEC16FBB}" dt="2019-10-25T11:36:37.118" v="8169" actId="478"/>
          <ac:spMkLst>
            <pc:docMk/>
            <pc:sldMk cId="1334380890" sldId="276"/>
            <ac:spMk id="15" creationId="{169D75E4-CFEF-4591-AEEE-40A48F6D92AE}"/>
          </ac:spMkLst>
        </pc:spChg>
        <pc:spChg chg="del topLvl">
          <ac:chgData name="BUCHAILLOT JACQUES" userId="0ed4f12d-2581-4539-9d7f-8ab68ee0ab77" providerId="ADAL" clId="{E224F2C4-938C-4C22-ADB8-77BCCEC16FBB}" dt="2019-10-25T11:36:34.934" v="8168" actId="478"/>
          <ac:spMkLst>
            <pc:docMk/>
            <pc:sldMk cId="1334380890" sldId="276"/>
            <ac:spMk id="16" creationId="{7AA2B072-09F7-4251-9E7E-17AF35065956}"/>
          </ac:spMkLst>
        </pc:spChg>
        <pc:grpChg chg="del">
          <ac:chgData name="BUCHAILLOT JACQUES" userId="0ed4f12d-2581-4539-9d7f-8ab68ee0ab77" providerId="ADAL" clId="{E224F2C4-938C-4C22-ADB8-77BCCEC16FBB}" dt="2019-10-25T11:36:32.725" v="8166" actId="478"/>
          <ac:grpSpMkLst>
            <pc:docMk/>
            <pc:sldMk cId="1334380890" sldId="276"/>
            <ac:grpSpMk id="8" creationId="{00000000-0000-0000-0000-000000000000}"/>
          </ac:grpSpMkLst>
        </pc:grpChg>
        <pc:grpChg chg="del">
          <ac:chgData name="BUCHAILLOT JACQUES" userId="0ed4f12d-2581-4539-9d7f-8ab68ee0ab77" providerId="ADAL" clId="{E224F2C4-938C-4C22-ADB8-77BCCEC16FBB}" dt="2019-10-25T11:36:34.934" v="8168" actId="478"/>
          <ac:grpSpMkLst>
            <pc:docMk/>
            <pc:sldMk cId="1334380890" sldId="276"/>
            <ac:grpSpMk id="14" creationId="{D078D2C4-68A8-4E84-99BB-CE3EE337E553}"/>
          </ac:grpSpMkLst>
        </pc:grpChg>
      </pc:sldChg>
      <pc:sldChg chg="addSp delSp modSp modNotesTx">
        <pc:chgData name="BUCHAILLOT JACQUES" userId="0ed4f12d-2581-4539-9d7f-8ab68ee0ab77" providerId="ADAL" clId="{E224F2C4-938C-4C22-ADB8-77BCCEC16FBB}" dt="2019-10-24T12:02:16.573" v="3224" actId="27636"/>
        <pc:sldMkLst>
          <pc:docMk/>
          <pc:sldMk cId="423424568" sldId="284"/>
        </pc:sldMkLst>
        <pc:spChg chg="mod">
          <ac:chgData name="BUCHAILLOT JACQUES" userId="0ed4f12d-2581-4539-9d7f-8ab68ee0ab77" providerId="ADAL" clId="{E224F2C4-938C-4C22-ADB8-77BCCEC16FBB}" dt="2019-10-24T09:27:59.811" v="2390"/>
          <ac:spMkLst>
            <pc:docMk/>
            <pc:sldMk cId="423424568" sldId="284"/>
            <ac:spMk id="2" creationId="{17AC53CD-B570-44D1-88AF-A9729BA2EEF5}"/>
          </ac:spMkLst>
        </pc:spChg>
        <pc:spChg chg="mod">
          <ac:chgData name="BUCHAILLOT JACQUES" userId="0ed4f12d-2581-4539-9d7f-8ab68ee0ab77" providerId="ADAL" clId="{E224F2C4-938C-4C22-ADB8-77BCCEC16FBB}" dt="2019-10-24T12:02:16.573" v="3224" actId="27636"/>
          <ac:spMkLst>
            <pc:docMk/>
            <pc:sldMk cId="423424568" sldId="284"/>
            <ac:spMk id="4" creationId="{00000000-0000-0000-0000-000000000000}"/>
          </ac:spMkLst>
        </pc:spChg>
        <pc:spChg chg="add mod">
          <ac:chgData name="BUCHAILLOT JACQUES" userId="0ed4f12d-2581-4539-9d7f-8ab68ee0ab77" providerId="ADAL" clId="{E224F2C4-938C-4C22-ADB8-77BCCEC16FBB}" dt="2019-10-24T08:07:53.894" v="275" actId="20577"/>
          <ac:spMkLst>
            <pc:docMk/>
            <pc:sldMk cId="423424568" sldId="284"/>
            <ac:spMk id="6" creationId="{034AD4C6-047C-41C0-8C8B-7B52104DB2D5}"/>
          </ac:spMkLst>
        </pc:spChg>
        <pc:spChg chg="add del">
          <ac:chgData name="BUCHAILLOT JACQUES" userId="0ed4f12d-2581-4539-9d7f-8ab68ee0ab77" providerId="ADAL" clId="{E224F2C4-938C-4C22-ADB8-77BCCEC16FBB}" dt="2019-10-24T08:50:33.071" v="1633"/>
          <ac:spMkLst>
            <pc:docMk/>
            <pc:sldMk cId="423424568" sldId="284"/>
            <ac:spMk id="7" creationId="{4066CA12-26A8-4D46-8336-796FF8A364C9}"/>
          </ac:spMkLst>
        </pc:spChg>
        <pc:spChg chg="del">
          <ac:chgData name="BUCHAILLOT JACQUES" userId="0ed4f12d-2581-4539-9d7f-8ab68ee0ab77" providerId="ADAL" clId="{E224F2C4-938C-4C22-ADB8-77BCCEC16FBB}" dt="2019-10-24T07:24:24.444" v="30" actId="478"/>
          <ac:spMkLst>
            <pc:docMk/>
            <pc:sldMk cId="423424568" sldId="284"/>
            <ac:spMk id="11" creationId="{E2E5AD5E-619F-4EDF-B6DC-1BEE5A2389E3}"/>
          </ac:spMkLst>
        </pc:spChg>
        <pc:picChg chg="del">
          <ac:chgData name="BUCHAILLOT JACQUES" userId="0ed4f12d-2581-4539-9d7f-8ab68ee0ab77" providerId="ADAL" clId="{E224F2C4-938C-4C22-ADB8-77BCCEC16FBB}" dt="2019-10-24T07:19:43.691" v="18" actId="478"/>
          <ac:picMkLst>
            <pc:docMk/>
            <pc:sldMk cId="423424568" sldId="284"/>
            <ac:picMk id="9" creationId="{5469BD54-3163-4F6A-89A1-1D738BBB847C}"/>
          </ac:picMkLst>
        </pc:picChg>
        <pc:picChg chg="add">
          <ac:chgData name="BUCHAILLOT JACQUES" userId="0ed4f12d-2581-4539-9d7f-8ab68ee0ab77" providerId="ADAL" clId="{E224F2C4-938C-4C22-ADB8-77BCCEC16FBB}" dt="2019-10-24T08:46:35.209" v="1442"/>
          <ac:picMkLst>
            <pc:docMk/>
            <pc:sldMk cId="423424568" sldId="284"/>
            <ac:picMk id="10" creationId="{2B5E8B7E-758C-47DF-A499-DCB61A534329}"/>
          </ac:picMkLst>
        </pc:picChg>
        <pc:picChg chg="add del">
          <ac:chgData name="BUCHAILLOT JACQUES" userId="0ed4f12d-2581-4539-9d7f-8ab68ee0ab77" providerId="ADAL" clId="{E224F2C4-938C-4C22-ADB8-77BCCEC16FBB}" dt="2019-10-24T08:47:03.359" v="1446"/>
          <ac:picMkLst>
            <pc:docMk/>
            <pc:sldMk cId="423424568" sldId="284"/>
            <ac:picMk id="12" creationId="{637BEEB3-8851-4D46-9B21-14E88B509980}"/>
          </ac:picMkLst>
        </pc:picChg>
      </pc:sldChg>
      <pc:sldChg chg="addSp delSp modSp">
        <pc:chgData name="BUCHAILLOT JACQUES" userId="0ed4f12d-2581-4539-9d7f-8ab68ee0ab77" providerId="ADAL" clId="{E224F2C4-938C-4C22-ADB8-77BCCEC16FBB}" dt="2019-10-24T14:59:47.567" v="4334" actId="20577"/>
        <pc:sldMkLst>
          <pc:docMk/>
          <pc:sldMk cId="1000523164" sldId="298"/>
        </pc:sldMkLst>
        <pc:spChg chg="mod">
          <ac:chgData name="BUCHAILLOT JACQUES" userId="0ed4f12d-2581-4539-9d7f-8ab68ee0ab77" providerId="ADAL" clId="{E224F2C4-938C-4C22-ADB8-77BCCEC16FBB}" dt="2019-10-24T13:25:39.030" v="3919" actId="20577"/>
          <ac:spMkLst>
            <pc:docMk/>
            <pc:sldMk cId="1000523164" sldId="298"/>
            <ac:spMk id="2" creationId="{17AC53CD-B570-44D1-88AF-A9729BA2EEF5}"/>
          </ac:spMkLst>
        </pc:spChg>
        <pc:spChg chg="del">
          <ac:chgData name="BUCHAILLOT JACQUES" userId="0ed4f12d-2581-4539-9d7f-8ab68ee0ab77" providerId="ADAL" clId="{E224F2C4-938C-4C22-ADB8-77BCCEC16FBB}" dt="2019-10-24T13:26:18.776" v="3930" actId="478"/>
          <ac:spMkLst>
            <pc:docMk/>
            <pc:sldMk cId="1000523164" sldId="298"/>
            <ac:spMk id="6" creationId="{AFB4D571-DDBA-43DE-86BB-9B341E9048E0}"/>
          </ac:spMkLst>
        </pc:spChg>
        <pc:spChg chg="add del mod">
          <ac:chgData name="BUCHAILLOT JACQUES" userId="0ed4f12d-2581-4539-9d7f-8ab68ee0ab77" providerId="ADAL" clId="{E224F2C4-938C-4C22-ADB8-77BCCEC16FBB}" dt="2019-10-24T13:26:22.371" v="3931" actId="478"/>
          <ac:spMkLst>
            <pc:docMk/>
            <pc:sldMk cId="1000523164" sldId="298"/>
            <ac:spMk id="7" creationId="{BAAFA448-7842-47DF-9D99-7715E3E9E808}"/>
          </ac:spMkLst>
        </pc:spChg>
        <pc:spChg chg="add mod">
          <ac:chgData name="BUCHAILLOT JACQUES" userId="0ed4f12d-2581-4539-9d7f-8ab68ee0ab77" providerId="ADAL" clId="{E224F2C4-938C-4C22-ADB8-77BCCEC16FBB}" dt="2019-10-24T14:04:55.094" v="4254" actId="164"/>
          <ac:spMkLst>
            <pc:docMk/>
            <pc:sldMk cId="1000523164" sldId="298"/>
            <ac:spMk id="9" creationId="{6BFBCCD4-8AD9-4B70-A1E3-87471F5B4847}"/>
          </ac:spMkLst>
        </pc:spChg>
        <pc:spChg chg="add del mod topLvl">
          <ac:chgData name="BUCHAILLOT JACQUES" userId="0ed4f12d-2581-4539-9d7f-8ab68ee0ab77" providerId="ADAL" clId="{E224F2C4-938C-4C22-ADB8-77BCCEC16FBB}" dt="2019-10-24T14:59:22.296" v="4296" actId="478"/>
          <ac:spMkLst>
            <pc:docMk/>
            <pc:sldMk cId="1000523164" sldId="298"/>
            <ac:spMk id="10" creationId="{0A6D1A73-C2F9-4D87-8F45-A01878864214}"/>
          </ac:spMkLst>
        </pc:spChg>
        <pc:spChg chg="add del mod">
          <ac:chgData name="BUCHAILLOT JACQUES" userId="0ed4f12d-2581-4539-9d7f-8ab68ee0ab77" providerId="ADAL" clId="{E224F2C4-938C-4C22-ADB8-77BCCEC16FBB}" dt="2019-10-24T14:01:25.341" v="4224" actId="478"/>
          <ac:spMkLst>
            <pc:docMk/>
            <pc:sldMk cId="1000523164" sldId="298"/>
            <ac:spMk id="11" creationId="{0630D8D3-0C1D-4ED9-85CE-F2F026C9831A}"/>
          </ac:spMkLst>
        </pc:spChg>
        <pc:spChg chg="add mod">
          <ac:chgData name="BUCHAILLOT JACQUES" userId="0ed4f12d-2581-4539-9d7f-8ab68ee0ab77" providerId="ADAL" clId="{E224F2C4-938C-4C22-ADB8-77BCCEC16FBB}" dt="2019-10-24T14:03:24.030" v="4248" actId="164"/>
          <ac:spMkLst>
            <pc:docMk/>
            <pc:sldMk cId="1000523164" sldId="298"/>
            <ac:spMk id="12" creationId="{6E50AFEE-897A-42C0-8891-5B466B751469}"/>
          </ac:spMkLst>
        </pc:spChg>
        <pc:spChg chg="mod">
          <ac:chgData name="BUCHAILLOT JACQUES" userId="0ed4f12d-2581-4539-9d7f-8ab68ee0ab77" providerId="ADAL" clId="{E224F2C4-938C-4C22-ADB8-77BCCEC16FBB}" dt="2019-10-24T14:59:36.965" v="4300" actId="1076"/>
          <ac:spMkLst>
            <pc:docMk/>
            <pc:sldMk cId="1000523164" sldId="298"/>
            <ac:spMk id="13" creationId="{AA0E5F9B-8D49-40C8-9A78-EACD12BA39BC}"/>
          </ac:spMkLst>
        </pc:spChg>
        <pc:spChg chg="add mod">
          <ac:chgData name="BUCHAILLOT JACQUES" userId="0ed4f12d-2581-4539-9d7f-8ab68ee0ab77" providerId="ADAL" clId="{E224F2C4-938C-4C22-ADB8-77BCCEC16FBB}" dt="2019-10-24T14:59:47.567" v="4334" actId="20577"/>
          <ac:spMkLst>
            <pc:docMk/>
            <pc:sldMk cId="1000523164" sldId="298"/>
            <ac:spMk id="19" creationId="{02622025-D680-4FEA-B917-9E7C8003CD52}"/>
          </ac:spMkLst>
        </pc:spChg>
        <pc:grpChg chg="add del mod">
          <ac:chgData name="BUCHAILLOT JACQUES" userId="0ed4f12d-2581-4539-9d7f-8ab68ee0ab77" providerId="ADAL" clId="{E224F2C4-938C-4C22-ADB8-77BCCEC16FBB}" dt="2019-10-24T14:56:11.788" v="4260" actId="165"/>
          <ac:grpSpMkLst>
            <pc:docMk/>
            <pc:sldMk cId="1000523164" sldId="298"/>
            <ac:grpSpMk id="14" creationId="{3EC115A1-0E70-46FC-B095-66F82D28905C}"/>
          </ac:grpSpMkLst>
        </pc:grpChg>
        <pc:grpChg chg="add del mod">
          <ac:chgData name="BUCHAILLOT JACQUES" userId="0ed4f12d-2581-4539-9d7f-8ab68ee0ab77" providerId="ADAL" clId="{E224F2C4-938C-4C22-ADB8-77BCCEC16FBB}" dt="2019-10-24T14:57:37.694" v="4275" actId="478"/>
          <ac:grpSpMkLst>
            <pc:docMk/>
            <pc:sldMk cId="1000523164" sldId="298"/>
            <ac:grpSpMk id="15" creationId="{C63A53EA-0E78-4117-BBB1-A3F2259E6B5F}"/>
          </ac:grpSpMkLst>
        </pc:grpChg>
        <pc:grpChg chg="add del mod">
          <ac:chgData name="BUCHAILLOT JACQUES" userId="0ed4f12d-2581-4539-9d7f-8ab68ee0ab77" providerId="ADAL" clId="{E224F2C4-938C-4C22-ADB8-77BCCEC16FBB}" dt="2019-10-24T14:57:38.403" v="4276" actId="478"/>
          <ac:grpSpMkLst>
            <pc:docMk/>
            <pc:sldMk cId="1000523164" sldId="298"/>
            <ac:grpSpMk id="18" creationId="{A0DFD24E-2690-4D2E-AEF2-954722949215}"/>
          </ac:grpSpMkLst>
        </pc:grpChg>
        <pc:grpChg chg="add mod">
          <ac:chgData name="BUCHAILLOT JACQUES" userId="0ed4f12d-2581-4539-9d7f-8ab68ee0ab77" providerId="ADAL" clId="{E224F2C4-938C-4C22-ADB8-77BCCEC16FBB}" dt="2019-10-24T14:59:24.926" v="4297" actId="1076"/>
          <ac:grpSpMkLst>
            <pc:docMk/>
            <pc:sldMk cId="1000523164" sldId="298"/>
            <ac:grpSpMk id="20" creationId="{A5937E92-F3F7-444B-97B1-EC65AC8256DF}"/>
          </ac:grpSpMkLst>
        </pc:grpChg>
        <pc:grpChg chg="add mod">
          <ac:chgData name="BUCHAILLOT JACQUES" userId="0ed4f12d-2581-4539-9d7f-8ab68ee0ab77" providerId="ADAL" clId="{E224F2C4-938C-4C22-ADB8-77BCCEC16FBB}" dt="2019-10-24T14:59:27.821" v="4298" actId="1076"/>
          <ac:grpSpMkLst>
            <pc:docMk/>
            <pc:sldMk cId="1000523164" sldId="298"/>
            <ac:grpSpMk id="23" creationId="{538C79AF-5D97-4D40-9E43-F61728C0B188}"/>
          </ac:grpSpMkLst>
        </pc:grpChg>
        <pc:picChg chg="del">
          <ac:chgData name="BUCHAILLOT JACQUES" userId="0ed4f12d-2581-4539-9d7f-8ab68ee0ab77" providerId="ADAL" clId="{E224F2C4-938C-4C22-ADB8-77BCCEC16FBB}" dt="2019-10-24T13:26:11.490" v="3928" actId="478"/>
          <ac:picMkLst>
            <pc:docMk/>
            <pc:sldMk cId="1000523164" sldId="298"/>
            <ac:picMk id="5" creationId="{22C0C6C9-5C73-4BC6-980D-B36879A0C5D8}"/>
          </ac:picMkLst>
        </pc:picChg>
        <pc:picChg chg="add del mod topLvl">
          <ac:chgData name="BUCHAILLOT JACQUES" userId="0ed4f12d-2581-4539-9d7f-8ab68ee0ab77" providerId="ADAL" clId="{E224F2C4-938C-4C22-ADB8-77BCCEC16FBB}" dt="2019-10-24T14:57:34.654" v="4274" actId="478"/>
          <ac:picMkLst>
            <pc:docMk/>
            <pc:sldMk cId="1000523164" sldId="298"/>
            <ac:picMk id="5" creationId="{A53C89D7-1F8E-4876-8AB7-21AB5ABA0A2D}"/>
          </ac:picMkLst>
        </pc:picChg>
        <pc:picChg chg="add mod">
          <ac:chgData name="BUCHAILLOT JACQUES" userId="0ed4f12d-2581-4539-9d7f-8ab68ee0ab77" providerId="ADAL" clId="{E224F2C4-938C-4C22-ADB8-77BCCEC16FBB}" dt="2019-10-24T14:03:24.030" v="4248" actId="164"/>
          <ac:picMkLst>
            <pc:docMk/>
            <pc:sldMk cId="1000523164" sldId="298"/>
            <ac:picMk id="7" creationId="{AF059CD2-EEC1-4825-B8EE-019CBECD1833}"/>
          </ac:picMkLst>
        </pc:picChg>
        <pc:picChg chg="add mod">
          <ac:chgData name="BUCHAILLOT JACQUES" userId="0ed4f12d-2581-4539-9d7f-8ab68ee0ab77" providerId="ADAL" clId="{E224F2C4-938C-4C22-ADB8-77BCCEC16FBB}" dt="2019-10-24T14:04:55.094" v="4254" actId="164"/>
          <ac:picMkLst>
            <pc:docMk/>
            <pc:sldMk cId="1000523164" sldId="298"/>
            <ac:picMk id="17" creationId="{722A3BE0-F473-4CCF-81A1-5800B1C1E442}"/>
          </ac:picMkLst>
        </pc:picChg>
      </pc:sldChg>
      <pc:sldChg chg="addSp delSp modSp add">
        <pc:chgData name="BUCHAILLOT JACQUES" userId="0ed4f12d-2581-4539-9d7f-8ab68ee0ab77" providerId="ADAL" clId="{E224F2C4-938C-4C22-ADB8-77BCCEC16FBB}" dt="2019-10-24T09:40:31.857" v="2647" actId="20577"/>
        <pc:sldMkLst>
          <pc:docMk/>
          <pc:sldMk cId="1319607219" sldId="310"/>
        </pc:sldMkLst>
        <pc:spChg chg="mod">
          <ac:chgData name="BUCHAILLOT JACQUES" userId="0ed4f12d-2581-4539-9d7f-8ab68ee0ab77" providerId="ADAL" clId="{E224F2C4-938C-4C22-ADB8-77BCCEC16FBB}" dt="2019-10-24T08:41:58.971" v="1163" actId="20577"/>
          <ac:spMkLst>
            <pc:docMk/>
            <pc:sldMk cId="1319607219" sldId="310"/>
            <ac:spMk id="2" creationId="{17AC53CD-B570-44D1-88AF-A9729BA2EEF5}"/>
          </ac:spMkLst>
        </pc:spChg>
        <pc:spChg chg="mod">
          <ac:chgData name="BUCHAILLOT JACQUES" userId="0ed4f12d-2581-4539-9d7f-8ab68ee0ab77" providerId="ADAL" clId="{E224F2C4-938C-4C22-ADB8-77BCCEC16FBB}" dt="2019-10-24T09:40:31.857" v="2647" actId="20577"/>
          <ac:spMkLst>
            <pc:docMk/>
            <pc:sldMk cId="1319607219" sldId="310"/>
            <ac:spMk id="4" creationId="{00000000-0000-0000-0000-000000000000}"/>
          </ac:spMkLst>
        </pc:spChg>
        <pc:spChg chg="del mod">
          <ac:chgData name="BUCHAILLOT JACQUES" userId="0ed4f12d-2581-4539-9d7f-8ab68ee0ab77" providerId="ADAL" clId="{E224F2C4-938C-4C22-ADB8-77BCCEC16FBB}" dt="2019-10-24T09:38:17.065" v="2538" actId="478"/>
          <ac:spMkLst>
            <pc:docMk/>
            <pc:sldMk cId="1319607219" sldId="310"/>
            <ac:spMk id="6" creationId="{034AD4C6-047C-41C0-8C8B-7B52104DB2D5}"/>
          </ac:spMkLst>
        </pc:spChg>
        <pc:picChg chg="add">
          <ac:chgData name="BUCHAILLOT JACQUES" userId="0ed4f12d-2581-4539-9d7f-8ab68ee0ab77" providerId="ADAL" clId="{E224F2C4-938C-4C22-ADB8-77BCCEC16FBB}" dt="2019-10-24T08:46:41.114" v="1443"/>
          <ac:picMkLst>
            <pc:docMk/>
            <pc:sldMk cId="1319607219" sldId="310"/>
            <ac:picMk id="7" creationId="{F97EA8C0-848E-4EFA-B8BE-727B0E5DF470}"/>
          </ac:picMkLst>
        </pc:picChg>
      </pc:sldChg>
      <pc:sldChg chg="addSp modSp add">
        <pc:chgData name="BUCHAILLOT JACQUES" userId="0ed4f12d-2581-4539-9d7f-8ab68ee0ab77" providerId="ADAL" clId="{E224F2C4-938C-4C22-ADB8-77BCCEC16FBB}" dt="2019-10-24T12:04:17.637" v="3226" actId="14826"/>
        <pc:sldMkLst>
          <pc:docMk/>
          <pc:sldMk cId="2596416910" sldId="312"/>
        </pc:sldMkLst>
        <pc:spChg chg="mod">
          <ac:chgData name="BUCHAILLOT JACQUES" userId="0ed4f12d-2581-4539-9d7f-8ab68ee0ab77" providerId="ADAL" clId="{E224F2C4-938C-4C22-ADB8-77BCCEC16FBB}" dt="2019-10-24T08:59:10.165" v="2019"/>
          <ac:spMkLst>
            <pc:docMk/>
            <pc:sldMk cId="2596416910" sldId="312"/>
            <ac:spMk id="2" creationId="{17AC53CD-B570-44D1-88AF-A9729BA2EEF5}"/>
          </ac:spMkLst>
        </pc:spChg>
        <pc:spChg chg="mod">
          <ac:chgData name="BUCHAILLOT JACQUES" userId="0ed4f12d-2581-4539-9d7f-8ab68ee0ab77" providerId="ADAL" clId="{E224F2C4-938C-4C22-ADB8-77BCCEC16FBB}" dt="2019-10-24T08:53:56.810" v="1813"/>
          <ac:spMkLst>
            <pc:docMk/>
            <pc:sldMk cId="2596416910" sldId="312"/>
            <ac:spMk id="4" creationId="{00000000-0000-0000-0000-000000000000}"/>
          </ac:spMkLst>
        </pc:spChg>
        <pc:spChg chg="mod">
          <ac:chgData name="BUCHAILLOT JACQUES" userId="0ed4f12d-2581-4539-9d7f-8ab68ee0ab77" providerId="ADAL" clId="{E224F2C4-938C-4C22-ADB8-77BCCEC16FBB}" dt="2019-10-24T08:59:27.531" v="2027" actId="20577"/>
          <ac:spMkLst>
            <pc:docMk/>
            <pc:sldMk cId="2596416910" sldId="312"/>
            <ac:spMk id="6" creationId="{034AD4C6-047C-41C0-8C8B-7B52104DB2D5}"/>
          </ac:spMkLst>
        </pc:spChg>
        <pc:picChg chg="add mod">
          <ac:chgData name="BUCHAILLOT JACQUES" userId="0ed4f12d-2581-4539-9d7f-8ab68ee0ab77" providerId="ADAL" clId="{E224F2C4-938C-4C22-ADB8-77BCCEC16FBB}" dt="2019-10-24T12:04:17.637" v="3226" actId="14826"/>
          <ac:picMkLst>
            <pc:docMk/>
            <pc:sldMk cId="2596416910" sldId="312"/>
            <ac:picMk id="7" creationId="{48AECC0A-97C8-4EB8-A3BB-3989E119B8A2}"/>
          </ac:picMkLst>
        </pc:picChg>
      </pc:sldChg>
      <pc:sldChg chg="addSp delSp modSp add">
        <pc:chgData name="BUCHAILLOT JACQUES" userId="0ed4f12d-2581-4539-9d7f-8ab68ee0ab77" providerId="ADAL" clId="{E224F2C4-938C-4C22-ADB8-77BCCEC16FBB}" dt="2019-10-24T08:59:25.298" v="2026" actId="6549"/>
        <pc:sldMkLst>
          <pc:docMk/>
          <pc:sldMk cId="970442388" sldId="313"/>
        </pc:sldMkLst>
        <pc:spChg chg="mod">
          <ac:chgData name="BUCHAILLOT JACQUES" userId="0ed4f12d-2581-4539-9d7f-8ab68ee0ab77" providerId="ADAL" clId="{E224F2C4-938C-4C22-ADB8-77BCCEC16FBB}" dt="2019-10-24T08:59:17.151" v="2023"/>
          <ac:spMkLst>
            <pc:docMk/>
            <pc:sldMk cId="970442388" sldId="313"/>
            <ac:spMk id="2" creationId="{17AC53CD-B570-44D1-88AF-A9729BA2EEF5}"/>
          </ac:spMkLst>
        </pc:spChg>
        <pc:spChg chg="mod">
          <ac:chgData name="BUCHAILLOT JACQUES" userId="0ed4f12d-2581-4539-9d7f-8ab68ee0ab77" providerId="ADAL" clId="{E224F2C4-938C-4C22-ADB8-77BCCEC16FBB}" dt="2019-10-24T08:57:43.687" v="1958" actId="20577"/>
          <ac:spMkLst>
            <pc:docMk/>
            <pc:sldMk cId="970442388" sldId="313"/>
            <ac:spMk id="4" creationId="{00000000-0000-0000-0000-000000000000}"/>
          </ac:spMkLst>
        </pc:spChg>
        <pc:spChg chg="mod">
          <ac:chgData name="BUCHAILLOT JACQUES" userId="0ed4f12d-2581-4539-9d7f-8ab68ee0ab77" providerId="ADAL" clId="{E224F2C4-938C-4C22-ADB8-77BCCEC16FBB}" dt="2019-10-24T08:59:25.298" v="2026" actId="6549"/>
          <ac:spMkLst>
            <pc:docMk/>
            <pc:sldMk cId="970442388" sldId="313"/>
            <ac:spMk id="6" creationId="{034AD4C6-047C-41C0-8C8B-7B52104DB2D5}"/>
          </ac:spMkLst>
        </pc:spChg>
        <pc:picChg chg="del">
          <ac:chgData name="BUCHAILLOT JACQUES" userId="0ed4f12d-2581-4539-9d7f-8ab68ee0ab77" providerId="ADAL" clId="{E224F2C4-938C-4C22-ADB8-77BCCEC16FBB}" dt="2019-10-24T08:54:11.586" v="1823" actId="478"/>
          <ac:picMkLst>
            <pc:docMk/>
            <pc:sldMk cId="970442388" sldId="313"/>
            <ac:picMk id="7" creationId="{48AECC0A-97C8-4EB8-A3BB-3989E119B8A2}"/>
          </ac:picMkLst>
        </pc:picChg>
        <pc:picChg chg="add del mod">
          <ac:chgData name="BUCHAILLOT JACQUES" userId="0ed4f12d-2581-4539-9d7f-8ab68ee0ab77" providerId="ADAL" clId="{E224F2C4-938C-4C22-ADB8-77BCCEC16FBB}" dt="2019-10-24T08:54:19.164" v="1825" actId="931"/>
          <ac:picMkLst>
            <pc:docMk/>
            <pc:sldMk cId="970442388" sldId="313"/>
            <ac:picMk id="8" creationId="{1D12C070-D101-446E-9266-C0B848A7B5FF}"/>
          </ac:picMkLst>
        </pc:picChg>
        <pc:picChg chg="add mod">
          <ac:chgData name="BUCHAILLOT JACQUES" userId="0ed4f12d-2581-4539-9d7f-8ab68ee0ab77" providerId="ADAL" clId="{E224F2C4-938C-4C22-ADB8-77BCCEC16FBB}" dt="2019-10-24T08:54:35.485" v="1831" actId="1076"/>
          <ac:picMkLst>
            <pc:docMk/>
            <pc:sldMk cId="970442388" sldId="313"/>
            <ac:picMk id="11" creationId="{714D58DD-FD54-4D45-B3DF-0423A7583E51}"/>
          </ac:picMkLst>
        </pc:picChg>
      </pc:sldChg>
      <pc:sldChg chg="addSp delSp modSp add">
        <pc:chgData name="BUCHAILLOT JACQUES" userId="0ed4f12d-2581-4539-9d7f-8ab68ee0ab77" providerId="ADAL" clId="{E224F2C4-938C-4C22-ADB8-77BCCEC16FBB}" dt="2019-10-24T09:15:52.857" v="2342" actId="113"/>
        <pc:sldMkLst>
          <pc:docMk/>
          <pc:sldMk cId="663303362" sldId="314"/>
        </pc:sldMkLst>
        <pc:spChg chg="mod">
          <ac:chgData name="BUCHAILLOT JACQUES" userId="0ed4f12d-2581-4539-9d7f-8ab68ee0ab77" providerId="ADAL" clId="{E224F2C4-938C-4C22-ADB8-77BCCEC16FBB}" dt="2019-10-24T08:59:35.801" v="2030"/>
          <ac:spMkLst>
            <pc:docMk/>
            <pc:sldMk cId="663303362" sldId="314"/>
            <ac:spMk id="2" creationId="{17AC53CD-B570-44D1-88AF-A9729BA2EEF5}"/>
          </ac:spMkLst>
        </pc:spChg>
        <pc:spChg chg="mod ord">
          <ac:chgData name="BUCHAILLOT JACQUES" userId="0ed4f12d-2581-4539-9d7f-8ab68ee0ab77" providerId="ADAL" clId="{E224F2C4-938C-4C22-ADB8-77BCCEC16FBB}" dt="2019-10-24T09:15:52.857" v="2342" actId="113"/>
          <ac:spMkLst>
            <pc:docMk/>
            <pc:sldMk cId="663303362" sldId="314"/>
            <ac:spMk id="4" creationId="{00000000-0000-0000-0000-000000000000}"/>
          </ac:spMkLst>
        </pc:spChg>
        <pc:spChg chg="mod">
          <ac:chgData name="BUCHAILLOT JACQUES" userId="0ed4f12d-2581-4539-9d7f-8ab68ee0ab77" providerId="ADAL" clId="{E224F2C4-938C-4C22-ADB8-77BCCEC16FBB}" dt="2019-10-24T09:01:40.906" v="2150" actId="20577"/>
          <ac:spMkLst>
            <pc:docMk/>
            <pc:sldMk cId="663303362" sldId="314"/>
            <ac:spMk id="6" creationId="{034AD4C6-047C-41C0-8C8B-7B52104DB2D5}"/>
          </ac:spMkLst>
        </pc:spChg>
        <pc:picChg chg="add mod">
          <ac:chgData name="BUCHAILLOT JACQUES" userId="0ed4f12d-2581-4539-9d7f-8ab68ee0ab77" providerId="ADAL" clId="{E224F2C4-938C-4C22-ADB8-77BCCEC16FBB}" dt="2019-10-24T09:00:11.682" v="2038" actId="1076"/>
          <ac:picMkLst>
            <pc:docMk/>
            <pc:sldMk cId="663303362" sldId="314"/>
            <ac:picMk id="7" creationId="{21C06AFB-4B16-4098-8B8B-D24EC4E1F6DA}"/>
          </ac:picMkLst>
        </pc:picChg>
        <pc:picChg chg="del">
          <ac:chgData name="BUCHAILLOT JACQUES" userId="0ed4f12d-2581-4539-9d7f-8ab68ee0ab77" providerId="ADAL" clId="{E224F2C4-938C-4C22-ADB8-77BCCEC16FBB}" dt="2019-10-24T08:58:45.053" v="2014" actId="478"/>
          <ac:picMkLst>
            <pc:docMk/>
            <pc:sldMk cId="663303362" sldId="314"/>
            <ac:picMk id="11" creationId="{714D58DD-FD54-4D45-B3DF-0423A7583E51}"/>
          </ac:picMkLst>
        </pc:picChg>
      </pc:sldChg>
      <pc:sldChg chg="addSp delSp modSp add">
        <pc:chgData name="BUCHAILLOT JACQUES" userId="0ed4f12d-2581-4539-9d7f-8ab68ee0ab77" providerId="ADAL" clId="{E224F2C4-938C-4C22-ADB8-77BCCEC16FBB}" dt="2019-10-24T09:16:14.901" v="2353" actId="1037"/>
        <pc:sldMkLst>
          <pc:docMk/>
          <pc:sldMk cId="3666473728" sldId="315"/>
        </pc:sldMkLst>
        <pc:spChg chg="mod">
          <ac:chgData name="BUCHAILLOT JACQUES" userId="0ed4f12d-2581-4539-9d7f-8ab68ee0ab77" providerId="ADAL" clId="{E224F2C4-938C-4C22-ADB8-77BCCEC16FBB}" dt="2019-10-24T09:16:06.563" v="2350" actId="1037"/>
          <ac:spMkLst>
            <pc:docMk/>
            <pc:sldMk cId="3666473728" sldId="315"/>
            <ac:spMk id="4" creationId="{00000000-0000-0000-0000-000000000000}"/>
          </ac:spMkLst>
        </pc:spChg>
        <pc:spChg chg="mod">
          <ac:chgData name="BUCHAILLOT JACQUES" userId="0ed4f12d-2581-4539-9d7f-8ab68ee0ab77" providerId="ADAL" clId="{E224F2C4-938C-4C22-ADB8-77BCCEC16FBB}" dt="2019-10-24T09:01:37.815" v="2149" actId="20577"/>
          <ac:spMkLst>
            <pc:docMk/>
            <pc:sldMk cId="3666473728" sldId="315"/>
            <ac:spMk id="6" creationId="{034AD4C6-047C-41C0-8C8B-7B52104DB2D5}"/>
          </ac:spMkLst>
        </pc:spChg>
        <pc:picChg chg="del">
          <ac:chgData name="BUCHAILLOT JACQUES" userId="0ed4f12d-2581-4539-9d7f-8ab68ee0ab77" providerId="ADAL" clId="{E224F2C4-938C-4C22-ADB8-77BCCEC16FBB}" dt="2019-10-24T09:01:43.512" v="2151" actId="478"/>
          <ac:picMkLst>
            <pc:docMk/>
            <pc:sldMk cId="3666473728" sldId="315"/>
            <ac:picMk id="7" creationId="{21C06AFB-4B16-4098-8B8B-D24EC4E1F6DA}"/>
          </ac:picMkLst>
        </pc:picChg>
        <pc:picChg chg="add mod">
          <ac:chgData name="BUCHAILLOT JACQUES" userId="0ed4f12d-2581-4539-9d7f-8ab68ee0ab77" providerId="ADAL" clId="{E224F2C4-938C-4C22-ADB8-77BCCEC16FBB}" dt="2019-10-24T09:16:14.901" v="2353" actId="1037"/>
          <ac:picMkLst>
            <pc:docMk/>
            <pc:sldMk cId="3666473728" sldId="315"/>
            <ac:picMk id="8" creationId="{364123D1-B5AE-4AD8-B4F4-E1B8E91C3D62}"/>
          </ac:picMkLst>
        </pc:picChg>
        <pc:picChg chg="ord">
          <ac:chgData name="BUCHAILLOT JACQUES" userId="0ed4f12d-2581-4539-9d7f-8ab68ee0ab77" providerId="ADAL" clId="{E224F2C4-938C-4C22-ADB8-77BCCEC16FBB}" dt="2019-10-24T09:16:09.728" v="2351" actId="166"/>
          <ac:picMkLst>
            <pc:docMk/>
            <pc:sldMk cId="3666473728" sldId="315"/>
            <ac:picMk id="10" creationId="{2B5E8B7E-758C-47DF-A499-DCB61A534329}"/>
          </ac:picMkLst>
        </pc:picChg>
      </pc:sldChg>
      <pc:sldChg chg="delSp modSp add ord">
        <pc:chgData name="BUCHAILLOT JACQUES" userId="0ed4f12d-2581-4539-9d7f-8ab68ee0ab77" providerId="ADAL" clId="{E224F2C4-938C-4C22-ADB8-77BCCEC16FBB}" dt="2019-10-25T08:05:03.198" v="6286" actId="1076"/>
        <pc:sldMkLst>
          <pc:docMk/>
          <pc:sldMk cId="4282545385" sldId="319"/>
        </pc:sldMkLst>
        <pc:spChg chg="mod">
          <ac:chgData name="BUCHAILLOT JACQUES" userId="0ed4f12d-2581-4539-9d7f-8ab68ee0ab77" providerId="ADAL" clId="{E224F2C4-938C-4C22-ADB8-77BCCEC16FBB}" dt="2019-10-25T08:05:03.198" v="6286" actId="1076"/>
          <ac:spMkLst>
            <pc:docMk/>
            <pc:sldMk cId="4282545385" sldId="319"/>
            <ac:spMk id="10" creationId="{0A6D1A73-C2F9-4D87-8F45-A01878864214}"/>
          </ac:spMkLst>
        </pc:spChg>
        <pc:spChg chg="mod">
          <ac:chgData name="BUCHAILLOT JACQUES" userId="0ed4f12d-2581-4539-9d7f-8ab68ee0ab77" providerId="ADAL" clId="{E224F2C4-938C-4C22-ADB8-77BCCEC16FBB}" dt="2019-10-24T14:59:06.138" v="4290" actId="27636"/>
          <ac:spMkLst>
            <pc:docMk/>
            <pc:sldMk cId="4282545385" sldId="319"/>
            <ac:spMk id="13" creationId="{AA0E5F9B-8D49-40C8-9A78-EACD12BA39BC}"/>
          </ac:spMkLst>
        </pc:spChg>
        <pc:grpChg chg="del">
          <ac:chgData name="BUCHAILLOT JACQUES" userId="0ed4f12d-2581-4539-9d7f-8ab68ee0ab77" providerId="ADAL" clId="{E224F2C4-938C-4C22-ADB8-77BCCEC16FBB}" dt="2019-10-24T14:59:16.596" v="4293"/>
          <ac:grpSpMkLst>
            <pc:docMk/>
            <pc:sldMk cId="4282545385" sldId="319"/>
            <ac:grpSpMk id="15" creationId="{C63A53EA-0E78-4117-BBB1-A3F2259E6B5F}"/>
          </ac:grpSpMkLst>
        </pc:grpChg>
        <pc:grpChg chg="del">
          <ac:chgData name="BUCHAILLOT JACQUES" userId="0ed4f12d-2581-4539-9d7f-8ab68ee0ab77" providerId="ADAL" clId="{E224F2C4-938C-4C22-ADB8-77BCCEC16FBB}" dt="2019-10-24T14:59:16.596" v="4293"/>
          <ac:grpSpMkLst>
            <pc:docMk/>
            <pc:sldMk cId="4282545385" sldId="319"/>
            <ac:grpSpMk id="18" creationId="{A0DFD24E-2690-4D2E-AEF2-954722949215}"/>
          </ac:grpSpMkLst>
        </pc:grpChg>
        <pc:picChg chg="mod">
          <ac:chgData name="BUCHAILLOT JACQUES" userId="0ed4f12d-2581-4539-9d7f-8ab68ee0ab77" providerId="ADAL" clId="{E224F2C4-938C-4C22-ADB8-77BCCEC16FBB}" dt="2019-10-25T08:05:03.198" v="6286" actId="1076"/>
          <ac:picMkLst>
            <pc:docMk/>
            <pc:sldMk cId="4282545385" sldId="319"/>
            <ac:picMk id="5" creationId="{A53C89D7-1F8E-4876-8AB7-21AB5ABA0A2D}"/>
          </ac:picMkLst>
        </pc:picChg>
      </pc:sldChg>
      <pc:sldChg chg="addSp delSp modSp add">
        <pc:chgData name="BUCHAILLOT JACQUES" userId="0ed4f12d-2581-4539-9d7f-8ab68ee0ab77" providerId="ADAL" clId="{E224F2C4-938C-4C22-ADB8-77BCCEC16FBB}" dt="2019-10-25T08:05:17.915" v="6288" actId="6549"/>
        <pc:sldMkLst>
          <pc:docMk/>
          <pc:sldMk cId="715144765" sldId="320"/>
        </pc:sldMkLst>
        <pc:spChg chg="add del mod">
          <ac:chgData name="BUCHAILLOT JACQUES" userId="0ed4f12d-2581-4539-9d7f-8ab68ee0ab77" providerId="ADAL" clId="{E224F2C4-938C-4C22-ADB8-77BCCEC16FBB}" dt="2019-10-25T07:30:34.378" v="4439" actId="478"/>
          <ac:spMkLst>
            <pc:docMk/>
            <pc:sldMk cId="715144765" sldId="320"/>
            <ac:spMk id="5" creationId="{795BDF08-0635-4BA5-AF7E-30DA09FBDE13}"/>
          </ac:spMkLst>
        </pc:spChg>
        <pc:spChg chg="del mod">
          <ac:chgData name="BUCHAILLOT JACQUES" userId="0ed4f12d-2581-4539-9d7f-8ab68ee0ab77" providerId="ADAL" clId="{E224F2C4-938C-4C22-ADB8-77BCCEC16FBB}" dt="2019-10-25T07:30:32.388" v="4438" actId="478"/>
          <ac:spMkLst>
            <pc:docMk/>
            <pc:sldMk cId="715144765" sldId="320"/>
            <ac:spMk id="13" creationId="{AA0E5F9B-8D49-40C8-9A78-EACD12BA39BC}"/>
          </ac:spMkLst>
        </pc:spChg>
        <pc:spChg chg="mod">
          <ac:chgData name="BUCHAILLOT JACQUES" userId="0ed4f12d-2581-4539-9d7f-8ab68ee0ab77" providerId="ADAL" clId="{E224F2C4-938C-4C22-ADB8-77BCCEC16FBB}" dt="2019-10-25T08:05:17.915" v="6288" actId="6549"/>
          <ac:spMkLst>
            <pc:docMk/>
            <pc:sldMk cId="715144765" sldId="320"/>
            <ac:spMk id="19" creationId="{02622025-D680-4FEA-B917-9E7C8003CD52}"/>
          </ac:spMkLst>
        </pc:spChg>
        <pc:grpChg chg="del">
          <ac:chgData name="BUCHAILLOT JACQUES" userId="0ed4f12d-2581-4539-9d7f-8ab68ee0ab77" providerId="ADAL" clId="{E224F2C4-938C-4C22-ADB8-77BCCEC16FBB}" dt="2019-10-24T15:00:10.001" v="4364" actId="478"/>
          <ac:grpSpMkLst>
            <pc:docMk/>
            <pc:sldMk cId="715144765" sldId="320"/>
            <ac:grpSpMk id="20" creationId="{A5937E92-F3F7-444B-97B1-EC65AC8256DF}"/>
          </ac:grpSpMkLst>
        </pc:grpChg>
        <pc:grpChg chg="del">
          <ac:chgData name="BUCHAILLOT JACQUES" userId="0ed4f12d-2581-4539-9d7f-8ab68ee0ab77" providerId="ADAL" clId="{E224F2C4-938C-4C22-ADB8-77BCCEC16FBB}" dt="2019-10-24T15:00:10.767" v="4365" actId="478"/>
          <ac:grpSpMkLst>
            <pc:docMk/>
            <pc:sldMk cId="715144765" sldId="320"/>
            <ac:grpSpMk id="23" creationId="{538C79AF-5D97-4D40-9E43-F61728C0B188}"/>
          </ac:grpSpMkLst>
        </pc:grpChg>
        <pc:picChg chg="add mod">
          <ac:chgData name="BUCHAILLOT JACQUES" userId="0ed4f12d-2581-4539-9d7f-8ab68ee0ab77" providerId="ADAL" clId="{E224F2C4-938C-4C22-ADB8-77BCCEC16FBB}" dt="2019-10-25T07:30:48.594" v="4443" actId="1076"/>
          <ac:picMkLst>
            <pc:docMk/>
            <pc:sldMk cId="715144765" sldId="320"/>
            <ac:picMk id="7" creationId="{C801E04B-9E88-4924-B378-C5BAB790F5F0}"/>
          </ac:picMkLst>
        </pc:picChg>
      </pc:sldChg>
      <pc:sldChg chg="addSp delSp modSp add">
        <pc:chgData name="BUCHAILLOT JACQUES" userId="0ed4f12d-2581-4539-9d7f-8ab68ee0ab77" providerId="ADAL" clId="{E224F2C4-938C-4C22-ADB8-77BCCEC16FBB}" dt="2019-10-25T10:41:17.660" v="6760" actId="113"/>
        <pc:sldMkLst>
          <pc:docMk/>
          <pc:sldMk cId="842380724" sldId="321"/>
        </pc:sldMkLst>
        <pc:spChg chg="mod">
          <ac:chgData name="BUCHAILLOT JACQUES" userId="0ed4f12d-2581-4539-9d7f-8ab68ee0ab77" providerId="ADAL" clId="{E224F2C4-938C-4C22-ADB8-77BCCEC16FBB}" dt="2019-10-25T07:31:36.231" v="4475" actId="20577"/>
          <ac:spMkLst>
            <pc:docMk/>
            <pc:sldMk cId="842380724" sldId="321"/>
            <ac:spMk id="2" creationId="{17AC53CD-B570-44D1-88AF-A9729BA2EEF5}"/>
          </ac:spMkLst>
        </pc:spChg>
        <pc:spChg chg="add mod topLvl">
          <ac:chgData name="BUCHAILLOT JACQUES" userId="0ed4f12d-2581-4539-9d7f-8ab68ee0ab77" providerId="ADAL" clId="{E224F2C4-938C-4C22-ADB8-77BCCEC16FBB}" dt="2019-10-25T10:41:17.660" v="6760" actId="113"/>
          <ac:spMkLst>
            <pc:docMk/>
            <pc:sldMk cId="842380724" sldId="321"/>
            <ac:spMk id="7" creationId="{D7F28554-7C4C-4FD0-AC3F-D50483C5DF5D}"/>
          </ac:spMkLst>
        </pc:spChg>
        <pc:spChg chg="add mod topLvl">
          <ac:chgData name="BUCHAILLOT JACQUES" userId="0ed4f12d-2581-4539-9d7f-8ab68ee0ab77" providerId="ADAL" clId="{E224F2C4-938C-4C22-ADB8-77BCCEC16FBB}" dt="2019-10-25T07:41:29.114" v="5111" actId="1076"/>
          <ac:spMkLst>
            <pc:docMk/>
            <pc:sldMk cId="842380724" sldId="321"/>
            <ac:spMk id="9" creationId="{BA7D99A4-7690-44C2-B025-BB42D110DE63}"/>
          </ac:spMkLst>
        </pc:spChg>
        <pc:spChg chg="mod">
          <ac:chgData name="BUCHAILLOT JACQUES" userId="0ed4f12d-2581-4539-9d7f-8ab68ee0ab77" providerId="ADAL" clId="{E224F2C4-938C-4C22-ADB8-77BCCEC16FBB}" dt="2019-10-25T07:43:46.015" v="5270" actId="113"/>
          <ac:spMkLst>
            <pc:docMk/>
            <pc:sldMk cId="842380724" sldId="321"/>
            <ac:spMk id="13" creationId="{AA0E5F9B-8D49-40C8-9A78-EACD12BA39BC}"/>
          </ac:spMkLst>
        </pc:spChg>
        <pc:spChg chg="mod">
          <ac:chgData name="BUCHAILLOT JACQUES" userId="0ed4f12d-2581-4539-9d7f-8ab68ee0ab77" providerId="ADAL" clId="{E224F2C4-938C-4C22-ADB8-77BCCEC16FBB}" dt="2019-10-25T07:44:39.711" v="5320" actId="20577"/>
          <ac:spMkLst>
            <pc:docMk/>
            <pc:sldMk cId="842380724" sldId="321"/>
            <ac:spMk id="19" creationId="{02622025-D680-4FEA-B917-9E7C8003CD52}"/>
          </ac:spMkLst>
        </pc:spChg>
        <pc:grpChg chg="add del mod">
          <ac:chgData name="BUCHAILLOT JACQUES" userId="0ed4f12d-2581-4539-9d7f-8ab68ee0ab77" providerId="ADAL" clId="{E224F2C4-938C-4C22-ADB8-77BCCEC16FBB}" dt="2019-10-25T07:41:19.285" v="5107" actId="165"/>
          <ac:grpSpMkLst>
            <pc:docMk/>
            <pc:sldMk cId="842380724" sldId="321"/>
            <ac:grpSpMk id="4" creationId="{D710B3F8-AA43-477E-A524-FD89FC3CDCE0}"/>
          </ac:grpSpMkLst>
        </pc:grpChg>
      </pc:sldChg>
      <pc:sldChg chg="addSp delSp modSp add ord">
        <pc:chgData name="BUCHAILLOT JACQUES" userId="0ed4f12d-2581-4539-9d7f-8ab68ee0ab77" providerId="ADAL" clId="{E224F2C4-938C-4C22-ADB8-77BCCEC16FBB}" dt="2019-10-25T07:46:32.226" v="5337" actId="931"/>
        <pc:sldMkLst>
          <pc:docMk/>
          <pc:sldMk cId="2255830965" sldId="322"/>
        </pc:sldMkLst>
        <pc:spChg chg="mod">
          <ac:chgData name="BUCHAILLOT JACQUES" userId="0ed4f12d-2581-4539-9d7f-8ab68ee0ab77" providerId="ADAL" clId="{E224F2C4-938C-4C22-ADB8-77BCCEC16FBB}" dt="2019-10-25T07:44:26.316" v="5306"/>
          <ac:spMkLst>
            <pc:docMk/>
            <pc:sldMk cId="2255830965" sldId="322"/>
            <ac:spMk id="2" creationId="{17AC53CD-B570-44D1-88AF-A9729BA2EEF5}"/>
          </ac:spMkLst>
        </pc:spChg>
        <pc:spChg chg="mod">
          <ac:chgData name="BUCHAILLOT JACQUES" userId="0ed4f12d-2581-4539-9d7f-8ab68ee0ab77" providerId="ADAL" clId="{E224F2C4-938C-4C22-ADB8-77BCCEC16FBB}" dt="2019-10-25T07:44:47.903" v="5336" actId="20577"/>
          <ac:spMkLst>
            <pc:docMk/>
            <pc:sldMk cId="2255830965" sldId="322"/>
            <ac:spMk id="19" creationId="{02622025-D680-4FEA-B917-9E7C8003CD52}"/>
          </ac:spMkLst>
        </pc:spChg>
        <pc:picChg chg="add mod">
          <ac:chgData name="BUCHAILLOT JACQUES" userId="0ed4f12d-2581-4539-9d7f-8ab68ee0ab77" providerId="ADAL" clId="{E224F2C4-938C-4C22-ADB8-77BCCEC16FBB}" dt="2019-10-25T07:46:32.226" v="5337" actId="931"/>
          <ac:picMkLst>
            <pc:docMk/>
            <pc:sldMk cId="2255830965" sldId="322"/>
            <ac:picMk id="5" creationId="{2E18FB6C-7ADF-45AC-A6AE-7E8B1099AC86}"/>
          </ac:picMkLst>
        </pc:picChg>
        <pc:picChg chg="del">
          <ac:chgData name="BUCHAILLOT JACQUES" userId="0ed4f12d-2581-4539-9d7f-8ab68ee0ab77" providerId="ADAL" clId="{E224F2C4-938C-4C22-ADB8-77BCCEC16FBB}" dt="2019-10-25T07:44:14.273" v="5305" actId="478"/>
          <ac:picMkLst>
            <pc:docMk/>
            <pc:sldMk cId="2255830965" sldId="322"/>
            <ac:picMk id="7" creationId="{C801E04B-9E88-4924-B378-C5BAB790F5F0}"/>
          </ac:picMkLst>
        </pc:picChg>
      </pc:sldChg>
      <pc:sldChg chg="addSp modSp add">
        <pc:chgData name="BUCHAILLOT JACQUES" userId="0ed4f12d-2581-4539-9d7f-8ab68ee0ab77" providerId="ADAL" clId="{E224F2C4-938C-4C22-ADB8-77BCCEC16FBB}" dt="2019-10-25T14:02:36.037" v="8578" actId="20577"/>
        <pc:sldMkLst>
          <pc:docMk/>
          <pc:sldMk cId="26175681" sldId="323"/>
        </pc:sldMkLst>
        <pc:spChg chg="mod">
          <ac:chgData name="BUCHAILLOT JACQUES" userId="0ed4f12d-2581-4539-9d7f-8ab68ee0ab77" providerId="ADAL" clId="{E224F2C4-938C-4C22-ADB8-77BCCEC16FBB}" dt="2019-10-25T07:59:38.083" v="6111" actId="164"/>
          <ac:spMkLst>
            <pc:docMk/>
            <pc:sldMk cId="26175681" sldId="323"/>
            <ac:spMk id="7" creationId="{D7F28554-7C4C-4FD0-AC3F-D50483C5DF5D}"/>
          </ac:spMkLst>
        </pc:spChg>
        <pc:spChg chg="mod">
          <ac:chgData name="BUCHAILLOT JACQUES" userId="0ed4f12d-2581-4539-9d7f-8ab68ee0ab77" providerId="ADAL" clId="{E224F2C4-938C-4C22-ADB8-77BCCEC16FBB}" dt="2019-10-25T07:59:38.083" v="6111" actId="164"/>
          <ac:spMkLst>
            <pc:docMk/>
            <pc:sldMk cId="26175681" sldId="323"/>
            <ac:spMk id="9" creationId="{BA7D99A4-7690-44C2-B025-BB42D110DE63}"/>
          </ac:spMkLst>
        </pc:spChg>
        <pc:spChg chg="mod">
          <ac:chgData name="BUCHAILLOT JACQUES" userId="0ed4f12d-2581-4539-9d7f-8ab68ee0ab77" providerId="ADAL" clId="{E224F2C4-938C-4C22-ADB8-77BCCEC16FBB}" dt="2019-10-25T14:02:36.037" v="8578" actId="20577"/>
          <ac:spMkLst>
            <pc:docMk/>
            <pc:sldMk cId="26175681" sldId="323"/>
            <ac:spMk id="13" creationId="{AA0E5F9B-8D49-40C8-9A78-EACD12BA39BC}"/>
          </ac:spMkLst>
        </pc:spChg>
        <pc:spChg chg="mod">
          <ac:chgData name="BUCHAILLOT JACQUES" userId="0ed4f12d-2581-4539-9d7f-8ab68ee0ab77" providerId="ADAL" clId="{E224F2C4-938C-4C22-ADB8-77BCCEC16FBB}" dt="2019-10-25T08:04:17.387" v="6285" actId="6549"/>
          <ac:spMkLst>
            <pc:docMk/>
            <pc:sldMk cId="26175681" sldId="323"/>
            <ac:spMk id="19" creationId="{02622025-D680-4FEA-B917-9E7C8003CD52}"/>
          </ac:spMkLst>
        </pc:spChg>
        <pc:grpChg chg="add mod">
          <ac:chgData name="BUCHAILLOT JACQUES" userId="0ed4f12d-2581-4539-9d7f-8ab68ee0ab77" providerId="ADAL" clId="{E224F2C4-938C-4C22-ADB8-77BCCEC16FBB}" dt="2019-10-25T07:59:39.782" v="6112" actId="1076"/>
          <ac:grpSpMkLst>
            <pc:docMk/>
            <pc:sldMk cId="26175681" sldId="323"/>
            <ac:grpSpMk id="4" creationId="{83E7F96C-CF97-41DC-AF09-B678E03112C8}"/>
          </ac:grpSpMkLst>
        </pc:grpChg>
      </pc:sldChg>
      <pc:sldChg chg="addSp delSp modSp add">
        <pc:chgData name="BUCHAILLOT JACQUES" userId="0ed4f12d-2581-4539-9d7f-8ab68ee0ab77" providerId="ADAL" clId="{E224F2C4-938C-4C22-ADB8-77BCCEC16FBB}" dt="2019-10-25T08:04:06.891" v="6276" actId="6549"/>
        <pc:sldMkLst>
          <pc:docMk/>
          <pc:sldMk cId="4036065843" sldId="324"/>
        </pc:sldMkLst>
        <pc:spChg chg="mod">
          <ac:chgData name="BUCHAILLOT JACQUES" userId="0ed4f12d-2581-4539-9d7f-8ab68ee0ab77" providerId="ADAL" clId="{E224F2C4-938C-4C22-ADB8-77BCCEC16FBB}" dt="2019-10-25T08:04:06.891" v="6276" actId="6549"/>
          <ac:spMkLst>
            <pc:docMk/>
            <pc:sldMk cId="4036065843" sldId="324"/>
            <ac:spMk id="19" creationId="{02622025-D680-4FEA-B917-9E7C8003CD52}"/>
          </ac:spMkLst>
        </pc:spChg>
        <pc:picChg chg="del">
          <ac:chgData name="BUCHAILLOT JACQUES" userId="0ed4f12d-2581-4539-9d7f-8ab68ee0ab77" providerId="ADAL" clId="{E224F2C4-938C-4C22-ADB8-77BCCEC16FBB}" dt="2019-10-25T07:46:59.713" v="5360" actId="478"/>
          <ac:picMkLst>
            <pc:docMk/>
            <pc:sldMk cId="4036065843" sldId="324"/>
            <ac:picMk id="5" creationId="{2E18FB6C-7ADF-45AC-A6AE-7E8B1099AC86}"/>
          </ac:picMkLst>
        </pc:picChg>
        <pc:picChg chg="add mod">
          <ac:chgData name="BUCHAILLOT JACQUES" userId="0ed4f12d-2581-4539-9d7f-8ab68ee0ab77" providerId="ADAL" clId="{E224F2C4-938C-4C22-ADB8-77BCCEC16FBB}" dt="2019-10-25T08:03:58.110" v="6267" actId="931"/>
          <ac:picMkLst>
            <pc:docMk/>
            <pc:sldMk cId="4036065843" sldId="324"/>
            <ac:picMk id="6" creationId="{0DD7B39E-77FB-4B72-8A56-D0B83F44F443}"/>
          </ac:picMkLst>
        </pc:picChg>
      </pc:sldChg>
      <pc:sldChg chg="addSp delSp modSp add modNotesTx">
        <pc:chgData name="BUCHAILLOT JACQUES" userId="0ed4f12d-2581-4539-9d7f-8ab68ee0ab77" providerId="ADAL" clId="{E224F2C4-938C-4C22-ADB8-77BCCEC16FBB}" dt="2019-10-25T10:59:48.214" v="7232" actId="20577"/>
        <pc:sldMkLst>
          <pc:docMk/>
          <pc:sldMk cId="3936072672" sldId="325"/>
        </pc:sldMkLst>
        <pc:spChg chg="mod">
          <ac:chgData name="BUCHAILLOT JACQUES" userId="0ed4f12d-2581-4539-9d7f-8ab68ee0ab77" providerId="ADAL" clId="{E224F2C4-938C-4C22-ADB8-77BCCEC16FBB}" dt="2019-10-25T08:05:52.964" v="6301" actId="6549"/>
          <ac:spMkLst>
            <pc:docMk/>
            <pc:sldMk cId="3936072672" sldId="325"/>
            <ac:spMk id="2" creationId="{17AC53CD-B570-44D1-88AF-A9729BA2EEF5}"/>
          </ac:spMkLst>
        </pc:spChg>
        <pc:spChg chg="add del mod">
          <ac:chgData name="BUCHAILLOT JACQUES" userId="0ed4f12d-2581-4539-9d7f-8ab68ee0ab77" providerId="ADAL" clId="{E224F2C4-938C-4C22-ADB8-77BCCEC16FBB}" dt="2019-10-25T08:46:28.401" v="6322" actId="478"/>
          <ac:spMkLst>
            <pc:docMk/>
            <pc:sldMk cId="3936072672" sldId="325"/>
            <ac:spMk id="5" creationId="{01ED2C9D-69BC-4F56-B8DE-AD0665677162}"/>
          </ac:spMkLst>
        </pc:spChg>
        <pc:spChg chg="mod">
          <ac:chgData name="BUCHAILLOT JACQUES" userId="0ed4f12d-2581-4539-9d7f-8ab68ee0ab77" providerId="ADAL" clId="{E224F2C4-938C-4C22-ADB8-77BCCEC16FBB}" dt="2019-10-25T10:59:48.214" v="7232" actId="20577"/>
          <ac:spMkLst>
            <pc:docMk/>
            <pc:sldMk cId="3936072672" sldId="325"/>
            <ac:spMk id="7" creationId="{D7F28554-7C4C-4FD0-AC3F-D50483C5DF5D}"/>
          </ac:spMkLst>
        </pc:spChg>
        <pc:spChg chg="mod">
          <ac:chgData name="BUCHAILLOT JACQUES" userId="0ed4f12d-2581-4539-9d7f-8ab68ee0ab77" providerId="ADAL" clId="{E224F2C4-938C-4C22-ADB8-77BCCEC16FBB}" dt="2019-10-25T10:42:56.217" v="6868" actId="1035"/>
          <ac:spMkLst>
            <pc:docMk/>
            <pc:sldMk cId="3936072672" sldId="325"/>
            <ac:spMk id="9" creationId="{BA7D99A4-7690-44C2-B025-BB42D110DE63}"/>
          </ac:spMkLst>
        </pc:spChg>
        <pc:spChg chg="add mod">
          <ac:chgData name="BUCHAILLOT JACQUES" userId="0ed4f12d-2581-4539-9d7f-8ab68ee0ab77" providerId="ADAL" clId="{E224F2C4-938C-4C22-ADB8-77BCCEC16FBB}" dt="2019-10-25T10:50:25.253" v="7140" actId="207"/>
          <ac:spMkLst>
            <pc:docMk/>
            <pc:sldMk cId="3936072672" sldId="325"/>
            <ac:spMk id="10" creationId="{1D26F000-1B98-487B-B6BE-D20E4D101849}"/>
          </ac:spMkLst>
        </pc:spChg>
        <pc:spChg chg="del mod">
          <ac:chgData name="BUCHAILLOT JACQUES" userId="0ed4f12d-2581-4539-9d7f-8ab68ee0ab77" providerId="ADAL" clId="{E224F2C4-938C-4C22-ADB8-77BCCEC16FBB}" dt="2019-10-25T08:46:26.293" v="6321" actId="478"/>
          <ac:spMkLst>
            <pc:docMk/>
            <pc:sldMk cId="3936072672" sldId="325"/>
            <ac:spMk id="13" creationId="{AA0E5F9B-8D49-40C8-9A78-EACD12BA39BC}"/>
          </ac:spMkLst>
        </pc:spChg>
      </pc:sldChg>
      <pc:sldChg chg="addSp delSp modSp add">
        <pc:chgData name="BUCHAILLOT JACQUES" userId="0ed4f12d-2581-4539-9d7f-8ab68ee0ab77" providerId="ADAL" clId="{E224F2C4-938C-4C22-ADB8-77BCCEC16FBB}" dt="2019-10-25T10:55:58.810" v="7146" actId="931"/>
        <pc:sldMkLst>
          <pc:docMk/>
          <pc:sldMk cId="667215793" sldId="326"/>
        </pc:sldMkLst>
        <pc:spChg chg="mod">
          <ac:chgData name="BUCHAILLOT JACQUES" userId="0ed4f12d-2581-4539-9d7f-8ab68ee0ab77" providerId="ADAL" clId="{E224F2C4-938C-4C22-ADB8-77BCCEC16FBB}" dt="2019-10-25T08:06:11.121" v="6304"/>
          <ac:spMkLst>
            <pc:docMk/>
            <pc:sldMk cId="667215793" sldId="326"/>
            <ac:spMk id="2" creationId="{17AC53CD-B570-44D1-88AF-A9729BA2EEF5}"/>
          </ac:spMkLst>
        </pc:spChg>
        <pc:picChg chg="del">
          <ac:chgData name="BUCHAILLOT JACQUES" userId="0ed4f12d-2581-4539-9d7f-8ab68ee0ab77" providerId="ADAL" clId="{E224F2C4-938C-4C22-ADB8-77BCCEC16FBB}" dt="2019-10-25T08:06:13.150" v="6305" actId="478"/>
          <ac:picMkLst>
            <pc:docMk/>
            <pc:sldMk cId="667215793" sldId="326"/>
            <ac:picMk id="5" creationId="{2E18FB6C-7ADF-45AC-A6AE-7E8B1099AC86}"/>
          </ac:picMkLst>
        </pc:picChg>
        <pc:picChg chg="add mod">
          <ac:chgData name="BUCHAILLOT JACQUES" userId="0ed4f12d-2581-4539-9d7f-8ab68ee0ab77" providerId="ADAL" clId="{E224F2C4-938C-4C22-ADB8-77BCCEC16FBB}" dt="2019-10-25T10:55:58.810" v="7146" actId="931"/>
          <ac:picMkLst>
            <pc:docMk/>
            <pc:sldMk cId="667215793" sldId="326"/>
            <ac:picMk id="6" creationId="{8DD19BD8-086A-46FB-8343-AEC1F1B6B8D1}"/>
          </ac:picMkLst>
        </pc:picChg>
      </pc:sldChg>
      <pc:sldChg chg="addSp delSp modSp add">
        <pc:chgData name="BUCHAILLOT JACQUES" userId="0ed4f12d-2581-4539-9d7f-8ab68ee0ab77" providerId="ADAL" clId="{E224F2C4-938C-4C22-ADB8-77BCCEC16FBB}" dt="2019-10-25T11:20:17.864" v="7828" actId="931"/>
        <pc:sldMkLst>
          <pc:docMk/>
          <pc:sldMk cId="2243732207" sldId="327"/>
        </pc:sldMkLst>
        <pc:spChg chg="mod">
          <ac:chgData name="BUCHAILLOT JACQUES" userId="0ed4f12d-2581-4539-9d7f-8ab68ee0ab77" providerId="ADAL" clId="{E224F2C4-938C-4C22-ADB8-77BCCEC16FBB}" dt="2019-10-25T08:06:16.166" v="6306"/>
          <ac:spMkLst>
            <pc:docMk/>
            <pc:sldMk cId="2243732207" sldId="327"/>
            <ac:spMk id="2" creationId="{17AC53CD-B570-44D1-88AF-A9729BA2EEF5}"/>
          </ac:spMkLst>
        </pc:spChg>
        <pc:spChg chg="add del mod">
          <ac:chgData name="BUCHAILLOT JACQUES" userId="0ed4f12d-2581-4539-9d7f-8ab68ee0ab77" providerId="ADAL" clId="{E224F2C4-938C-4C22-ADB8-77BCCEC16FBB}" dt="2019-10-25T11:16:50.621" v="7823" actId="478"/>
          <ac:spMkLst>
            <pc:docMk/>
            <pc:sldMk cId="2243732207" sldId="327"/>
            <ac:spMk id="6" creationId="{E4862B9D-EE00-4C3F-8768-567732036F9A}"/>
          </ac:spMkLst>
        </pc:spChg>
        <pc:spChg chg="del mod topLvl">
          <ac:chgData name="BUCHAILLOT JACQUES" userId="0ed4f12d-2581-4539-9d7f-8ab68ee0ab77" providerId="ADAL" clId="{E224F2C4-938C-4C22-ADB8-77BCCEC16FBB}" dt="2019-10-25T11:16:54.493" v="7825" actId="478"/>
          <ac:spMkLst>
            <pc:docMk/>
            <pc:sldMk cId="2243732207" sldId="327"/>
            <ac:spMk id="7" creationId="{D7F28554-7C4C-4FD0-AC3F-D50483C5DF5D}"/>
          </ac:spMkLst>
        </pc:spChg>
        <pc:spChg chg="del topLvl">
          <ac:chgData name="BUCHAILLOT JACQUES" userId="0ed4f12d-2581-4539-9d7f-8ab68ee0ab77" providerId="ADAL" clId="{E224F2C4-938C-4C22-ADB8-77BCCEC16FBB}" dt="2019-10-25T11:16:52.290" v="7824" actId="478"/>
          <ac:spMkLst>
            <pc:docMk/>
            <pc:sldMk cId="2243732207" sldId="327"/>
            <ac:spMk id="9" creationId="{BA7D99A4-7690-44C2-B025-BB42D110DE63}"/>
          </ac:spMkLst>
        </pc:spChg>
        <pc:spChg chg="del mod">
          <ac:chgData name="BUCHAILLOT JACQUES" userId="0ed4f12d-2581-4539-9d7f-8ab68ee0ab77" providerId="ADAL" clId="{E224F2C4-938C-4C22-ADB8-77BCCEC16FBB}" dt="2019-10-25T11:16:48.750" v="7822" actId="478"/>
          <ac:spMkLst>
            <pc:docMk/>
            <pc:sldMk cId="2243732207" sldId="327"/>
            <ac:spMk id="13" creationId="{AA0E5F9B-8D49-40C8-9A78-EACD12BA39BC}"/>
          </ac:spMkLst>
        </pc:spChg>
        <pc:spChg chg="mod">
          <ac:chgData name="BUCHAILLOT JACQUES" userId="0ed4f12d-2581-4539-9d7f-8ab68ee0ab77" providerId="ADAL" clId="{E224F2C4-938C-4C22-ADB8-77BCCEC16FBB}" dt="2019-10-25T11:16:43.458" v="7821" actId="20577"/>
          <ac:spMkLst>
            <pc:docMk/>
            <pc:sldMk cId="2243732207" sldId="327"/>
            <ac:spMk id="19" creationId="{02622025-D680-4FEA-B917-9E7C8003CD52}"/>
          </ac:spMkLst>
        </pc:spChg>
        <pc:grpChg chg="del">
          <ac:chgData name="BUCHAILLOT JACQUES" userId="0ed4f12d-2581-4539-9d7f-8ab68ee0ab77" providerId="ADAL" clId="{E224F2C4-938C-4C22-ADB8-77BCCEC16FBB}" dt="2019-10-25T11:16:52.290" v="7824" actId="478"/>
          <ac:grpSpMkLst>
            <pc:docMk/>
            <pc:sldMk cId="2243732207" sldId="327"/>
            <ac:grpSpMk id="4" creationId="{83E7F96C-CF97-41DC-AF09-B678E03112C8}"/>
          </ac:grpSpMkLst>
        </pc:grpChg>
        <pc:picChg chg="add del mod">
          <ac:chgData name="BUCHAILLOT JACQUES" userId="0ed4f12d-2581-4539-9d7f-8ab68ee0ab77" providerId="ADAL" clId="{E224F2C4-938C-4C22-ADB8-77BCCEC16FBB}" dt="2019-10-25T11:19:35.804" v="7827" actId="931"/>
          <ac:picMkLst>
            <pc:docMk/>
            <pc:sldMk cId="2243732207" sldId="327"/>
            <ac:picMk id="11" creationId="{4A07176F-ACA4-4211-9CD3-2BEE381BC944}"/>
          </ac:picMkLst>
        </pc:picChg>
        <pc:picChg chg="add mod">
          <ac:chgData name="BUCHAILLOT JACQUES" userId="0ed4f12d-2581-4539-9d7f-8ab68ee0ab77" providerId="ADAL" clId="{E224F2C4-938C-4C22-ADB8-77BCCEC16FBB}" dt="2019-10-25T11:20:17.864" v="7828" actId="931"/>
          <ac:picMkLst>
            <pc:docMk/>
            <pc:sldMk cId="2243732207" sldId="327"/>
            <ac:picMk id="14" creationId="{D916D98C-607E-4550-9C64-354AB02BF0EB}"/>
          </ac:picMkLst>
        </pc:picChg>
      </pc:sldChg>
      <pc:sldChg chg="addSp delSp modSp add">
        <pc:chgData name="BUCHAILLOT JACQUES" userId="0ed4f12d-2581-4539-9d7f-8ab68ee0ab77" providerId="ADAL" clId="{E224F2C4-938C-4C22-ADB8-77BCCEC16FBB}" dt="2019-10-25T11:43:03.162" v="8239" actId="931"/>
        <pc:sldMkLst>
          <pc:docMk/>
          <pc:sldMk cId="1437145460" sldId="328"/>
        </pc:sldMkLst>
        <pc:spChg chg="mod">
          <ac:chgData name="BUCHAILLOT JACQUES" userId="0ed4f12d-2581-4539-9d7f-8ab68ee0ab77" providerId="ADAL" clId="{E224F2C4-938C-4C22-ADB8-77BCCEC16FBB}" dt="2019-10-25T11:23:10.172" v="7840"/>
          <ac:spMkLst>
            <pc:docMk/>
            <pc:sldMk cId="1437145460" sldId="328"/>
            <ac:spMk id="2" creationId="{17AC53CD-B570-44D1-88AF-A9729BA2EEF5}"/>
          </ac:spMkLst>
        </pc:spChg>
        <pc:picChg chg="add mod">
          <ac:chgData name="BUCHAILLOT JACQUES" userId="0ed4f12d-2581-4539-9d7f-8ab68ee0ab77" providerId="ADAL" clId="{E224F2C4-938C-4C22-ADB8-77BCCEC16FBB}" dt="2019-10-25T11:43:03.162" v="8239" actId="931"/>
          <ac:picMkLst>
            <pc:docMk/>
            <pc:sldMk cId="1437145460" sldId="328"/>
            <ac:picMk id="5" creationId="{78146B44-3553-4E84-8CC8-4729A66865F9}"/>
          </ac:picMkLst>
        </pc:picChg>
        <pc:picChg chg="del">
          <ac:chgData name="BUCHAILLOT JACQUES" userId="0ed4f12d-2581-4539-9d7f-8ab68ee0ab77" providerId="ADAL" clId="{E224F2C4-938C-4C22-ADB8-77BCCEC16FBB}" dt="2019-10-25T08:06:31.913" v="6310" actId="478"/>
          <ac:picMkLst>
            <pc:docMk/>
            <pc:sldMk cId="1437145460" sldId="328"/>
            <ac:picMk id="6" creationId="{0DD7B39E-77FB-4B72-8A56-D0B83F44F443}"/>
          </ac:picMkLst>
        </pc:picChg>
      </pc:sldChg>
      <pc:sldChg chg="addSp delSp modSp add">
        <pc:chgData name="BUCHAILLOT JACQUES" userId="0ed4f12d-2581-4539-9d7f-8ab68ee0ab77" providerId="ADAL" clId="{E224F2C4-938C-4C22-ADB8-77BCCEC16FBB}" dt="2019-10-25T10:52:53.972" v="7144" actId="1076"/>
        <pc:sldMkLst>
          <pc:docMk/>
          <pc:sldMk cId="3905816345" sldId="329"/>
        </pc:sldMkLst>
        <pc:picChg chg="del">
          <ac:chgData name="BUCHAILLOT JACQUES" userId="0ed4f12d-2581-4539-9d7f-8ab68ee0ab77" providerId="ADAL" clId="{E224F2C4-938C-4C22-ADB8-77BCCEC16FBB}" dt="2019-10-25T10:51:05.125" v="7142" actId="478"/>
          <ac:picMkLst>
            <pc:docMk/>
            <pc:sldMk cId="3905816345" sldId="329"/>
            <ac:picMk id="5" creationId="{2E18FB6C-7ADF-45AC-A6AE-7E8B1099AC86}"/>
          </ac:picMkLst>
        </pc:picChg>
        <pc:picChg chg="add mod">
          <ac:chgData name="BUCHAILLOT JACQUES" userId="0ed4f12d-2581-4539-9d7f-8ab68ee0ab77" providerId="ADAL" clId="{E224F2C4-938C-4C22-ADB8-77BCCEC16FBB}" dt="2019-10-25T10:52:53.972" v="7144" actId="1076"/>
          <ac:picMkLst>
            <pc:docMk/>
            <pc:sldMk cId="3905816345" sldId="329"/>
            <ac:picMk id="6" creationId="{C68BF993-126F-4CCA-9E30-A022DDC6D61F}"/>
          </ac:picMkLst>
        </pc:picChg>
      </pc:sldChg>
      <pc:sldChg chg="addSp modSp add">
        <pc:chgData name="BUCHAILLOT JACQUES" userId="0ed4f12d-2581-4539-9d7f-8ab68ee0ab77" providerId="ADAL" clId="{E224F2C4-938C-4C22-ADB8-77BCCEC16FBB}" dt="2019-10-25T10:56:11.550" v="7148" actId="1076"/>
        <pc:sldMkLst>
          <pc:docMk/>
          <pc:sldMk cId="2676320209" sldId="330"/>
        </pc:sldMkLst>
        <pc:picChg chg="add mod">
          <ac:chgData name="BUCHAILLOT JACQUES" userId="0ed4f12d-2581-4539-9d7f-8ab68ee0ab77" providerId="ADAL" clId="{E224F2C4-938C-4C22-ADB8-77BCCEC16FBB}" dt="2019-10-25T10:56:11.550" v="7148" actId="1076"/>
          <ac:picMkLst>
            <pc:docMk/>
            <pc:sldMk cId="2676320209" sldId="330"/>
            <ac:picMk id="5" creationId="{5D9CC29F-D24E-434E-B6AD-5BDDC3074BF8}"/>
          </ac:picMkLst>
        </pc:picChg>
      </pc:sldChg>
      <pc:sldChg chg="modSp add">
        <pc:chgData name="BUCHAILLOT JACQUES" userId="0ed4f12d-2581-4539-9d7f-8ab68ee0ab77" providerId="ADAL" clId="{E224F2C4-938C-4C22-ADB8-77BCCEC16FBB}" dt="2019-10-25T11:16:07.409" v="7806" actId="1076"/>
        <pc:sldMkLst>
          <pc:docMk/>
          <pc:sldMk cId="3339670119" sldId="331"/>
        </pc:sldMkLst>
        <pc:spChg chg="mod">
          <ac:chgData name="BUCHAILLOT JACQUES" userId="0ed4f12d-2581-4539-9d7f-8ab68ee0ab77" providerId="ADAL" clId="{E224F2C4-938C-4C22-ADB8-77BCCEC16FBB}" dt="2019-10-25T11:16:03.560" v="7805" actId="14100"/>
          <ac:spMkLst>
            <pc:docMk/>
            <pc:sldMk cId="3339670119" sldId="331"/>
            <ac:spMk id="7" creationId="{D7F28554-7C4C-4FD0-AC3F-D50483C5DF5D}"/>
          </ac:spMkLst>
        </pc:spChg>
        <pc:spChg chg="mod">
          <ac:chgData name="BUCHAILLOT JACQUES" userId="0ed4f12d-2581-4539-9d7f-8ab68ee0ab77" providerId="ADAL" clId="{E224F2C4-938C-4C22-ADB8-77BCCEC16FBB}" dt="2019-10-25T11:16:07.409" v="7806" actId="1076"/>
          <ac:spMkLst>
            <pc:docMk/>
            <pc:sldMk cId="3339670119" sldId="331"/>
            <ac:spMk id="9" creationId="{BA7D99A4-7690-44C2-B025-BB42D110DE63}"/>
          </ac:spMkLst>
        </pc:spChg>
        <pc:spChg chg="mod">
          <ac:chgData name="BUCHAILLOT JACQUES" userId="0ed4f12d-2581-4539-9d7f-8ab68ee0ab77" providerId="ADAL" clId="{E224F2C4-938C-4C22-ADB8-77BCCEC16FBB}" dt="2019-10-25T11:13:12.890" v="7745" actId="113"/>
          <ac:spMkLst>
            <pc:docMk/>
            <pc:sldMk cId="3339670119" sldId="331"/>
            <ac:spMk id="10" creationId="{1D26F000-1B98-487B-B6BE-D20E4D101849}"/>
          </ac:spMkLst>
        </pc:spChg>
        <pc:spChg chg="mod">
          <ac:chgData name="BUCHAILLOT JACQUES" userId="0ed4f12d-2581-4539-9d7f-8ab68ee0ab77" providerId="ADAL" clId="{E224F2C4-938C-4C22-ADB8-77BCCEC16FBB}" dt="2019-10-25T11:06:21.879" v="7320" actId="20577"/>
          <ac:spMkLst>
            <pc:docMk/>
            <pc:sldMk cId="3339670119" sldId="331"/>
            <ac:spMk id="19" creationId="{02622025-D680-4FEA-B917-9E7C8003CD52}"/>
          </ac:spMkLst>
        </pc:spChg>
      </pc:sldChg>
      <pc:sldChg chg="modSp add ord">
        <pc:chgData name="BUCHAILLOT JACQUES" userId="0ed4f12d-2581-4539-9d7f-8ab68ee0ab77" providerId="ADAL" clId="{E224F2C4-938C-4C22-ADB8-77BCCEC16FBB}" dt="2019-10-25T11:35:14.630" v="8148" actId="20577"/>
        <pc:sldMkLst>
          <pc:docMk/>
          <pc:sldMk cId="2653133549" sldId="332"/>
        </pc:sldMkLst>
        <pc:spChg chg="mod">
          <ac:chgData name="BUCHAILLOT JACQUES" userId="0ed4f12d-2581-4539-9d7f-8ab68ee0ab77" providerId="ADAL" clId="{E224F2C4-938C-4C22-ADB8-77BCCEC16FBB}" dt="2019-10-25T11:34:53.499" v="8124" actId="1076"/>
          <ac:spMkLst>
            <pc:docMk/>
            <pc:sldMk cId="2653133549" sldId="332"/>
            <ac:spMk id="7" creationId="{D7F28554-7C4C-4FD0-AC3F-D50483C5DF5D}"/>
          </ac:spMkLst>
        </pc:spChg>
        <pc:spChg chg="mod">
          <ac:chgData name="BUCHAILLOT JACQUES" userId="0ed4f12d-2581-4539-9d7f-8ab68ee0ab77" providerId="ADAL" clId="{E224F2C4-938C-4C22-ADB8-77BCCEC16FBB}" dt="2019-10-25T11:34:53.499" v="8124" actId="1076"/>
          <ac:spMkLst>
            <pc:docMk/>
            <pc:sldMk cId="2653133549" sldId="332"/>
            <ac:spMk id="9" creationId="{BA7D99A4-7690-44C2-B025-BB42D110DE63}"/>
          </ac:spMkLst>
        </pc:spChg>
        <pc:spChg chg="mod">
          <ac:chgData name="BUCHAILLOT JACQUES" userId="0ed4f12d-2581-4539-9d7f-8ab68ee0ab77" providerId="ADAL" clId="{E224F2C4-938C-4C22-ADB8-77BCCEC16FBB}" dt="2019-10-25T11:35:14.630" v="8148" actId="20577"/>
          <ac:spMkLst>
            <pc:docMk/>
            <pc:sldMk cId="2653133549" sldId="332"/>
            <ac:spMk id="10" creationId="{1D26F000-1B98-487B-B6BE-D20E4D101849}"/>
          </ac:spMkLst>
        </pc:spChg>
        <pc:spChg chg="mod">
          <ac:chgData name="BUCHAILLOT JACQUES" userId="0ed4f12d-2581-4539-9d7f-8ab68ee0ab77" providerId="ADAL" clId="{E224F2C4-938C-4C22-ADB8-77BCCEC16FBB}" dt="2019-10-25T11:05:53.549" v="7312"/>
          <ac:spMkLst>
            <pc:docMk/>
            <pc:sldMk cId="2653133549" sldId="332"/>
            <ac:spMk id="19" creationId="{02622025-D680-4FEA-B917-9E7C8003CD52}"/>
          </ac:spMkLst>
        </pc:spChg>
      </pc:sldChg>
      <pc:sldChg chg="addSp delSp modSp add">
        <pc:chgData name="BUCHAILLOT JACQUES" userId="0ed4f12d-2581-4539-9d7f-8ab68ee0ab77" providerId="ADAL" clId="{E224F2C4-938C-4C22-ADB8-77BCCEC16FBB}" dt="2019-10-25T11:22:50.777" v="7838" actId="14826"/>
        <pc:sldMkLst>
          <pc:docMk/>
          <pc:sldMk cId="2291451660" sldId="333"/>
        </pc:sldMkLst>
        <pc:picChg chg="add del mod">
          <ac:chgData name="BUCHAILLOT JACQUES" userId="0ed4f12d-2581-4539-9d7f-8ab68ee0ab77" providerId="ADAL" clId="{E224F2C4-938C-4C22-ADB8-77BCCEC16FBB}" dt="2019-10-25T11:21:16.830" v="7833" actId="478"/>
          <ac:picMkLst>
            <pc:docMk/>
            <pc:sldMk cId="2291451660" sldId="333"/>
            <ac:picMk id="5" creationId="{13930605-3542-4D5D-9D6F-5EB9F9604AEE}"/>
          </ac:picMkLst>
        </pc:picChg>
        <pc:picChg chg="add del mod">
          <ac:chgData name="BUCHAILLOT JACQUES" userId="0ed4f12d-2581-4539-9d7f-8ab68ee0ab77" providerId="ADAL" clId="{E224F2C4-938C-4C22-ADB8-77BCCEC16FBB}" dt="2019-10-25T11:22:50.777" v="7838" actId="14826"/>
          <ac:picMkLst>
            <pc:docMk/>
            <pc:sldMk cId="2291451660" sldId="333"/>
            <ac:picMk id="7" creationId="{519D7027-C361-467B-9237-685FA70A3AD5}"/>
          </ac:picMkLst>
        </pc:picChg>
        <pc:picChg chg="del">
          <ac:chgData name="BUCHAILLOT JACQUES" userId="0ed4f12d-2581-4539-9d7f-8ab68ee0ab77" providerId="ADAL" clId="{E224F2C4-938C-4C22-ADB8-77BCCEC16FBB}" dt="2019-10-25T11:20:24.923" v="7830" actId="478"/>
          <ac:picMkLst>
            <pc:docMk/>
            <pc:sldMk cId="2291451660" sldId="333"/>
            <ac:picMk id="14" creationId="{D916D98C-607E-4550-9C64-354AB02BF0EB}"/>
          </ac:picMkLst>
        </pc:picChg>
      </pc:sldChg>
      <pc:sldChg chg="modSp add">
        <pc:chgData name="BUCHAILLOT JACQUES" userId="0ed4f12d-2581-4539-9d7f-8ab68ee0ab77" providerId="ADAL" clId="{E224F2C4-938C-4C22-ADB8-77BCCEC16FBB}" dt="2019-10-25T11:41:04.067" v="8235" actId="255"/>
        <pc:sldMkLst>
          <pc:docMk/>
          <pc:sldMk cId="2705931549" sldId="334"/>
        </pc:sldMkLst>
        <pc:spChg chg="mod">
          <ac:chgData name="BUCHAILLOT JACQUES" userId="0ed4f12d-2581-4539-9d7f-8ab68ee0ab77" providerId="ADAL" clId="{E224F2C4-938C-4C22-ADB8-77BCCEC16FBB}" dt="2019-10-25T11:36:59.604" v="8186" actId="14100"/>
          <ac:spMkLst>
            <pc:docMk/>
            <pc:sldMk cId="2705931549" sldId="334"/>
            <ac:spMk id="3" creationId="{00000000-0000-0000-0000-000000000000}"/>
          </ac:spMkLst>
        </pc:spChg>
        <pc:spChg chg="mod">
          <ac:chgData name="BUCHAILLOT JACQUES" userId="0ed4f12d-2581-4539-9d7f-8ab68ee0ab77" providerId="ADAL" clId="{E224F2C4-938C-4C22-ADB8-77BCCEC16FBB}" dt="2019-10-25T11:41:04.067" v="8235" actId="255"/>
          <ac:spMkLst>
            <pc:docMk/>
            <pc:sldMk cId="2705931549" sldId="334"/>
            <ac:spMk id="4" creationId="{FA220B51-DB43-42D0-870C-2980E143F06D}"/>
          </ac:spMkLst>
        </pc:spChg>
      </pc:sldChg>
      <pc:sldChg chg="modSp add">
        <pc:chgData name="BUCHAILLOT JACQUES" userId="0ed4f12d-2581-4539-9d7f-8ab68ee0ab77" providerId="ADAL" clId="{E224F2C4-938C-4C22-ADB8-77BCCEC16FBB}" dt="2019-10-25T11:39:00.907" v="8219" actId="14100"/>
        <pc:sldMkLst>
          <pc:docMk/>
          <pc:sldMk cId="2421209070" sldId="336"/>
        </pc:sldMkLst>
        <pc:spChg chg="mod">
          <ac:chgData name="BUCHAILLOT JACQUES" userId="0ed4f12d-2581-4539-9d7f-8ab68ee0ab77" providerId="ADAL" clId="{E224F2C4-938C-4C22-ADB8-77BCCEC16FBB}" dt="2019-10-25T11:39:00.907" v="8219" actId="14100"/>
          <ac:spMkLst>
            <pc:docMk/>
            <pc:sldMk cId="2421209070" sldId="336"/>
            <ac:spMk id="3" creationId="{00000000-0000-0000-0000-000000000000}"/>
          </ac:spMkLst>
        </pc:spChg>
      </pc:sldChg>
      <pc:sldChg chg="addSp delSp modSp add">
        <pc:chgData name="BUCHAILLOT JACQUES" userId="0ed4f12d-2581-4539-9d7f-8ab68ee0ab77" providerId="ADAL" clId="{E224F2C4-938C-4C22-ADB8-77BCCEC16FBB}" dt="2019-10-25T11:43:15.988" v="8243" actId="1076"/>
        <pc:sldMkLst>
          <pc:docMk/>
          <pc:sldMk cId="2144971461" sldId="337"/>
        </pc:sldMkLst>
        <pc:picChg chg="del">
          <ac:chgData name="BUCHAILLOT JACQUES" userId="0ed4f12d-2581-4539-9d7f-8ab68ee0ab77" providerId="ADAL" clId="{E224F2C4-938C-4C22-ADB8-77BCCEC16FBB}" dt="2019-10-25T11:43:07.425" v="8241" actId="478"/>
          <ac:picMkLst>
            <pc:docMk/>
            <pc:sldMk cId="2144971461" sldId="337"/>
            <ac:picMk id="5" creationId="{78146B44-3553-4E84-8CC8-4729A66865F9}"/>
          </ac:picMkLst>
        </pc:picChg>
        <pc:picChg chg="add mod">
          <ac:chgData name="BUCHAILLOT JACQUES" userId="0ed4f12d-2581-4539-9d7f-8ab68ee0ab77" providerId="ADAL" clId="{E224F2C4-938C-4C22-ADB8-77BCCEC16FBB}" dt="2019-10-25T11:43:15.988" v="8243" actId="1076"/>
          <ac:picMkLst>
            <pc:docMk/>
            <pc:sldMk cId="2144971461" sldId="337"/>
            <ac:picMk id="6" creationId="{10FC6C66-AE40-4CA2-8A2C-E07B60B2E257}"/>
          </ac:picMkLst>
        </pc:picChg>
      </pc:sldChg>
      <pc:sldChg chg="addSp delSp modSp add modNotesTx">
        <pc:chgData name="BUCHAILLOT JACQUES" userId="0ed4f12d-2581-4539-9d7f-8ab68ee0ab77" providerId="ADAL" clId="{E224F2C4-938C-4C22-ADB8-77BCCEC16FBB}" dt="2019-10-25T12:44:15.662" v="8577" actId="113"/>
        <pc:sldMkLst>
          <pc:docMk/>
          <pc:sldMk cId="1713097337" sldId="338"/>
        </pc:sldMkLst>
        <pc:spChg chg="add mod">
          <ac:chgData name="BUCHAILLOT JACQUES" userId="0ed4f12d-2581-4539-9d7f-8ab68ee0ab77" providerId="ADAL" clId="{E224F2C4-938C-4C22-ADB8-77BCCEC16FBB}" dt="2019-10-25T12:36:36.420" v="8574" actId="113"/>
          <ac:spMkLst>
            <pc:docMk/>
            <pc:sldMk cId="1713097337" sldId="338"/>
            <ac:spMk id="9" creationId="{3C0E1E03-9FA8-4868-9F6B-E66FBB45DD29}"/>
          </ac:spMkLst>
        </pc:spChg>
        <pc:spChg chg="add mod">
          <ac:chgData name="BUCHAILLOT JACQUES" userId="0ed4f12d-2581-4539-9d7f-8ab68ee0ab77" providerId="ADAL" clId="{E224F2C4-938C-4C22-ADB8-77BCCEC16FBB}" dt="2019-10-25T12:36:30.558" v="8573" actId="1076"/>
          <ac:spMkLst>
            <pc:docMk/>
            <pc:sldMk cId="1713097337" sldId="338"/>
            <ac:spMk id="10" creationId="{B225EB46-80AB-4780-93D8-1AFB06C1042D}"/>
          </ac:spMkLst>
        </pc:spChg>
        <pc:spChg chg="mod">
          <ac:chgData name="BUCHAILLOT JACQUES" userId="0ed4f12d-2581-4539-9d7f-8ab68ee0ab77" providerId="ADAL" clId="{E224F2C4-938C-4C22-ADB8-77BCCEC16FBB}" dt="2019-10-25T12:28:40.419" v="8254" actId="20577"/>
          <ac:spMkLst>
            <pc:docMk/>
            <pc:sldMk cId="1713097337" sldId="338"/>
            <ac:spMk id="19" creationId="{02622025-D680-4FEA-B917-9E7C8003CD52}"/>
          </ac:spMkLst>
        </pc:spChg>
        <pc:picChg chg="add mod">
          <ac:chgData name="BUCHAILLOT JACQUES" userId="0ed4f12d-2581-4539-9d7f-8ab68ee0ab77" providerId="ADAL" clId="{E224F2C4-938C-4C22-ADB8-77BCCEC16FBB}" dt="2019-10-25T12:29:02.074" v="8256" actId="1076"/>
          <ac:picMkLst>
            <pc:docMk/>
            <pc:sldMk cId="1713097337" sldId="338"/>
            <ac:picMk id="5" creationId="{3D59F273-0DAD-44F7-AE37-5C2D627DC1CB}"/>
          </ac:picMkLst>
        </pc:picChg>
        <pc:picChg chg="del">
          <ac:chgData name="BUCHAILLOT JACQUES" userId="0ed4f12d-2581-4539-9d7f-8ab68ee0ab77" providerId="ADAL" clId="{E224F2C4-938C-4C22-ADB8-77BCCEC16FBB}" dt="2019-10-25T12:23:25.174" v="8247" actId="478"/>
          <ac:picMkLst>
            <pc:docMk/>
            <pc:sldMk cId="1713097337" sldId="338"/>
            <ac:picMk id="6" creationId="{10FC6C66-AE40-4CA2-8A2C-E07B60B2E257}"/>
          </ac:picMkLst>
        </pc:picChg>
        <pc:picChg chg="add mod">
          <ac:chgData name="BUCHAILLOT JACQUES" userId="0ed4f12d-2581-4539-9d7f-8ab68ee0ab77" providerId="ADAL" clId="{E224F2C4-938C-4C22-ADB8-77BCCEC16FBB}" dt="2019-10-25T12:36:26.925" v="8572" actId="1076"/>
          <ac:picMkLst>
            <pc:docMk/>
            <pc:sldMk cId="1713097337" sldId="338"/>
            <ac:picMk id="11" creationId="{BD140DF0-065F-475E-A66E-F77463B948C1}"/>
          </ac:picMkLst>
        </pc:picChg>
      </pc:sldChg>
      <pc:sldChg chg="add">
        <pc:chgData name="BUCHAILLOT JACQUES" userId="0ed4f12d-2581-4539-9d7f-8ab68ee0ab77" providerId="ADAL" clId="{E224F2C4-938C-4C22-ADB8-77BCCEC16FBB}" dt="2019-11-08T11:12:31.205" v="8657"/>
        <pc:sldMkLst>
          <pc:docMk/>
          <pc:sldMk cId="1259284735" sldId="340"/>
        </pc:sldMkLst>
      </pc:sldChg>
      <pc:sldChg chg="add">
        <pc:chgData name="BUCHAILLOT JACQUES" userId="0ed4f12d-2581-4539-9d7f-8ab68ee0ab77" providerId="ADAL" clId="{E224F2C4-938C-4C22-ADB8-77BCCEC16FBB}" dt="2019-11-08T11:12:31.205" v="8657"/>
        <pc:sldMkLst>
          <pc:docMk/>
          <pc:sldMk cId="1960018360" sldId="341"/>
        </pc:sldMkLst>
      </pc:sldChg>
      <pc:sldChg chg="add">
        <pc:chgData name="BUCHAILLOT JACQUES" userId="0ed4f12d-2581-4539-9d7f-8ab68ee0ab77" providerId="ADAL" clId="{E224F2C4-938C-4C22-ADB8-77BCCEC16FBB}" dt="2019-11-08T11:12:31.205" v="8657"/>
        <pc:sldMkLst>
          <pc:docMk/>
          <pc:sldMk cId="3805861529" sldId="342"/>
        </pc:sldMkLst>
      </pc:sldChg>
      <pc:sldChg chg="add">
        <pc:chgData name="BUCHAILLOT JACQUES" userId="0ed4f12d-2581-4539-9d7f-8ab68ee0ab77" providerId="ADAL" clId="{E224F2C4-938C-4C22-ADB8-77BCCEC16FBB}" dt="2019-11-08T11:12:31.205" v="8657"/>
        <pc:sldMkLst>
          <pc:docMk/>
          <pc:sldMk cId="1858354597" sldId="343"/>
        </pc:sldMkLst>
      </pc:sldChg>
      <pc:sldChg chg="add">
        <pc:chgData name="BUCHAILLOT JACQUES" userId="0ed4f12d-2581-4539-9d7f-8ab68ee0ab77" providerId="ADAL" clId="{E224F2C4-938C-4C22-ADB8-77BCCEC16FBB}" dt="2019-11-08T11:12:31.205" v="8657"/>
        <pc:sldMkLst>
          <pc:docMk/>
          <pc:sldMk cId="2320301122" sldId="344"/>
        </pc:sldMkLst>
      </pc:sldChg>
      <pc:sldChg chg="add">
        <pc:chgData name="BUCHAILLOT JACQUES" userId="0ed4f12d-2581-4539-9d7f-8ab68ee0ab77" providerId="ADAL" clId="{E224F2C4-938C-4C22-ADB8-77BCCEC16FBB}" dt="2019-11-08T11:12:31.205" v="8657"/>
        <pc:sldMkLst>
          <pc:docMk/>
          <pc:sldMk cId="2775206602" sldId="345"/>
        </pc:sldMkLst>
      </pc:sldChg>
      <pc:sldChg chg="add">
        <pc:chgData name="BUCHAILLOT JACQUES" userId="0ed4f12d-2581-4539-9d7f-8ab68ee0ab77" providerId="ADAL" clId="{E224F2C4-938C-4C22-ADB8-77BCCEC16FBB}" dt="2019-11-08T11:12:31.205" v="8657"/>
        <pc:sldMkLst>
          <pc:docMk/>
          <pc:sldMk cId="1371300166" sldId="346"/>
        </pc:sldMkLst>
      </pc:sldChg>
      <pc:sldChg chg="add">
        <pc:chgData name="BUCHAILLOT JACQUES" userId="0ed4f12d-2581-4539-9d7f-8ab68ee0ab77" providerId="ADAL" clId="{E224F2C4-938C-4C22-ADB8-77BCCEC16FBB}" dt="2019-11-08T11:12:31.205" v="8657"/>
        <pc:sldMkLst>
          <pc:docMk/>
          <pc:sldMk cId="4126121420" sldId="347"/>
        </pc:sldMkLst>
      </pc:sldChg>
      <pc:sldChg chg="add">
        <pc:chgData name="BUCHAILLOT JACQUES" userId="0ed4f12d-2581-4539-9d7f-8ab68ee0ab77" providerId="ADAL" clId="{E224F2C4-938C-4C22-ADB8-77BCCEC16FBB}" dt="2019-11-08T11:12:31.205" v="8657"/>
        <pc:sldMkLst>
          <pc:docMk/>
          <pc:sldMk cId="4252976129" sldId="348"/>
        </pc:sldMkLst>
      </pc:sldChg>
      <pc:sldChg chg="add">
        <pc:chgData name="BUCHAILLOT JACQUES" userId="0ed4f12d-2581-4539-9d7f-8ab68ee0ab77" providerId="ADAL" clId="{E224F2C4-938C-4C22-ADB8-77BCCEC16FBB}" dt="2019-11-08T11:12:31.205" v="8657"/>
        <pc:sldMkLst>
          <pc:docMk/>
          <pc:sldMk cId="1120161052" sldId="349"/>
        </pc:sldMkLst>
      </pc:sldChg>
      <pc:sldChg chg="add">
        <pc:chgData name="BUCHAILLOT JACQUES" userId="0ed4f12d-2581-4539-9d7f-8ab68ee0ab77" providerId="ADAL" clId="{E224F2C4-938C-4C22-ADB8-77BCCEC16FBB}" dt="2019-11-08T11:12:31.205" v="8657"/>
        <pc:sldMkLst>
          <pc:docMk/>
          <pc:sldMk cId="709019629" sldId="350"/>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976C7FC-17ED-4498-8FF4-FF7A8F2F1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97DBA49-0FEF-4426-B2EE-64EFB9746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095D6D-1A12-4589-A062-7D5CD5B20DA8}" type="datetimeFigureOut">
              <a:rPr lang="fr-FR" smtClean="0"/>
              <a:t>2020-09-28</a:t>
            </a:fld>
            <a:endParaRPr lang="fr-FR"/>
          </a:p>
        </p:txBody>
      </p:sp>
      <p:sp>
        <p:nvSpPr>
          <p:cNvPr id="4" name="Espace réservé du pied de page 3">
            <a:extLst>
              <a:ext uri="{FF2B5EF4-FFF2-40B4-BE49-F238E27FC236}">
                <a16:creationId xmlns:a16="http://schemas.microsoft.com/office/drawing/2014/main" id="{01121DF9-8243-4FB7-88D3-B28B8A6E3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896692D-B7E1-4EE8-9D6E-FCD029C9EC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8148A-AAB5-42B8-9CDC-149A3064D716}" type="slidenum">
              <a:rPr lang="fr-FR" smtClean="0"/>
              <a:t>‹N°›</a:t>
            </a:fld>
            <a:endParaRPr lang="fr-FR"/>
          </a:p>
        </p:txBody>
      </p:sp>
    </p:spTree>
    <p:extLst>
      <p:ext uri="{BB962C8B-B14F-4D97-AF65-F5344CB8AC3E}">
        <p14:creationId xmlns:p14="http://schemas.microsoft.com/office/powerpoint/2010/main" val="18803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3F174-9FF9-4DF2-BA65-65F95E10CC79}" type="datetimeFigureOut">
              <a:rPr lang="fr-FR" smtClean="0"/>
              <a:t>2020-09-28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E3A34-9518-4AC8-8744-D53ACC99F248}" type="slidenum">
              <a:rPr lang="fr-FR" smtClean="0"/>
              <a:t>‹N°›</a:t>
            </a:fld>
            <a:endParaRPr lang="fr-FR"/>
          </a:p>
        </p:txBody>
      </p:sp>
    </p:spTree>
    <p:extLst>
      <p:ext uri="{BB962C8B-B14F-4D97-AF65-F5344CB8AC3E}">
        <p14:creationId xmlns:p14="http://schemas.microsoft.com/office/powerpoint/2010/main" val="327585863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629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484162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11722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72375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18928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6648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82346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68526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5234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en-US" sz="1400" b="1" i="0" kern="1200" dirty="0">
                <a:solidFill>
                  <a:schemeClr val="tx1"/>
                </a:solidFill>
                <a:effectLst/>
                <a:latin typeface="+mn-lt"/>
                <a:ea typeface="+mn-ea"/>
                <a:cs typeface="+mn-cs"/>
              </a:rPr>
              <a:t>Caution: Use these HTML5 validation attributes </a:t>
            </a:r>
            <a:r>
              <a:rPr lang="en-US" sz="1400" b="1" i="1" kern="1200" dirty="0">
                <a:solidFill>
                  <a:schemeClr val="tx1"/>
                </a:solidFill>
                <a:effectLst/>
                <a:latin typeface="+mn-lt"/>
                <a:ea typeface="+mn-ea"/>
                <a:cs typeface="+mn-cs"/>
              </a:rPr>
              <a:t>in combination with</a:t>
            </a:r>
            <a:r>
              <a:rPr lang="en-US" sz="1400" b="1" i="0" kern="1200" dirty="0">
                <a:solidFill>
                  <a:schemeClr val="tx1"/>
                </a:solidFill>
                <a:effectLst/>
                <a:latin typeface="+mn-lt"/>
                <a:ea typeface="+mn-ea"/>
                <a:cs typeface="+mn-cs"/>
              </a:rPr>
              <a:t> the built-in validators provided by </a:t>
            </a:r>
            <a:r>
              <a:rPr lang="en-US" sz="1400" b="1" i="0" kern="1200" dirty="0" err="1">
                <a:solidFill>
                  <a:schemeClr val="tx1"/>
                </a:solidFill>
                <a:effectLst/>
                <a:latin typeface="+mn-lt"/>
                <a:ea typeface="+mn-ea"/>
                <a:cs typeface="+mn-cs"/>
              </a:rPr>
              <a:t>Angular's</a:t>
            </a:r>
            <a:r>
              <a:rPr lang="en-US" sz="1400" b="1" i="0" kern="1200" dirty="0">
                <a:solidFill>
                  <a:schemeClr val="tx1"/>
                </a:solidFill>
                <a:effectLst/>
                <a:latin typeface="+mn-lt"/>
                <a:ea typeface="+mn-ea"/>
                <a:cs typeface="+mn-cs"/>
              </a:rPr>
              <a:t> reactive forms. Using these in combination prevents errors when the expression is changed after the template has been checked.</a:t>
            </a:r>
            <a:endParaRPr lang="fr-FR" sz="1400"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23448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01626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pied de page 3"/>
          <p:cNvSpPr>
            <a:spLocks noGrp="1"/>
          </p:cNvSpPr>
          <p:nvPr>
            <p:ph type="ftr" sz="quarter" idx="10"/>
          </p:nvPr>
        </p:nvSpPr>
        <p:spPr/>
        <p:txBody>
          <a:bodyPr/>
          <a:lstStyle/>
          <a:p>
            <a:r>
              <a:rPr lang="fr-FR"/>
              <a:t>PIED DE PAGE A PARAMETRER</a:t>
            </a:r>
          </a:p>
        </p:txBody>
      </p:sp>
    </p:spTree>
    <p:extLst>
      <p:ext uri="{BB962C8B-B14F-4D97-AF65-F5344CB8AC3E}">
        <p14:creationId xmlns:p14="http://schemas.microsoft.com/office/powerpoint/2010/main" val="28589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1097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en-US" sz="1400" b="1" i="0" kern="1200" dirty="0">
                <a:solidFill>
                  <a:schemeClr val="tx1"/>
                </a:solidFill>
                <a:effectLst/>
                <a:latin typeface="+mn-lt"/>
                <a:ea typeface="+mn-ea"/>
                <a:cs typeface="+mn-cs"/>
              </a:rPr>
              <a:t>Caution: Use these HTML5 validation attributes </a:t>
            </a:r>
            <a:r>
              <a:rPr lang="en-US" sz="1400" b="1" i="1" kern="1200" dirty="0">
                <a:solidFill>
                  <a:schemeClr val="tx1"/>
                </a:solidFill>
                <a:effectLst/>
                <a:latin typeface="+mn-lt"/>
                <a:ea typeface="+mn-ea"/>
                <a:cs typeface="+mn-cs"/>
              </a:rPr>
              <a:t>in combination with</a:t>
            </a:r>
            <a:r>
              <a:rPr lang="en-US" sz="1400" b="1" i="0" kern="1200" dirty="0">
                <a:solidFill>
                  <a:schemeClr val="tx1"/>
                </a:solidFill>
                <a:effectLst/>
                <a:latin typeface="+mn-lt"/>
                <a:ea typeface="+mn-ea"/>
                <a:cs typeface="+mn-cs"/>
              </a:rPr>
              <a:t> the built-in validators provided by </a:t>
            </a:r>
            <a:r>
              <a:rPr lang="en-US" sz="1400" b="1" i="0" kern="1200" dirty="0" err="1">
                <a:solidFill>
                  <a:schemeClr val="tx1"/>
                </a:solidFill>
                <a:effectLst/>
                <a:latin typeface="+mn-lt"/>
                <a:ea typeface="+mn-ea"/>
                <a:cs typeface="+mn-cs"/>
              </a:rPr>
              <a:t>Angular's</a:t>
            </a:r>
            <a:r>
              <a:rPr lang="en-US" sz="1400" b="1" i="0" kern="1200" dirty="0">
                <a:solidFill>
                  <a:schemeClr val="tx1"/>
                </a:solidFill>
                <a:effectLst/>
                <a:latin typeface="+mn-lt"/>
                <a:ea typeface="+mn-ea"/>
                <a:cs typeface="+mn-cs"/>
              </a:rPr>
              <a:t> reactive forms. Using these in combination prevents errors when the expression is changed after the template has been checked.</a:t>
            </a:r>
            <a:endParaRPr lang="fr-FR" sz="1400"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554280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800516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7877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en-US" sz="1400" b="1" i="0" kern="1200" dirty="0">
                <a:solidFill>
                  <a:schemeClr val="tx1"/>
                </a:solidFill>
                <a:effectLst/>
                <a:latin typeface="+mn-lt"/>
                <a:ea typeface="+mn-ea"/>
                <a:cs typeface="+mn-cs"/>
              </a:rPr>
              <a:t>Caution: Use these HTML5 validation attributes </a:t>
            </a:r>
            <a:r>
              <a:rPr lang="en-US" sz="1400" b="1" i="1" kern="1200" dirty="0">
                <a:solidFill>
                  <a:schemeClr val="tx1"/>
                </a:solidFill>
                <a:effectLst/>
                <a:latin typeface="+mn-lt"/>
                <a:ea typeface="+mn-ea"/>
                <a:cs typeface="+mn-cs"/>
              </a:rPr>
              <a:t>in combination with</a:t>
            </a:r>
            <a:r>
              <a:rPr lang="en-US" sz="1400" b="1" i="0" kern="1200" dirty="0">
                <a:solidFill>
                  <a:schemeClr val="tx1"/>
                </a:solidFill>
                <a:effectLst/>
                <a:latin typeface="+mn-lt"/>
                <a:ea typeface="+mn-ea"/>
                <a:cs typeface="+mn-cs"/>
              </a:rPr>
              <a:t> the built-in validators provided by </a:t>
            </a:r>
            <a:r>
              <a:rPr lang="en-US" sz="1400" b="1" i="0" kern="1200" dirty="0" err="1">
                <a:solidFill>
                  <a:schemeClr val="tx1"/>
                </a:solidFill>
                <a:effectLst/>
                <a:latin typeface="+mn-lt"/>
                <a:ea typeface="+mn-ea"/>
                <a:cs typeface="+mn-cs"/>
              </a:rPr>
              <a:t>Angular's</a:t>
            </a:r>
            <a:r>
              <a:rPr lang="en-US" sz="1400" b="1" i="0" kern="1200" dirty="0">
                <a:solidFill>
                  <a:schemeClr val="tx1"/>
                </a:solidFill>
                <a:effectLst/>
                <a:latin typeface="+mn-lt"/>
                <a:ea typeface="+mn-ea"/>
                <a:cs typeface="+mn-cs"/>
              </a:rPr>
              <a:t> reactive forms. Using these in combination prevents errors when the expression is changed after the template has been checked.</a:t>
            </a:r>
            <a:endParaRPr lang="fr-FR" sz="1400"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104089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0008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2474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77482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900" b="1" kern="1200" dirty="0">
                <a:solidFill>
                  <a:schemeClr val="tx1"/>
                </a:solidFill>
                <a:effectLst/>
                <a:latin typeface="+mn-lt"/>
                <a:ea typeface="+mn-ea"/>
                <a:cs typeface="+mn-cs"/>
              </a:rPr>
              <a:t>et tache: </a:t>
            </a:r>
            <a:r>
              <a:rPr lang="fr-FR" sz="900" b="1" kern="1200" dirty="0" err="1">
                <a:solidFill>
                  <a:schemeClr val="tx1"/>
                </a:solidFill>
                <a:effectLst/>
                <a:latin typeface="+mn-lt"/>
                <a:ea typeface="+mn-ea"/>
                <a:cs typeface="+mn-cs"/>
              </a:rPr>
              <a:t>CTache</a:t>
            </a:r>
            <a:r>
              <a:rPr lang="fr-FR" sz="900" b="1" kern="1200" dirty="0">
                <a:solidFill>
                  <a:schemeClr val="tx1"/>
                </a:solidFill>
                <a:effectLst/>
                <a:latin typeface="+mn-lt"/>
                <a:ea typeface="+mn-ea"/>
                <a:cs typeface="+mn-cs"/>
              </a:rPr>
              <a:t> = new </a:t>
            </a:r>
            <a:r>
              <a:rPr lang="fr-FR" sz="900" b="1" kern="1200" dirty="0" err="1">
                <a:solidFill>
                  <a:schemeClr val="tx1"/>
                </a:solidFill>
                <a:effectLst/>
                <a:latin typeface="+mn-lt"/>
                <a:ea typeface="+mn-ea"/>
                <a:cs typeface="+mn-cs"/>
              </a:rPr>
              <a:t>CTache</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tache.libelle</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tache.detail</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tache.date</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let tache2 = {</a:t>
            </a:r>
          </a:p>
          <a:p>
            <a:r>
              <a:rPr lang="fr-FR" sz="900" b="1" kern="1200" dirty="0">
                <a:solidFill>
                  <a:schemeClr val="tx1"/>
                </a:solidFill>
                <a:effectLst/>
                <a:latin typeface="+mn-lt"/>
                <a:ea typeface="+mn-ea"/>
                <a:cs typeface="+mn-cs"/>
              </a:rPr>
              <a:t>      libelle:'',</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detail</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date:''</a:t>
            </a:r>
          </a:p>
          <a:p>
            <a:r>
              <a:rPr lang="fr-FR" sz="900" b="1" kern="1200" dirty="0">
                <a:solidFill>
                  <a:schemeClr val="tx1"/>
                </a:solidFill>
                <a:effectLst/>
                <a:latin typeface="+mn-lt"/>
                <a:ea typeface="+mn-ea"/>
                <a:cs typeface="+mn-cs"/>
              </a:rPr>
              <a:t>    } </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tache2.libelle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tache2.detail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tache2.date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(tache2)</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let tache3:Tache = {</a:t>
            </a:r>
          </a:p>
          <a:p>
            <a:r>
              <a:rPr lang="fr-FR" sz="900" b="1" kern="1200" dirty="0">
                <a:solidFill>
                  <a:schemeClr val="tx1"/>
                </a:solidFill>
                <a:effectLst/>
                <a:latin typeface="+mn-lt"/>
                <a:ea typeface="+mn-ea"/>
                <a:cs typeface="+mn-cs"/>
              </a:rPr>
              <a:t>      libelle:'',</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detail</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date:''</a:t>
            </a: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tache3.libelle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tache3.detail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tache3.date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(tache3)</a:t>
            </a: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652539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18928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dirty="0"/>
              <a:t>Immuables : qui sont sûres</a:t>
            </a:r>
          </a:p>
          <a:p>
            <a:pPr marL="0" indent="0">
              <a:buFontTx/>
              <a:buNone/>
            </a:pPr>
            <a:r>
              <a:rPr lang="fr-FR" sz="900" b="1" dirty="0"/>
              <a:t>Instance </a:t>
            </a:r>
            <a:r>
              <a:rPr lang="fr-FR" sz="900" b="1" dirty="0" err="1"/>
              <a:t>Form</a:t>
            </a:r>
            <a:r>
              <a:rPr lang="fr-FR" sz="900" b="1" dirty="0"/>
              <a:t> Control : statut de validation = a quel moment la nouvelle valeur est validée</a:t>
            </a: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5728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99000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902941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b="1" dirty="0"/>
              <a:t>Expliquer </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07734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525660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281630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095625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3399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210684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0098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91330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97838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dirty="0"/>
              <a:t>Le </a:t>
            </a:r>
            <a:r>
              <a:rPr lang="fr-FR" dirty="0" err="1"/>
              <a:t>template</a:t>
            </a:r>
            <a:r>
              <a:rPr lang="fr-FR" dirty="0"/>
              <a:t> set directement la valeur avec =</a:t>
            </a:r>
          </a:p>
          <a:p>
            <a:pPr marL="0" indent="0">
              <a:buFontTx/>
              <a:buNone/>
            </a:pPr>
            <a:r>
              <a:rPr lang="fr-FR" dirty="0"/>
              <a:t>Aucun contrôle sur la donnée, ton modèle est mis à jour à la volée</a:t>
            </a:r>
          </a:p>
          <a:p>
            <a:pPr marL="0" indent="0">
              <a:buFontTx/>
              <a:buNone/>
            </a:pPr>
            <a:r>
              <a:rPr lang="fr-FR" dirty="0"/>
              <a:t>Au moment au tu récupère les données tu ne sais pas si le modèle est </a:t>
            </a:r>
            <a:r>
              <a:rPr lang="fr-FR" dirty="0" err="1"/>
              <a:t>valid</a:t>
            </a: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97014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13830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58947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900" b="1" kern="1200" dirty="0">
                <a:solidFill>
                  <a:schemeClr val="tx1"/>
                </a:solidFill>
                <a:effectLst/>
                <a:latin typeface="+mn-lt"/>
                <a:ea typeface="+mn-ea"/>
                <a:cs typeface="+mn-cs"/>
              </a:rPr>
              <a:t>et tache: </a:t>
            </a:r>
            <a:r>
              <a:rPr lang="fr-FR" sz="900" b="1" kern="1200" dirty="0" err="1">
                <a:solidFill>
                  <a:schemeClr val="tx1"/>
                </a:solidFill>
                <a:effectLst/>
                <a:latin typeface="+mn-lt"/>
                <a:ea typeface="+mn-ea"/>
                <a:cs typeface="+mn-cs"/>
              </a:rPr>
              <a:t>CTache</a:t>
            </a:r>
            <a:r>
              <a:rPr lang="fr-FR" sz="900" b="1" kern="1200" dirty="0">
                <a:solidFill>
                  <a:schemeClr val="tx1"/>
                </a:solidFill>
                <a:effectLst/>
                <a:latin typeface="+mn-lt"/>
                <a:ea typeface="+mn-ea"/>
                <a:cs typeface="+mn-cs"/>
              </a:rPr>
              <a:t> = new </a:t>
            </a:r>
            <a:r>
              <a:rPr lang="fr-FR" sz="900" b="1" kern="1200" dirty="0" err="1">
                <a:solidFill>
                  <a:schemeClr val="tx1"/>
                </a:solidFill>
                <a:effectLst/>
                <a:latin typeface="+mn-lt"/>
                <a:ea typeface="+mn-ea"/>
                <a:cs typeface="+mn-cs"/>
              </a:rPr>
              <a:t>CTache</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tache.libelle</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tache.detail</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tache.date</a:t>
            </a:r>
            <a:r>
              <a:rPr lang="fr-FR" sz="900" b="1" kern="1200" dirty="0">
                <a:solidFill>
                  <a:schemeClr val="tx1"/>
                </a:solidFill>
                <a:effectLst/>
                <a:latin typeface="+mn-lt"/>
                <a:ea typeface="+mn-ea"/>
                <a:cs typeface="+mn-cs"/>
              </a:rPr>
              <a:t>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let tache2 = {</a:t>
            </a:r>
          </a:p>
          <a:p>
            <a:r>
              <a:rPr lang="fr-FR" sz="900" b="1" kern="1200" dirty="0">
                <a:solidFill>
                  <a:schemeClr val="tx1"/>
                </a:solidFill>
                <a:effectLst/>
                <a:latin typeface="+mn-lt"/>
                <a:ea typeface="+mn-ea"/>
                <a:cs typeface="+mn-cs"/>
              </a:rPr>
              <a:t>      libelle:'',</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detail</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date:''</a:t>
            </a:r>
          </a:p>
          <a:p>
            <a:r>
              <a:rPr lang="fr-FR" sz="900" b="1" kern="1200" dirty="0">
                <a:solidFill>
                  <a:schemeClr val="tx1"/>
                </a:solidFill>
                <a:effectLst/>
                <a:latin typeface="+mn-lt"/>
                <a:ea typeface="+mn-ea"/>
                <a:cs typeface="+mn-cs"/>
              </a:rPr>
              <a:t>    } </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tache2.libelle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tache2.detail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tache2.date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(tache2)</a:t>
            </a:r>
          </a:p>
          <a:p>
            <a:br>
              <a:rPr lang="fr-FR" sz="900" b="1" kern="1200" dirty="0">
                <a:solidFill>
                  <a:schemeClr val="tx1"/>
                </a:solidFill>
                <a:effectLst/>
                <a:latin typeface="+mn-lt"/>
                <a:ea typeface="+mn-ea"/>
                <a:cs typeface="+mn-cs"/>
              </a:rPr>
            </a:br>
            <a:r>
              <a:rPr lang="fr-FR" sz="900" b="1" kern="1200" dirty="0">
                <a:solidFill>
                  <a:schemeClr val="tx1"/>
                </a:solidFill>
                <a:effectLst/>
                <a:latin typeface="+mn-lt"/>
                <a:ea typeface="+mn-ea"/>
                <a:cs typeface="+mn-cs"/>
              </a:rPr>
              <a:t>    let tache3:Tache = {</a:t>
            </a:r>
          </a:p>
          <a:p>
            <a:r>
              <a:rPr lang="fr-FR" sz="900" b="1" kern="1200" dirty="0">
                <a:solidFill>
                  <a:schemeClr val="tx1"/>
                </a:solidFill>
                <a:effectLst/>
                <a:latin typeface="+mn-lt"/>
                <a:ea typeface="+mn-ea"/>
                <a:cs typeface="+mn-cs"/>
              </a:rPr>
              <a:t>      libelle:'',</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detail</a:t>
            </a:r>
            <a:r>
              <a:rPr lang="fr-FR" sz="900" b="1" kern="1200" dirty="0">
                <a:solidFill>
                  <a:schemeClr val="tx1"/>
                </a:solidFill>
                <a:effectLst/>
                <a:latin typeface="+mn-lt"/>
                <a:ea typeface="+mn-ea"/>
                <a:cs typeface="+mn-cs"/>
              </a:rPr>
              <a:t>:'',</a:t>
            </a:r>
          </a:p>
          <a:p>
            <a:r>
              <a:rPr lang="fr-FR" sz="900" b="1" kern="1200" dirty="0">
                <a:solidFill>
                  <a:schemeClr val="tx1"/>
                </a:solidFill>
                <a:effectLst/>
                <a:latin typeface="+mn-lt"/>
                <a:ea typeface="+mn-ea"/>
                <a:cs typeface="+mn-cs"/>
              </a:rPr>
              <a:t>      date:''</a:t>
            </a: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tache3.libelle = </a:t>
            </a:r>
            <a:r>
              <a:rPr lang="fr-FR" sz="900" b="1" kern="1200" dirty="0" err="1">
                <a:solidFill>
                  <a:schemeClr val="tx1"/>
                </a:solidFill>
                <a:effectLst/>
                <a:latin typeface="+mn-lt"/>
                <a:ea typeface="+mn-ea"/>
                <a:cs typeface="+mn-cs"/>
              </a:rPr>
              <a:t>this.model.value.tache</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tache3.detail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tache3.date = </a:t>
            </a:r>
            <a:r>
              <a:rPr lang="fr-FR" sz="900" b="1" kern="1200" dirty="0" err="1">
                <a:solidFill>
                  <a:schemeClr val="tx1"/>
                </a:solidFill>
                <a:effectLst/>
                <a:latin typeface="+mn-lt"/>
                <a:ea typeface="+mn-ea"/>
                <a:cs typeface="+mn-cs"/>
              </a:rPr>
              <a:t>this.model.value.detail</a:t>
            </a:r>
            <a:endParaRPr lang="fr-FR" sz="900" b="1" kern="1200" dirty="0">
              <a:solidFill>
                <a:schemeClr val="tx1"/>
              </a:solidFill>
              <a:effectLst/>
              <a:latin typeface="+mn-lt"/>
              <a:ea typeface="+mn-ea"/>
              <a:cs typeface="+mn-cs"/>
            </a:endParaRPr>
          </a:p>
          <a:p>
            <a:r>
              <a:rPr lang="fr-FR" sz="900" b="1" kern="1200" dirty="0">
                <a:solidFill>
                  <a:schemeClr val="tx1"/>
                </a:solidFill>
                <a:effectLst/>
                <a:latin typeface="+mn-lt"/>
                <a:ea typeface="+mn-ea"/>
                <a:cs typeface="+mn-cs"/>
              </a:rPr>
              <a:t>    </a:t>
            </a:r>
          </a:p>
          <a:p>
            <a:r>
              <a:rPr lang="fr-FR" sz="900" b="1" kern="1200" dirty="0">
                <a:solidFill>
                  <a:schemeClr val="tx1"/>
                </a:solidFill>
                <a:effectLst/>
                <a:latin typeface="+mn-lt"/>
                <a:ea typeface="+mn-ea"/>
                <a:cs typeface="+mn-cs"/>
              </a:rPr>
              <a:t>    </a:t>
            </a:r>
            <a:r>
              <a:rPr lang="fr-FR" sz="900" b="1" kern="1200" dirty="0" err="1">
                <a:solidFill>
                  <a:schemeClr val="tx1"/>
                </a:solidFill>
                <a:effectLst/>
                <a:latin typeface="+mn-lt"/>
                <a:ea typeface="+mn-ea"/>
                <a:cs typeface="+mn-cs"/>
              </a:rPr>
              <a:t>this.testInterface</a:t>
            </a:r>
            <a:r>
              <a:rPr lang="fr-FR" sz="900" b="1" kern="1200" dirty="0">
                <a:solidFill>
                  <a:schemeClr val="tx1"/>
                </a:solidFill>
                <a:effectLst/>
                <a:latin typeface="+mn-lt"/>
                <a:ea typeface="+mn-ea"/>
                <a:cs typeface="+mn-cs"/>
              </a:rPr>
              <a:t>(tache3)</a:t>
            </a:r>
          </a:p>
          <a:p>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993627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hyperlink" Target="https://www.open.global/fr"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uverture">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07996" y="0"/>
            <a:ext cx="6036004" cy="51435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547600" cy="5143916"/>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458" y="288000"/>
            <a:ext cx="1296002" cy="576000"/>
          </a:xfrm>
          <a:prstGeom prst="rect">
            <a:avLst/>
          </a:prstGeom>
        </p:spPr>
      </p:pic>
      <p:sp>
        <p:nvSpPr>
          <p:cNvPr id="3" name="Subtitle 2"/>
          <p:cNvSpPr>
            <a:spLocks noGrp="1"/>
          </p:cNvSpPr>
          <p:nvPr>
            <p:ph type="subTitle" idx="1" hasCustomPrompt="1"/>
          </p:nvPr>
        </p:nvSpPr>
        <p:spPr>
          <a:xfrm>
            <a:off x="645951" y="2527738"/>
            <a:ext cx="3926050" cy="276999"/>
          </a:xfrm>
          <a:prstGeom prst="rect">
            <a:avLst/>
          </a:prstGeom>
        </p:spPr>
        <p:txBody>
          <a:bodyPr vert="horz" wrap="square" lIns="36000" tIns="0" rIns="36000" bIns="0" anchor="t" anchorCtr="0">
            <a:spAutoFit/>
          </a:bodyPr>
          <a:lstStyle>
            <a:lvl1pPr marL="0" indent="0" algn="l">
              <a:buNone/>
              <a:defRPr sz="2000" b="0" i="0" cap="all" baseline="0">
                <a:solidFill>
                  <a:schemeClr val="tx2"/>
                </a:solidFill>
                <a:latin typeface="Arial Normal" charset="0"/>
                <a:ea typeface="Arial Normal" charset="0"/>
                <a:cs typeface="Arial Normal" charset="0"/>
              </a:defRPr>
            </a:lvl1pPr>
            <a:lvl2pPr marL="342905" indent="0" algn="ctr">
              <a:buNone/>
              <a:defRPr sz="1500"/>
            </a:lvl2pPr>
            <a:lvl3pPr marL="685808"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fr-FR" dirty="0"/>
              <a:t>Texte secondaire</a:t>
            </a:r>
            <a:endParaRPr lang="en-US" dirty="0"/>
          </a:p>
        </p:txBody>
      </p:sp>
      <p:sp>
        <p:nvSpPr>
          <p:cNvPr id="7" name="Title Placeholder 1"/>
          <p:cNvSpPr>
            <a:spLocks noGrp="1"/>
          </p:cNvSpPr>
          <p:nvPr>
            <p:ph type="title"/>
          </p:nvPr>
        </p:nvSpPr>
        <p:spPr>
          <a:xfrm>
            <a:off x="653781" y="1432084"/>
            <a:ext cx="3918219" cy="664797"/>
          </a:xfrm>
          <a:prstGeom prst="rect">
            <a:avLst/>
          </a:prstGeom>
        </p:spPr>
        <p:txBody>
          <a:bodyPr vert="horz" wrap="square" lIns="36000" tIns="0" rIns="36000" bIns="0" rtlCol="0" anchor="b" anchorCtr="0">
            <a:spAutoFit/>
          </a:bodyPr>
          <a:lstStyle>
            <a:lvl1pPr>
              <a:defRPr b="0" i="0" cap="all" baseline="0">
                <a:solidFill>
                  <a:schemeClr val="bg1"/>
                </a:solidFill>
                <a:latin typeface="+mj-lt"/>
                <a:ea typeface="Arial Normal" charset="0"/>
                <a:cs typeface="Arial Normal" charset="0"/>
              </a:defRPr>
            </a:lvl1pPr>
          </a:lstStyle>
          <a:p>
            <a:r>
              <a:rPr lang="fr-FR"/>
              <a:t>Modifiez le style du titre</a:t>
            </a:r>
            <a:endParaRPr lang="en-US" dirty="0"/>
          </a:p>
        </p:txBody>
      </p:sp>
    </p:spTree>
    <p:extLst>
      <p:ext uri="{BB962C8B-B14F-4D97-AF65-F5344CB8AC3E}">
        <p14:creationId xmlns:p14="http://schemas.microsoft.com/office/powerpoint/2010/main" val="385360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43E1735B-F446-484A-BC17-DB1907D46C4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226B4C9-0FD1-4300-BDBB-7458A2D0BC97}"/>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16659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B18A01ED-238C-4151-91C3-2D5A00953B54}"/>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5DBEEDC-A900-4DCD-A5AD-FF2C5103BBAE}"/>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25723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2EB21228-6005-4297-8043-13014BD9CDA5}"/>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9104AF3-13DE-45DA-9BF7-91E8B7CD59B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40218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08A109AB-1882-4E82-A830-0BD03F1A842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E6421A0-04D1-4A1D-983B-BF5D10A762D4}"/>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05469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e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Titre 3"/>
          <p:cNvSpPr>
            <a:spLocks noGrp="1"/>
          </p:cNvSpPr>
          <p:nvPr>
            <p:ph type="title"/>
          </p:nvPr>
        </p:nvSpPr>
        <p:spPr/>
        <p:txBody>
          <a:bodyPr/>
          <a:lstStyle/>
          <a:p>
            <a:r>
              <a:rPr lang="fr-FR"/>
              <a:t>Modifiez le style du titre</a:t>
            </a:r>
            <a:endParaRPr lang="fr-FR" dirty="0"/>
          </a:p>
        </p:txBody>
      </p:sp>
      <p:sp>
        <p:nvSpPr>
          <p:cNvPr id="8"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402473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e et puces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000" y="1082676"/>
            <a:ext cx="6156000" cy="3289300"/>
          </a:xfrm>
        </p:spPr>
        <p:txBody>
          <a:bodyPr/>
          <a:lstStyle>
            <a:lvl2pPr marL="180977" indent="-180977">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63F3488-5D07-44B6-9A77-ED8A2AE73C1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845FF3F8-AF36-4DF0-A425-148CFCCA8EC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14388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e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2000" y="1082675"/>
            <a:ext cx="6156000"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5193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e et puces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5" y="1082676"/>
            <a:ext cx="6154738" cy="3289300"/>
          </a:xfrm>
        </p:spPr>
        <p:txBody>
          <a:bodyPr/>
          <a:lstStyle>
            <a:lvl2pPr marL="180977" indent="-180977">
              <a:defRPr/>
            </a:lvl2pPr>
            <a:lvl3pPr marL="538170" indent="-179390">
              <a:tabLst/>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EB7312DC-7630-46EA-9312-AF59335F5496}"/>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DF2B7C25-BB31-4297-937E-8720E5724DA5}"/>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33493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e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506601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e et puces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3" y="1080000"/>
            <a:ext cx="6156000" cy="3289300"/>
          </a:xfrm>
        </p:spPr>
        <p:txBody>
          <a:bodyPr/>
          <a:lstStyle>
            <a:lvl2pPr marL="180977" indent="-180977">
              <a:tabLst/>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9DBB539-2338-43A8-B7EF-FDA43BF8142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940B9369-11E5-4E31-A34D-442D50A6EE29}"/>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43604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bg1"/>
        </a:solidFill>
        <a:effectLst/>
      </p:bgPr>
    </p:bg>
    <p:spTree>
      <p:nvGrpSpPr>
        <p:cNvPr id="1" name=""/>
        <p:cNvGrpSpPr/>
        <p:nvPr/>
      </p:nvGrpSpPr>
      <p:grpSpPr>
        <a:xfrm>
          <a:off x="0" y="0"/>
          <a:ext cx="0" cy="0"/>
          <a:chOff x="0" y="0"/>
          <a:chExt cx="0" cy="0"/>
        </a:xfrm>
      </p:grpSpPr>
      <p:sp>
        <p:nvSpPr>
          <p:cNvPr id="2" name="Triangle rectangle 1"/>
          <p:cNvSpPr/>
          <p:nvPr/>
        </p:nvSpPr>
        <p:spPr>
          <a:xfrm flipV="1">
            <a:off x="0" y="0"/>
            <a:ext cx="2520000" cy="514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Espace réservé du texte 9"/>
          <p:cNvSpPr>
            <a:spLocks noGrp="1"/>
          </p:cNvSpPr>
          <p:nvPr>
            <p:ph type="body" sz="quarter" idx="11" hasCustomPrompt="1"/>
          </p:nvPr>
        </p:nvSpPr>
        <p:spPr>
          <a:xfrm>
            <a:off x="724895" y="10884"/>
            <a:ext cx="1625445" cy="2111828"/>
          </a:xfrm>
          <a:prstGeom prst="rect">
            <a:avLst/>
          </a:prstGeom>
        </p:spPr>
        <p:txBody>
          <a:bodyPr wrap="none" lIns="0" tIns="0" rIns="0" bIns="0">
            <a:noAutofit/>
          </a:bodyPr>
          <a:lstStyle>
            <a:lvl1pPr marL="0" indent="0">
              <a:lnSpc>
                <a:spcPts val="20000"/>
              </a:lnSpc>
              <a:spcBef>
                <a:spcPts val="0"/>
              </a:spcBef>
              <a:buNone/>
              <a:defRPr sz="19000" b="1">
                <a:solidFill>
                  <a:schemeClr val="bg1"/>
                </a:solidFill>
              </a:defRPr>
            </a:lvl1pPr>
          </a:lstStyle>
          <a:p>
            <a:pPr lvl="0"/>
            <a:r>
              <a:rPr lang="fr-FR" dirty="0"/>
              <a:t>S</a:t>
            </a:r>
          </a:p>
        </p:txBody>
      </p:sp>
      <p:sp>
        <p:nvSpPr>
          <p:cNvPr id="15" name="Triangle rectangle 14"/>
          <p:cNvSpPr/>
          <p:nvPr/>
        </p:nvSpPr>
        <p:spPr>
          <a:xfrm flipH="1">
            <a:off x="6624000" y="0"/>
            <a:ext cx="2520000" cy="5144400"/>
          </a:xfrm>
          <a:prstGeom prst="rtTriangle">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 name="Titre 2"/>
          <p:cNvSpPr>
            <a:spLocks noGrp="1"/>
          </p:cNvSpPr>
          <p:nvPr>
            <p:ph type="title"/>
          </p:nvPr>
        </p:nvSpPr>
        <p:spPr>
          <a:xfrm>
            <a:off x="2228798" y="457401"/>
            <a:ext cx="5386841" cy="1218795"/>
          </a:xfrm>
        </p:spPr>
        <p:txBody>
          <a:bodyPr anchor="b"/>
          <a:lstStyle>
            <a:lvl1pPr>
              <a:defRPr sz="4400" cap="all" baseline="0">
                <a:solidFill>
                  <a:schemeClr val="accent1"/>
                </a:solidFill>
              </a:defRPr>
            </a:lvl1pPr>
          </a:lstStyle>
          <a:p>
            <a:r>
              <a:rPr lang="fr-FR"/>
              <a:t>Modifiez le style du titre</a:t>
            </a:r>
            <a:endParaRPr lang="fr-FR" dirty="0"/>
          </a:p>
        </p:txBody>
      </p:sp>
      <p:sp>
        <p:nvSpPr>
          <p:cNvPr id="6" name="Espace réservé du texte 5"/>
          <p:cNvSpPr>
            <a:spLocks noGrp="1"/>
          </p:cNvSpPr>
          <p:nvPr>
            <p:ph type="body" sz="quarter" idx="12"/>
          </p:nvPr>
        </p:nvSpPr>
        <p:spPr>
          <a:xfrm>
            <a:off x="2272567" y="1799999"/>
            <a:ext cx="4711701" cy="2568120"/>
          </a:xfrm>
        </p:spPr>
        <p:txBody>
          <a:bodyPr>
            <a:noAutofit/>
          </a:bodyPr>
          <a:lstStyle>
            <a:lvl1pPr marL="0">
              <a:lnSpc>
                <a:spcPct val="100000"/>
              </a:lnSpc>
              <a:spcBef>
                <a:spcPts val="600"/>
              </a:spcBef>
              <a:buFontTx/>
              <a:buNone/>
              <a:defRPr sz="1400" cap="all" baseline="0"/>
            </a:lvl1pPr>
            <a:lvl2pPr marL="0" indent="0">
              <a:lnSpc>
                <a:spcPct val="100000"/>
              </a:lnSpc>
              <a:spcBef>
                <a:spcPts val="0"/>
              </a:spcBef>
              <a:buFontTx/>
              <a:buNone/>
              <a:defRPr sz="1100"/>
            </a:lvl2pPr>
            <a:lvl3pPr marL="0" indent="0">
              <a:lnSpc>
                <a:spcPct val="100000"/>
              </a:lnSpc>
              <a:spcBef>
                <a:spcPts val="0"/>
              </a:spcBef>
              <a:buFontTx/>
              <a:buNone/>
              <a:defRPr sz="700"/>
            </a:lvl3pPr>
            <a:lvl4pPr marL="0" indent="0">
              <a:lnSpc>
                <a:spcPct val="100000"/>
              </a:lnSpc>
              <a:spcBef>
                <a:spcPts val="0"/>
              </a:spcBef>
              <a:buFontTx/>
              <a:buNone/>
              <a:defRPr sz="700"/>
            </a:lvl4pPr>
            <a:lvl5pPr marL="0">
              <a:lnSpc>
                <a:spcPct val="100000"/>
              </a:lnSpc>
              <a:spcBef>
                <a:spcPts val="0"/>
              </a:spcBef>
              <a:buFontTx/>
              <a:buNone/>
              <a:defRPr sz="700"/>
            </a:lvl5pPr>
          </a:lstStyle>
          <a:p>
            <a:pPr lvl="0"/>
            <a:r>
              <a:rPr lang="fr-FR"/>
              <a:t>Modifier les styles du texte du masque</a:t>
            </a:r>
          </a:p>
          <a:p>
            <a:pPr lvl="1"/>
            <a:r>
              <a:rPr lang="fr-FR"/>
              <a:t>Deuxième niveau</a:t>
            </a:r>
          </a:p>
        </p:txBody>
      </p:sp>
      <p:sp>
        <p:nvSpPr>
          <p:cNvPr id="9" name="Espace réservé du pied de page 3">
            <a:extLst>
              <a:ext uri="{FF2B5EF4-FFF2-40B4-BE49-F238E27FC236}">
                <a16:creationId xmlns:a16="http://schemas.microsoft.com/office/drawing/2014/main" id="{475D8707-1998-4E73-B202-1208ADCF3C7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Tree>
    <p:extLst>
      <p:ext uri="{BB962C8B-B14F-4D97-AF65-F5344CB8AC3E}">
        <p14:creationId xmlns:p14="http://schemas.microsoft.com/office/powerpoint/2010/main" val="1113759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ô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er 13"/>
          <p:cNvGrpSpPr/>
          <p:nvPr/>
        </p:nvGrpSpPr>
        <p:grpSpPr>
          <a:xfrm>
            <a:off x="2268539" y="3889361"/>
            <a:ext cx="4059691" cy="627076"/>
            <a:chOff x="2484437" y="3903663"/>
            <a:chExt cx="3967099" cy="612774"/>
          </a:xfrm>
        </p:grpSpPr>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10059" y="3903663"/>
              <a:ext cx="541477" cy="612774"/>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4437" y="3907719"/>
              <a:ext cx="3203575" cy="608718"/>
            </a:xfrm>
            <a:prstGeom prst="rect">
              <a:avLst/>
            </a:prstGeom>
          </p:spPr>
        </p:pic>
      </p:grpSp>
      <p:sp>
        <p:nvSpPr>
          <p:cNvPr id="17" name="Espace réservé du texte 4"/>
          <p:cNvSpPr>
            <a:spLocks noGrp="1"/>
          </p:cNvSpPr>
          <p:nvPr>
            <p:ph type="body" sz="quarter" idx="10" hasCustomPrompt="1"/>
          </p:nvPr>
        </p:nvSpPr>
        <p:spPr>
          <a:xfrm>
            <a:off x="2259014" y="1938338"/>
            <a:ext cx="5078412" cy="1014412"/>
          </a:xfrm>
          <a:prstGeom prst="rect">
            <a:avLst/>
          </a:prstGeom>
        </p:spPr>
        <p:txBody>
          <a:bodyPr lIns="0" tIns="0" rIns="0" bIns="0"/>
          <a:lstStyle>
            <a:lvl1pPr marL="0" indent="0">
              <a:lnSpc>
                <a:spcPct val="100000"/>
              </a:lnSpc>
              <a:spcBef>
                <a:spcPts val="0"/>
              </a:spcBef>
              <a:buNone/>
              <a:defRPr b="1">
                <a:solidFill>
                  <a:schemeClr val="bg2"/>
                </a:solidFill>
              </a:defRPr>
            </a:lvl1pPr>
          </a:lstStyle>
          <a:p>
            <a:pPr lvl="0"/>
            <a:r>
              <a:rPr lang="fr-FR" dirty="0"/>
              <a:t>CLIQUEZ POUR MODIFIER LES STYLES DU TEXTE DU MASQUE</a:t>
            </a:r>
          </a:p>
        </p:txBody>
      </p:sp>
      <p:sp>
        <p:nvSpPr>
          <p:cNvPr id="2" name="Rectangle 1">
            <a:hlinkClick r:id="rId5" tooltip="Site Web Open"/>
          </p:cNvPr>
          <p:cNvSpPr/>
          <p:nvPr/>
        </p:nvSpPr>
        <p:spPr>
          <a:xfrm>
            <a:off x="7419703" y="4049486"/>
            <a:ext cx="1292498" cy="243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99751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pitre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Orang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BA1C81A1-58A4-404A-9FFA-5C44366BC3CE}"/>
              </a:ext>
            </a:extLst>
          </p:cNvPr>
          <p:cNvGrpSpPr/>
          <p:nvPr userDrawn="1"/>
        </p:nvGrpSpPr>
        <p:grpSpPr>
          <a:xfrm>
            <a:off x="719572" y="1219200"/>
            <a:ext cx="1828802" cy="3924300"/>
            <a:chOff x="719572" y="1219200"/>
            <a:chExt cx="1828801" cy="3924300"/>
          </a:xfrm>
        </p:grpSpPr>
        <p:sp>
          <p:nvSpPr>
            <p:cNvPr id="2" name="Parallélogramme 1">
              <a:extLst>
                <a:ext uri="{FF2B5EF4-FFF2-40B4-BE49-F238E27FC236}">
                  <a16:creationId xmlns:a16="http://schemas.microsoft.com/office/drawing/2014/main" id="{01F8F72B-99E3-4383-B7CC-AE911F90ECC8}"/>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2" name="Connecteur droit 11">
              <a:extLst>
                <a:ext uri="{FF2B5EF4-FFF2-40B4-BE49-F238E27FC236}">
                  <a16:creationId xmlns:a16="http://schemas.microsoft.com/office/drawing/2014/main" id="{9B32CE87-FAA4-4DC7-9EEC-66690B893E7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E619C9B-A137-4A27-9B12-DC51193A4196}"/>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D0A730"/>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C5C7F878-E3CD-4730-A47E-0F88FB304791}"/>
              </a:ext>
            </a:extLst>
          </p:cNvPr>
          <p:cNvSpPr>
            <a:spLocks noGrp="1"/>
          </p:cNvSpPr>
          <p:nvPr userDrawn="1">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13C6BA92-3B4F-4F92-B420-648566905355}"/>
              </a:ext>
            </a:extLst>
          </p:cNvPr>
          <p:cNvSpPr>
            <a:spLocks noGrp="1"/>
          </p:cNvSpPr>
          <p:nvPr userDrawn="1">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6B647"/>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7668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itre r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1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Ros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1165105E-048D-40C0-9097-8D2D0320ABF7}"/>
              </a:ext>
            </a:extLst>
          </p:cNvPr>
          <p:cNvGrpSpPr/>
          <p:nvPr userDrawn="1"/>
        </p:nvGrpSpPr>
        <p:grpSpPr>
          <a:xfrm>
            <a:off x="719572" y="1219200"/>
            <a:ext cx="1828802" cy="3924300"/>
            <a:chOff x="719572" y="1219200"/>
            <a:chExt cx="1828801" cy="3924300"/>
          </a:xfrm>
        </p:grpSpPr>
        <p:sp>
          <p:nvSpPr>
            <p:cNvPr id="13" name="Parallélogramme 12">
              <a:extLst>
                <a:ext uri="{FF2B5EF4-FFF2-40B4-BE49-F238E27FC236}">
                  <a16:creationId xmlns:a16="http://schemas.microsoft.com/office/drawing/2014/main" id="{B7B13945-6A68-4991-A562-CAD8D030B22C}"/>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4" name="Connecteur droit 13">
              <a:extLst>
                <a:ext uri="{FF2B5EF4-FFF2-40B4-BE49-F238E27FC236}">
                  <a16:creationId xmlns:a16="http://schemas.microsoft.com/office/drawing/2014/main" id="{5AA351A7-1C5C-4BE9-9B16-64A96F78951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5B1A0EF-9666-4D70-9206-0E94717DEFA5}"/>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5A9B"/>
                </a:solidFill>
                <a:latin typeface="Arial" charset="0"/>
                <a:ea typeface="Arial" charset="0"/>
                <a:cs typeface="Arial" charset="0"/>
              </a:defRPr>
            </a:lvl1pPr>
          </a:lstStyle>
          <a:p>
            <a:r>
              <a:rPr lang="fr-FR" dirty="0"/>
              <a:t>#</a:t>
            </a:r>
          </a:p>
        </p:txBody>
      </p:sp>
      <p:sp>
        <p:nvSpPr>
          <p:cNvPr id="10" name="Espace réservé du texte 3">
            <a:extLst>
              <a:ext uri="{FF2B5EF4-FFF2-40B4-BE49-F238E27FC236}">
                <a16:creationId xmlns:a16="http://schemas.microsoft.com/office/drawing/2014/main" id="{3EAC0E05-B0EB-4383-B2B1-5BC820314C29}"/>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5A9B"/>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1" name="Espace réservé du texte 5">
            <a:extLst>
              <a:ext uri="{FF2B5EF4-FFF2-40B4-BE49-F238E27FC236}">
                <a16:creationId xmlns:a16="http://schemas.microsoft.com/office/drawing/2014/main" id="{68D2430C-21AD-4E1E-8262-56BA794CCE5E}"/>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096BD"/>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210295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itre ve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6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Vert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grpSp>
        <p:nvGrpSpPr>
          <p:cNvPr id="9" name="Groupe 8">
            <a:extLst>
              <a:ext uri="{FF2B5EF4-FFF2-40B4-BE49-F238E27FC236}">
                <a16:creationId xmlns:a16="http://schemas.microsoft.com/office/drawing/2014/main" id="{7A27E897-8F84-43AF-BA20-60CC70CB055A}"/>
              </a:ext>
            </a:extLst>
          </p:cNvPr>
          <p:cNvGrpSpPr/>
          <p:nvPr userDrawn="1"/>
        </p:nvGrpSpPr>
        <p:grpSpPr>
          <a:xfrm>
            <a:off x="719572" y="1219200"/>
            <a:ext cx="1828802" cy="3924300"/>
            <a:chOff x="719572" y="1219200"/>
            <a:chExt cx="1828801" cy="3924300"/>
          </a:xfrm>
        </p:grpSpPr>
        <p:sp>
          <p:nvSpPr>
            <p:cNvPr id="10" name="Parallélogramme 9">
              <a:extLst>
                <a:ext uri="{FF2B5EF4-FFF2-40B4-BE49-F238E27FC236}">
                  <a16:creationId xmlns:a16="http://schemas.microsoft.com/office/drawing/2014/main" id="{613DA783-0B7E-4343-B6B4-9A6AE6BA9CF6}"/>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1" name="Connecteur droit 10">
              <a:extLst>
                <a:ext uri="{FF2B5EF4-FFF2-40B4-BE49-F238E27FC236}">
                  <a16:creationId xmlns:a16="http://schemas.microsoft.com/office/drawing/2014/main" id="{A0E3D508-ECFE-4358-9649-4B6F09D11289}"/>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2" name="Titre 1">
            <a:extLst>
              <a:ext uri="{FF2B5EF4-FFF2-40B4-BE49-F238E27FC236}">
                <a16:creationId xmlns:a16="http://schemas.microsoft.com/office/drawing/2014/main" id="{1AC9399E-7F85-4556-A58C-390990B91B33}"/>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C438"/>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89BAF6BB-0CF7-4C2B-8912-44C6E734580C}"/>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C438"/>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F77AC4A0-3C27-464B-AE09-577BF7F6683D}"/>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D3E03B"/>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0138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itre avec photo">
    <p:bg>
      <p:bgPr>
        <a:solidFill>
          <a:schemeClr val="bg2"/>
        </a:solid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spTree>
    <p:extLst>
      <p:ext uri="{BB962C8B-B14F-4D97-AF65-F5344CB8AC3E}">
        <p14:creationId xmlns:p14="http://schemas.microsoft.com/office/powerpoint/2010/main" val="71628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grpSp>
        <p:nvGrpSpPr>
          <p:cNvPr id="5" name="Grouper 26"/>
          <p:cNvGrpSpPr/>
          <p:nvPr/>
        </p:nvGrpSpPr>
        <p:grpSpPr>
          <a:xfrm>
            <a:off x="360000" y="4526615"/>
            <a:ext cx="629632" cy="480447"/>
            <a:chOff x="216000" y="4526614"/>
            <a:chExt cx="629632" cy="480447"/>
          </a:xfrm>
        </p:grpSpPr>
        <p:pic>
          <p:nvPicPr>
            <p:cNvPr id="6" name="Image 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16000" y="4549121"/>
              <a:ext cx="629632" cy="258366"/>
            </a:xfrm>
            <a:prstGeom prst="rect">
              <a:avLst/>
            </a:prstGeom>
          </p:spPr>
        </p:pic>
        <p:cxnSp>
          <p:nvCxnSpPr>
            <p:cNvPr id="7" name="Connecteur droit 6"/>
            <p:cNvCxnSpPr/>
            <p:nvPr userDrawn="1"/>
          </p:nvCxnSpPr>
          <p:spPr>
            <a:xfrm rot="1500000" flipV="1">
              <a:off x="759170" y="4526614"/>
              <a:ext cx="0" cy="48044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 name="Espace réservé du titre 7"/>
          <p:cNvSpPr>
            <a:spLocks noGrp="1"/>
          </p:cNvSpPr>
          <p:nvPr>
            <p:ph type="title"/>
          </p:nvPr>
        </p:nvSpPr>
        <p:spPr>
          <a:xfrm>
            <a:off x="611188" y="224304"/>
            <a:ext cx="8065268" cy="332399"/>
          </a:xfrm>
          <a:prstGeom prst="rect">
            <a:avLst/>
          </a:prstGeom>
        </p:spPr>
        <p:txBody>
          <a:bodyPr vert="horz" wrap="square" lIns="36000" tIns="0" rIns="36000" bIns="0" rtlCol="0" anchor="t">
            <a:spAutoFit/>
          </a:bodyPr>
          <a:lstStyle/>
          <a:p>
            <a:r>
              <a:rPr lang="fr-FR" dirty="0"/>
              <a:t>Modifiez le style du titre</a:t>
            </a:r>
          </a:p>
        </p:txBody>
      </p:sp>
      <p:sp>
        <p:nvSpPr>
          <p:cNvPr id="9" name="Espace réservé du texte 8"/>
          <p:cNvSpPr>
            <a:spLocks noGrp="1"/>
          </p:cNvSpPr>
          <p:nvPr>
            <p:ph type="body" idx="1"/>
          </p:nvPr>
        </p:nvSpPr>
        <p:spPr>
          <a:xfrm>
            <a:off x="611188" y="1079999"/>
            <a:ext cx="6156000" cy="3276000"/>
          </a:xfrm>
          <a:prstGeom prst="rect">
            <a:avLst/>
          </a:prstGeom>
        </p:spPr>
        <p:txBody>
          <a:bodyPr vert="horz" lIns="36000" tIns="0" rIns="3600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0" name="Connecteur droit 9"/>
          <p:cNvCxnSpPr/>
          <p:nvPr/>
        </p:nvCxnSpPr>
        <p:spPr>
          <a:xfrm flipV="1">
            <a:off x="-4979" y="254984"/>
            <a:ext cx="539867" cy="1157745"/>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50575"/>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3" r:id="rId3"/>
    <p:sldLayoutId id="2147483679" r:id="rId4"/>
    <p:sldLayoutId id="2147483664" r:id="rId5"/>
    <p:sldLayoutId id="2147483680" r:id="rId6"/>
    <p:sldLayoutId id="2147483665" r:id="rId7"/>
    <p:sldLayoutId id="2147483681" r:id="rId8"/>
    <p:sldLayoutId id="2147483666" r:id="rId9"/>
    <p:sldLayoutId id="2147483667" r:id="rId10"/>
    <p:sldLayoutId id="2147483668" r:id="rId11"/>
    <p:sldLayoutId id="2147483676" r:id="rId12"/>
    <p:sldLayoutId id="2147483677" r:id="rId13"/>
    <p:sldLayoutId id="2147483669" r:id="rId14"/>
    <p:sldLayoutId id="2147483670" r:id="rId15"/>
    <p:sldLayoutId id="2147483671" r:id="rId16"/>
    <p:sldLayoutId id="2147483672" r:id="rId17"/>
    <p:sldLayoutId id="2147483673" r:id="rId18"/>
    <p:sldLayoutId id="2147483674" r:id="rId19"/>
    <p:sldLayoutId id="2147483675" r:id="rId20"/>
  </p:sldLayoutIdLst>
  <p:hf hdr="0" dt="0"/>
  <p:txStyles>
    <p:title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p:titleStyle>
    <p:body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720009" indent="-180002"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8" rtl="0" eaLnBrk="1" latinLnBrk="0" hangingPunct="1">
        <a:defRPr sz="1350" kern="1200">
          <a:solidFill>
            <a:schemeClr val="tx1"/>
          </a:solidFill>
          <a:latin typeface="+mn-lt"/>
          <a:ea typeface="+mn-ea"/>
          <a:cs typeface="+mn-cs"/>
        </a:defRPr>
      </a:lvl1pPr>
      <a:lvl2pPr marL="342905" algn="l" defTabSz="685808" rtl="0" eaLnBrk="1" latinLnBrk="0" hangingPunct="1">
        <a:defRPr sz="1350" kern="1200">
          <a:solidFill>
            <a:schemeClr val="tx1"/>
          </a:solidFill>
          <a:latin typeface="+mn-lt"/>
          <a:ea typeface="+mn-ea"/>
          <a:cs typeface="+mn-cs"/>
        </a:defRPr>
      </a:lvl2pPr>
      <a:lvl3pPr marL="685808" algn="l" defTabSz="685808" rtl="0" eaLnBrk="1" latinLnBrk="0" hangingPunct="1">
        <a:defRPr sz="1350" kern="1200">
          <a:solidFill>
            <a:schemeClr val="tx1"/>
          </a:solidFill>
          <a:latin typeface="+mn-lt"/>
          <a:ea typeface="+mn-ea"/>
          <a:cs typeface="+mn-cs"/>
        </a:defRPr>
      </a:lvl3pPr>
      <a:lvl4pPr marL="1028713" algn="l" defTabSz="685808" rtl="0" eaLnBrk="1" latinLnBrk="0" hangingPunct="1">
        <a:defRPr sz="1350" kern="1200">
          <a:solidFill>
            <a:schemeClr val="tx1"/>
          </a:solidFill>
          <a:latin typeface="+mn-lt"/>
          <a:ea typeface="+mn-ea"/>
          <a:cs typeface="+mn-cs"/>
        </a:defRPr>
      </a:lvl4pPr>
      <a:lvl5pPr marL="1371617" algn="l" defTabSz="685808" rtl="0" eaLnBrk="1" latinLnBrk="0" hangingPunct="1">
        <a:defRPr sz="1350" kern="1200">
          <a:solidFill>
            <a:schemeClr val="tx1"/>
          </a:solidFill>
          <a:latin typeface="+mn-lt"/>
          <a:ea typeface="+mn-ea"/>
          <a:cs typeface="+mn-cs"/>
        </a:defRPr>
      </a:lvl5pPr>
      <a:lvl6pPr marL="1714521" algn="l" defTabSz="685808" rtl="0" eaLnBrk="1" latinLnBrk="0" hangingPunct="1">
        <a:defRPr sz="1350" kern="1200">
          <a:solidFill>
            <a:schemeClr val="tx1"/>
          </a:solidFill>
          <a:latin typeface="+mn-lt"/>
          <a:ea typeface="+mn-ea"/>
          <a:cs typeface="+mn-cs"/>
        </a:defRPr>
      </a:lvl6pPr>
      <a:lvl7pPr marL="2057426" algn="l" defTabSz="685808" rtl="0" eaLnBrk="1" latinLnBrk="0" hangingPunct="1">
        <a:defRPr sz="1350" kern="1200">
          <a:solidFill>
            <a:schemeClr val="tx1"/>
          </a:solidFill>
          <a:latin typeface="+mn-lt"/>
          <a:ea typeface="+mn-ea"/>
          <a:cs typeface="+mn-cs"/>
        </a:defRPr>
      </a:lvl7pPr>
      <a:lvl8pPr marL="2400330" algn="l" defTabSz="685808" rtl="0" eaLnBrk="1" latinLnBrk="0" hangingPunct="1">
        <a:defRPr sz="1350" kern="1200">
          <a:solidFill>
            <a:schemeClr val="tx1"/>
          </a:solidFill>
          <a:latin typeface="+mn-lt"/>
          <a:ea typeface="+mn-ea"/>
          <a:cs typeface="+mn-cs"/>
        </a:defRPr>
      </a:lvl8pPr>
      <a:lvl9pPr marL="2743234" algn="l" defTabSz="685808"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86" userDrawn="1">
          <p15:clr>
            <a:srgbClr val="F26B43"/>
          </p15:clr>
        </p15:guide>
        <p15:guide id="3" pos="2880" userDrawn="1">
          <p15:clr>
            <a:srgbClr val="F26B43"/>
          </p15:clr>
        </p15:guide>
        <p15:guide id="4" pos="5488" userDrawn="1">
          <p15:clr>
            <a:srgbClr val="F26B43"/>
          </p15:clr>
        </p15:guide>
        <p15:guide id="5" pos="4263" userDrawn="1">
          <p15:clr>
            <a:srgbClr val="F26B43"/>
          </p15:clr>
        </p15:guide>
        <p15:guide id="6" orient="horz" pos="2754" userDrawn="1">
          <p15:clr>
            <a:srgbClr val="F26B43"/>
          </p15:clr>
        </p15:guide>
        <p15:guide id="7" orient="horz" pos="68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2.xml"/><Relationship Id="rId7" Type="http://schemas.openxmlformats.org/officeDocument/2006/relationships/image" Target="../media/image15.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17.w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angular.io/api/common/NgForOf" TargetMode="External"/><Relationship Id="rId4" Type="http://schemas.openxmlformats.org/officeDocument/2006/relationships/hyperlink" Target="https://angular.io/api?type=pip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0.xml"/><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645950" y="2527738"/>
            <a:ext cx="3313982" cy="276999"/>
          </a:xfrm>
        </p:spPr>
        <p:txBody>
          <a:bodyPr/>
          <a:lstStyle/>
          <a:p>
            <a:r>
              <a:rPr lang="fr-FR" dirty="0"/>
              <a:t>Jacques Buchaillot</a:t>
            </a:r>
          </a:p>
        </p:txBody>
      </p:sp>
      <p:sp>
        <p:nvSpPr>
          <p:cNvPr id="3" name="Titre 2"/>
          <p:cNvSpPr>
            <a:spLocks noGrp="1"/>
          </p:cNvSpPr>
          <p:nvPr>
            <p:ph type="title"/>
          </p:nvPr>
        </p:nvSpPr>
        <p:spPr>
          <a:xfrm>
            <a:off x="653782" y="1764482"/>
            <a:ext cx="3918218" cy="332399"/>
          </a:xfrm>
        </p:spPr>
        <p:txBody>
          <a:bodyPr/>
          <a:lstStyle/>
          <a:p>
            <a:r>
              <a:rPr lang="fr-FR"/>
              <a:t>Formation Angular</a:t>
            </a:r>
            <a:endParaRPr lang="fr-FR" dirty="0"/>
          </a:p>
        </p:txBody>
      </p:sp>
      <p:sp>
        <p:nvSpPr>
          <p:cNvPr id="4" name="Zone de texte 2"/>
          <p:cNvSpPr txBox="1">
            <a:spLocks noChangeArrowheads="1"/>
          </p:cNvSpPr>
          <p:nvPr/>
        </p:nvSpPr>
        <p:spPr bwMode="auto">
          <a:xfrm>
            <a:off x="638620" y="4127814"/>
            <a:ext cx="2982404" cy="900246"/>
          </a:xfrm>
          <a:prstGeom prst="rect">
            <a:avLst/>
          </a:prstGeom>
          <a:noFill/>
          <a:ln w="9525">
            <a:noFill/>
            <a:miter lim="800000"/>
            <a:headEnd/>
            <a:tailEnd/>
          </a:ln>
        </p:spPr>
        <p:txBody>
          <a:bodyPr rot="0" vert="horz" wrap="square" lIns="36000" tIns="0" rIns="36000" bIns="0" anchor="t" anchorCtr="0">
            <a:spAutoFit/>
          </a:bodyPr>
          <a:lstStyle/>
          <a:p>
            <a:pPr marR="88266">
              <a:spcAft>
                <a:spcPts val="300"/>
              </a:spcAft>
              <a:buSzPct val="150000"/>
            </a:pPr>
            <a:r>
              <a:rPr lang="fr-FR" sz="800" dirty="0">
                <a:solidFill>
                  <a:schemeClr val="bg1"/>
                </a:solidFill>
              </a:rPr>
              <a:t>Diffusion de la présentation : </a:t>
            </a:r>
          </a:p>
          <a:p>
            <a:pPr marL="0" marR="88266" lvl="1">
              <a:buSzPct val="150000"/>
              <a:tabLst>
                <a:tab pos="182566" algn="l"/>
                <a:tab pos="712797" algn="l"/>
                <a:tab pos="1344630" algn="l"/>
                <a:tab pos="2149502" algn="l"/>
              </a:tabLst>
            </a:pPr>
            <a:r>
              <a:rPr lang="fr-FR" sz="800" dirty="0">
                <a:solidFill>
                  <a:schemeClr val="bg1"/>
                </a:solidFill>
              </a:rPr>
              <a:t>     Libre	Interne	Restreinte	Confidentielle</a:t>
            </a:r>
          </a:p>
          <a:p>
            <a:pPr marR="88266">
              <a:buSzPct val="150000"/>
            </a:pPr>
            <a:endParaRPr lang="fr-FR" sz="800" dirty="0">
              <a:solidFill>
                <a:schemeClr val="bg1"/>
              </a:solidFill>
            </a:endParaRPr>
          </a:p>
          <a:p>
            <a:pPr marR="88266">
              <a:buSzPct val="150000"/>
            </a:pPr>
            <a:r>
              <a:rPr lang="fr-FR" sz="800" dirty="0">
                <a:solidFill>
                  <a:schemeClr val="bg1"/>
                </a:solidFill>
              </a:rPr>
              <a:t>Propriétaire de la présentation : Fonction (du responsable du périmètre auquel le document se rapporte)</a:t>
            </a:r>
          </a:p>
          <a:p>
            <a:pPr marR="88266">
              <a:buSzPct val="150000"/>
            </a:pPr>
            <a:endParaRPr lang="fr-FR" sz="800" dirty="0">
              <a:solidFill>
                <a:schemeClr val="bg1"/>
              </a:solidFill>
            </a:endParaRPr>
          </a:p>
          <a:p>
            <a:pPr marR="88266">
              <a:buSzPct val="150000"/>
            </a:pPr>
            <a:r>
              <a:rPr lang="fr-FR" sz="800" dirty="0">
                <a:solidFill>
                  <a:schemeClr val="bg1"/>
                </a:solidFill>
              </a:rPr>
              <a:t>Identification : &lt;Référence VX&gt;</a:t>
            </a:r>
          </a:p>
        </p:txBody>
      </p:sp>
    </p:spTree>
    <p:controls>
      <mc:AlternateContent xmlns:mc="http://schemas.openxmlformats.org/markup-compatibility/2006">
        <mc:Choice xmlns:v="urn:schemas-microsoft-com:vml" Requires="v">
          <p:control spid="1026" name="CheckBox2" r:id="rId2" imgW="142920" imgH="142920"/>
        </mc:Choice>
        <mc:Fallback>
          <p:control name="CheckBox2" r:id="rId2" imgW="142920" imgH="142920">
            <p:pic>
              <p:nvPicPr>
                <p:cNvPr id="15" name="CheckBox2"/>
                <p:cNvPicPr preferRelativeResize="0">
                  <a:picLocks noChangeAspect="1" noChangeArrowheads="1" noChangeShapeType="1"/>
                </p:cNvPicPr>
                <p:nvPr/>
              </p:nvPicPr>
              <p:blipFill>
                <a:blip r:embed="rId7"/>
                <a:srcRect/>
                <a:stretch>
                  <a:fillRect/>
                </a:stretch>
              </p:blipFill>
              <p:spPr bwMode="auto">
                <a:xfrm>
                  <a:off x="656909"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7" name="CheckBox1" r:id="rId3" imgW="142920" imgH="142920"/>
        </mc:Choice>
        <mc:Fallback>
          <p:control name="CheckBox1" r:id="rId3" imgW="142920" imgH="142920">
            <p:pic>
              <p:nvPicPr>
                <p:cNvPr id="16" name="CheckBox1"/>
                <p:cNvPicPr preferRelativeResize="0">
                  <a:picLocks noChangeAspect="1" noChangeArrowheads="1" noChangeShapeType="1"/>
                </p:cNvPicPr>
                <p:nvPr/>
              </p:nvPicPr>
              <p:blipFill>
                <a:blip r:embed="rId8"/>
                <a:srcRect/>
                <a:stretch>
                  <a:fillRect/>
                </a:stretch>
              </p:blipFill>
              <p:spPr bwMode="auto">
                <a:xfrm>
                  <a:off x="1213555"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8" name="CheckBox3" r:id="rId4" imgW="142920" imgH="142920"/>
        </mc:Choice>
        <mc:Fallback>
          <p:control name="CheckBox3" r:id="rId4" imgW="142920" imgH="142920">
            <p:pic>
              <p:nvPicPr>
                <p:cNvPr id="18" name="CheckBox3"/>
                <p:cNvPicPr preferRelativeResize="0">
                  <a:picLocks noChangeAspect="1" noChangeArrowheads="1" noChangeShapeType="1"/>
                </p:cNvPicPr>
                <p:nvPr/>
              </p:nvPicPr>
              <p:blipFill>
                <a:blip r:embed="rId7"/>
                <a:srcRect/>
                <a:stretch>
                  <a:fillRect/>
                </a:stretch>
              </p:blipFill>
              <p:spPr bwMode="auto">
                <a:xfrm>
                  <a:off x="184168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9" name="CheckBox4" r:id="rId5" imgW="142920" imgH="142920"/>
        </mc:Choice>
        <mc:Fallback>
          <p:control name="CheckBox4" r:id="rId5" imgW="142920" imgH="142920">
            <p:pic>
              <p:nvPicPr>
                <p:cNvPr id="19" name="CheckBox4"/>
                <p:cNvPicPr preferRelativeResize="0">
                  <a:picLocks noChangeAspect="1" noChangeArrowheads="1" noChangeShapeType="1"/>
                </p:cNvPicPr>
                <p:nvPr/>
              </p:nvPicPr>
              <p:blipFill>
                <a:blip r:embed="rId9"/>
                <a:srcRect/>
                <a:stretch>
                  <a:fillRect/>
                </a:stretch>
              </p:blipFill>
              <p:spPr bwMode="auto">
                <a:xfrm>
                  <a:off x="264555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p:controls>
    <p:extLst>
      <p:ext uri="{BB962C8B-B14F-4D97-AF65-F5344CB8AC3E}">
        <p14:creationId xmlns:p14="http://schemas.microsoft.com/office/powerpoint/2010/main" val="27930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p:txBody>
          <a:bodyPr/>
          <a:lstStyle/>
          <a:p>
            <a:r>
              <a:rPr lang="fr-FR" dirty="0"/>
              <a:t>Immuabilité</a:t>
            </a:r>
          </a:p>
        </p:txBody>
      </p:sp>
      <p:sp>
        <p:nvSpPr>
          <p:cNvPr id="4" name="Espace réservé du texte 3"/>
          <p:cNvSpPr>
            <a:spLocks noGrp="1"/>
          </p:cNvSpPr>
          <p:nvPr>
            <p:ph type="body" sz="quarter" idx="14"/>
          </p:nvPr>
        </p:nvSpPr>
        <p:spPr>
          <a:xfrm>
            <a:off x="611188" y="999695"/>
            <a:ext cx="4248766" cy="3447573"/>
          </a:xfrm>
        </p:spPr>
        <p:txBody>
          <a:bodyPr>
            <a:normAutofit/>
          </a:bodyPr>
          <a:lstStyle/>
          <a:p>
            <a:pPr lvl="1"/>
            <a:r>
              <a:rPr lang="fr-FR" sz="1200" dirty="0"/>
              <a:t>Garantir l’intégrité du modèle à tout moment.</a:t>
            </a:r>
          </a:p>
          <a:p>
            <a:pPr lvl="1"/>
            <a:endParaRPr lang="fr-FR" sz="1200" dirty="0"/>
          </a:p>
          <a:p>
            <a:pPr lvl="1"/>
            <a:r>
              <a:rPr lang="fr-FR" sz="1200" b="1" dirty="0"/>
              <a:t>Template-</a:t>
            </a:r>
            <a:r>
              <a:rPr lang="fr-FR" sz="1200" b="1" dirty="0" err="1"/>
              <a:t>driven</a:t>
            </a:r>
            <a:r>
              <a:rPr lang="fr-FR" sz="1200" b="1" dirty="0"/>
              <a:t> </a:t>
            </a:r>
            <a:r>
              <a:rPr lang="fr-FR" sz="1200" b="1" dirty="0" err="1"/>
              <a:t>forms</a:t>
            </a:r>
            <a:endParaRPr lang="fr-FR" sz="1200" b="1" dirty="0"/>
          </a:p>
          <a:p>
            <a:pPr lvl="2"/>
            <a:r>
              <a:rPr lang="fr-FR" sz="1200" dirty="0"/>
              <a:t>Le modèle est mis à jour à chaque action utilisateur, par exemple à la saisie à la volée d’un input, la directive </a:t>
            </a:r>
            <a:r>
              <a:rPr lang="fr-FR" sz="1200" dirty="0" err="1"/>
              <a:t>ngModel</a:t>
            </a:r>
            <a:r>
              <a:rPr lang="fr-FR" sz="1200" dirty="0"/>
              <a:t> met à jour la propriété associé dans le modèle.</a:t>
            </a:r>
          </a:p>
          <a:p>
            <a:pPr lvl="2"/>
            <a:endParaRPr lang="fr-FR" sz="1200" dirty="0"/>
          </a:p>
          <a:p>
            <a:pPr lvl="1"/>
            <a:r>
              <a:rPr lang="fr-FR" sz="1200" b="1" dirty="0" err="1"/>
              <a:t>Reactive</a:t>
            </a:r>
            <a:r>
              <a:rPr lang="fr-FR" sz="1200" b="1" dirty="0"/>
              <a:t> </a:t>
            </a:r>
            <a:r>
              <a:rPr lang="fr-FR" sz="1200" b="1" dirty="0" err="1"/>
              <a:t>forms</a:t>
            </a:r>
            <a:endParaRPr lang="fr-FR" sz="1200" b="1" dirty="0"/>
          </a:p>
          <a:p>
            <a:pPr lvl="2"/>
            <a:r>
              <a:rPr lang="fr-FR" sz="1200" dirty="0"/>
              <a:t>L’instance </a:t>
            </a:r>
            <a:r>
              <a:rPr lang="fr-FR" sz="1200" dirty="0" err="1"/>
              <a:t>FormControl</a:t>
            </a:r>
            <a:r>
              <a:rPr lang="fr-FR" sz="1200" dirty="0"/>
              <a:t> ne mettra pas à jour le modèle de données existant, elle retournera un nouvel état (un nouveau modèle de données). La forme réactive utilise des opérateurs observables pour renvoyer un nouveau modèle de données. De cette façon, elle maintiendra toujours l'intégrité du modèle entre les changements.</a:t>
            </a:r>
          </a:p>
          <a:p>
            <a:pPr marL="0" lvl="1" indent="0">
              <a:buNone/>
            </a:pPr>
            <a:endParaRPr lang="fr-FR" sz="1200" dirty="0"/>
          </a:p>
          <a:p>
            <a:pPr lvl="1"/>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7" name="Image 6">
            <a:extLst>
              <a:ext uri="{FF2B5EF4-FFF2-40B4-BE49-F238E27FC236}">
                <a16:creationId xmlns:a16="http://schemas.microsoft.com/office/drawing/2014/main" id="{F97EA8C0-848E-4EFA-B8BE-727B0E5DF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5" name="Image 4">
            <a:extLst>
              <a:ext uri="{FF2B5EF4-FFF2-40B4-BE49-F238E27FC236}">
                <a16:creationId xmlns:a16="http://schemas.microsoft.com/office/drawing/2014/main" id="{D2C85B48-537C-4312-8C4A-A1932F620C71}"/>
              </a:ext>
            </a:extLst>
          </p:cNvPr>
          <p:cNvPicPr>
            <a:picLocks noChangeAspect="1"/>
          </p:cNvPicPr>
          <p:nvPr/>
        </p:nvPicPr>
        <p:blipFill>
          <a:blip r:embed="rId4"/>
          <a:stretch>
            <a:fillRect/>
          </a:stretch>
        </p:blipFill>
        <p:spPr>
          <a:xfrm>
            <a:off x="4864386" y="1505142"/>
            <a:ext cx="4114661" cy="2133215"/>
          </a:xfrm>
          <a:prstGeom prst="rect">
            <a:avLst/>
          </a:prstGeom>
          <a:effectLst>
            <a:outerShdw blurRad="50800" dist="38100" dir="2700000" algn="tl" rotWithShape="0">
              <a:prstClr val="black">
                <a:alpha val="40000"/>
              </a:prstClr>
            </a:outerShdw>
          </a:effectLst>
        </p:spPr>
      </p:pic>
      <p:sp>
        <p:nvSpPr>
          <p:cNvPr id="6" name="Espace réservé du texte 3">
            <a:extLst>
              <a:ext uri="{FF2B5EF4-FFF2-40B4-BE49-F238E27FC236}">
                <a16:creationId xmlns:a16="http://schemas.microsoft.com/office/drawing/2014/main" id="{F1C2977F-CEA7-4FC6-9D4F-A6C9B4D16169}"/>
              </a:ext>
            </a:extLst>
          </p:cNvPr>
          <p:cNvSpPr txBox="1">
            <a:spLocks/>
          </p:cNvSpPr>
          <p:nvPr/>
        </p:nvSpPr>
        <p:spPr>
          <a:xfrm>
            <a:off x="4864386" y="1255854"/>
            <a:ext cx="4114660" cy="21544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Reactive</a:t>
            </a:r>
            <a:r>
              <a:rPr lang="fr-FR" sz="1200" b="1" dirty="0">
                <a:solidFill>
                  <a:srgbClr val="00B0F0"/>
                </a:solidFill>
              </a:rPr>
              <a:t> </a:t>
            </a:r>
            <a:r>
              <a:rPr lang="fr-FR" sz="1200" b="1" dirty="0" err="1">
                <a:solidFill>
                  <a:srgbClr val="00B0F0"/>
                </a:solidFill>
              </a:rPr>
              <a:t>forms</a:t>
            </a:r>
            <a:r>
              <a:rPr lang="fr-FR" sz="1200" b="1" dirty="0">
                <a:solidFill>
                  <a:srgbClr val="00B0F0"/>
                </a:solidFill>
              </a:rPr>
              <a:t> : exemple de gestion des données</a:t>
            </a:r>
          </a:p>
        </p:txBody>
      </p:sp>
    </p:spTree>
    <p:extLst>
      <p:ext uri="{BB962C8B-B14F-4D97-AF65-F5344CB8AC3E}">
        <p14:creationId xmlns:p14="http://schemas.microsoft.com/office/powerpoint/2010/main" val="131960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PIPE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Pipes intégrés à Angular</a:t>
            </a:r>
          </a:p>
        </p:txBody>
      </p:sp>
      <p:sp>
        <p:nvSpPr>
          <p:cNvPr id="9" name="Espace réservé du texte 3">
            <a:extLst>
              <a:ext uri="{FF2B5EF4-FFF2-40B4-BE49-F238E27FC236}">
                <a16:creationId xmlns:a16="http://schemas.microsoft.com/office/drawing/2014/main" id="{3C0E1E03-9FA8-4868-9F6B-E66FBB45DD29}"/>
              </a:ext>
            </a:extLst>
          </p:cNvPr>
          <p:cNvSpPr txBox="1">
            <a:spLocks/>
          </p:cNvSpPr>
          <p:nvPr/>
        </p:nvSpPr>
        <p:spPr>
          <a:xfrm>
            <a:off x="612001" y="1074914"/>
            <a:ext cx="7986457" cy="3372355"/>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t>Angular possède un certain nombre de pipes, vous pouvez retrouver la liste exhaustive à cette URL : </a:t>
            </a:r>
            <a:r>
              <a:rPr lang="fr-FR" sz="1200" dirty="0">
                <a:hlinkClick r:id="rId4"/>
              </a:rPr>
              <a:t>https://angular.io/api?type=pipe</a:t>
            </a:r>
            <a:endParaRPr lang="fr-FR" sz="1200" b="1" dirty="0"/>
          </a:p>
          <a:p>
            <a:pPr marL="0" lvl="1" indent="0">
              <a:buNone/>
            </a:pPr>
            <a:endParaRPr lang="fr-FR" sz="1200" b="1" dirty="0"/>
          </a:p>
          <a:p>
            <a:pPr lvl="1"/>
            <a:r>
              <a:rPr lang="fr-FR" sz="1200" dirty="0"/>
              <a:t>Il existe des pipes tel que : </a:t>
            </a:r>
            <a:r>
              <a:rPr lang="en-US" sz="1200" b="1" dirty="0" err="1"/>
              <a:t>DatePipe</a:t>
            </a:r>
            <a:r>
              <a:rPr lang="en-US" sz="1200" b="1" dirty="0"/>
              <a:t>, </a:t>
            </a:r>
            <a:r>
              <a:rPr lang="en-US" sz="1200" b="1" dirty="0" err="1"/>
              <a:t>UpperCasePipe</a:t>
            </a:r>
            <a:r>
              <a:rPr lang="en-US" sz="1200" b="1" dirty="0"/>
              <a:t>, </a:t>
            </a:r>
            <a:r>
              <a:rPr lang="en-US" sz="1200" b="1" dirty="0" err="1"/>
              <a:t>LowerCasePipe</a:t>
            </a:r>
            <a:r>
              <a:rPr lang="en-US" sz="1200" b="1" dirty="0"/>
              <a:t>, </a:t>
            </a:r>
            <a:r>
              <a:rPr lang="en-US" sz="1200" b="1" dirty="0" err="1"/>
              <a:t>CurrencyPipe</a:t>
            </a:r>
            <a:r>
              <a:rPr lang="en-US" sz="1200" b="1" dirty="0"/>
              <a:t>, and </a:t>
            </a:r>
            <a:r>
              <a:rPr lang="en-US" sz="1200" b="1" dirty="0" err="1"/>
              <a:t>PercentPipe</a:t>
            </a:r>
            <a:endParaRPr lang="fr-FR" sz="1200" b="1" dirty="0"/>
          </a:p>
          <a:p>
            <a:pPr lvl="1"/>
            <a:r>
              <a:rPr lang="fr-FR" sz="1200" dirty="0"/>
              <a:t>Exemple de </a:t>
            </a:r>
            <a:r>
              <a:rPr lang="fr-FR" sz="1200" b="1" dirty="0" err="1"/>
              <a:t>DataPipe</a:t>
            </a:r>
            <a:r>
              <a:rPr lang="fr-FR" sz="1200" dirty="0"/>
              <a:t> :</a:t>
            </a:r>
          </a:p>
          <a:p>
            <a:pPr lvl="2"/>
            <a:r>
              <a:rPr lang="en-US" b="1" dirty="0">
                <a:solidFill>
                  <a:srgbClr val="BC5A9B"/>
                </a:solidFill>
              </a:rPr>
              <a:t>&lt;p&gt;</a:t>
            </a:r>
            <a:r>
              <a:rPr lang="en-US" b="1" dirty="0" err="1">
                <a:solidFill>
                  <a:srgbClr val="BC5A9B"/>
                </a:solidFill>
              </a:rPr>
              <a:t>Tâche</a:t>
            </a:r>
            <a:r>
              <a:rPr lang="en-US" b="1" dirty="0">
                <a:solidFill>
                  <a:srgbClr val="BC5A9B"/>
                </a:solidFill>
              </a:rPr>
              <a:t> à </a:t>
            </a:r>
            <a:r>
              <a:rPr lang="en-US" b="1" dirty="0" err="1">
                <a:solidFill>
                  <a:srgbClr val="BC5A9B"/>
                </a:solidFill>
              </a:rPr>
              <a:t>terminer</a:t>
            </a:r>
            <a:r>
              <a:rPr lang="en-US" b="1" dirty="0">
                <a:solidFill>
                  <a:srgbClr val="BC5A9B"/>
                </a:solidFill>
              </a:rPr>
              <a:t> </a:t>
            </a:r>
            <a:r>
              <a:rPr lang="en-US" b="1" dirty="0" err="1">
                <a:solidFill>
                  <a:srgbClr val="BC5A9B"/>
                </a:solidFill>
              </a:rPr>
              <a:t>avant</a:t>
            </a:r>
            <a:r>
              <a:rPr lang="en-US" b="1" dirty="0">
                <a:solidFill>
                  <a:srgbClr val="BC5A9B"/>
                </a:solidFill>
              </a:rPr>
              <a:t> {{ </a:t>
            </a:r>
            <a:r>
              <a:rPr lang="en-US" b="1" dirty="0" err="1">
                <a:solidFill>
                  <a:srgbClr val="BC5A9B"/>
                </a:solidFill>
              </a:rPr>
              <a:t>tache.date</a:t>
            </a:r>
            <a:r>
              <a:rPr lang="en-US" b="1" dirty="0">
                <a:solidFill>
                  <a:srgbClr val="BC5A9B"/>
                </a:solidFill>
              </a:rPr>
              <a:t> | </a:t>
            </a:r>
            <a:r>
              <a:rPr lang="en-US" b="1" dirty="0" err="1">
                <a:solidFill>
                  <a:srgbClr val="BC5A9B"/>
                </a:solidFill>
              </a:rPr>
              <a:t>date:"MM</a:t>
            </a:r>
            <a:r>
              <a:rPr lang="en-US" b="1" dirty="0">
                <a:solidFill>
                  <a:srgbClr val="BC5A9B"/>
                </a:solidFill>
              </a:rPr>
              <a:t>/dd/</a:t>
            </a:r>
            <a:r>
              <a:rPr lang="en-US" b="1" dirty="0" err="1">
                <a:solidFill>
                  <a:srgbClr val="BC5A9B"/>
                </a:solidFill>
              </a:rPr>
              <a:t>yy</a:t>
            </a:r>
            <a:r>
              <a:rPr lang="en-US" b="1" dirty="0">
                <a:solidFill>
                  <a:srgbClr val="BC5A9B"/>
                </a:solidFill>
              </a:rPr>
              <a:t>" }} &lt;/p&gt;</a:t>
            </a:r>
          </a:p>
          <a:p>
            <a:pPr lvl="1"/>
            <a:r>
              <a:rPr lang="fr-FR" sz="1200" dirty="0"/>
              <a:t>Il n’y a pas de </a:t>
            </a:r>
            <a:r>
              <a:rPr lang="fr-FR" sz="1200" b="1" dirty="0" err="1"/>
              <a:t>FilterPipe</a:t>
            </a:r>
            <a:r>
              <a:rPr lang="fr-FR" sz="1200" dirty="0"/>
              <a:t> ou de </a:t>
            </a:r>
            <a:r>
              <a:rPr lang="fr-FR" sz="1200" b="1" dirty="0" err="1"/>
              <a:t>OrderByPipe</a:t>
            </a:r>
            <a:r>
              <a:rPr lang="fr-FR" sz="1200" dirty="0"/>
              <a:t> en Angular contrairement à Angular JS</a:t>
            </a:r>
          </a:p>
          <a:p>
            <a:pPr lvl="2"/>
            <a:r>
              <a:rPr lang="fr-FR" sz="1200" dirty="0"/>
              <a:t>Trop couteux en nombre d’opération, ralentissements garantis</a:t>
            </a:r>
          </a:p>
          <a:p>
            <a:pPr lvl="2"/>
            <a:r>
              <a:rPr lang="fr-FR" sz="1200" dirty="0"/>
              <a:t>La minification empêcherait le fonctionnement d’un hypothétique </a:t>
            </a:r>
            <a:r>
              <a:rPr lang="fr-FR" sz="1200" dirty="0" err="1"/>
              <a:t>OrderByFilter</a:t>
            </a:r>
            <a:endParaRPr lang="fr-FR" sz="1200" dirty="0"/>
          </a:p>
          <a:p>
            <a:pPr lvl="2"/>
            <a:r>
              <a:rPr lang="fr-FR" sz="1200" dirty="0"/>
              <a:t>Ex : </a:t>
            </a:r>
            <a:r>
              <a:rPr lang="fr-FR" b="1" dirty="0">
                <a:solidFill>
                  <a:srgbClr val="BC5A9B"/>
                </a:solidFill>
              </a:rPr>
              <a:t>&lt;div *</a:t>
            </a:r>
            <a:r>
              <a:rPr lang="fr-FR" b="1" dirty="0" err="1">
                <a:solidFill>
                  <a:srgbClr val="BC5A9B"/>
                </a:solidFill>
                <a:hlinkClick r:id="rId5">
                  <a:extLst>
                    <a:ext uri="{A12FA001-AC4F-418D-AE19-62706E023703}">
                      <ahyp:hlinkClr xmlns:ahyp="http://schemas.microsoft.com/office/drawing/2018/hyperlinkcolor" val="tx"/>
                    </a:ext>
                  </a:extLst>
                </a:hlinkClick>
              </a:rPr>
              <a:t>ngFor</a:t>
            </a:r>
            <a:r>
              <a:rPr lang="fr-FR" b="1" dirty="0">
                <a:solidFill>
                  <a:srgbClr val="BC5A9B"/>
                </a:solidFill>
              </a:rPr>
              <a:t>="let tache of taches | </a:t>
            </a:r>
            <a:r>
              <a:rPr lang="fr-FR" b="1" dirty="0" err="1">
                <a:solidFill>
                  <a:srgbClr val="BC5A9B"/>
                </a:solidFill>
              </a:rPr>
              <a:t>orderBy</a:t>
            </a:r>
            <a:r>
              <a:rPr lang="fr-FR" b="1" dirty="0">
                <a:solidFill>
                  <a:srgbClr val="BC5A9B"/>
                </a:solidFill>
              </a:rPr>
              <a:t>:’libelle, date'"&gt;&lt;/div&gt;</a:t>
            </a:r>
          </a:p>
          <a:p>
            <a:pPr lvl="2"/>
            <a:r>
              <a:rPr lang="fr-FR" sz="1200" dirty="0"/>
              <a:t>La minification entrainera un renommage des propriétés et donc le filtre ne fonctionnera pas </a:t>
            </a:r>
          </a:p>
          <a:p>
            <a:pPr lvl="3"/>
            <a:r>
              <a:rPr lang="fr-FR" sz="1200" dirty="0" err="1"/>
              <a:t>tache.libelle</a:t>
            </a:r>
            <a:r>
              <a:rPr lang="fr-FR" sz="1200" dirty="0"/>
              <a:t> -&gt; </a:t>
            </a:r>
            <a:r>
              <a:rPr lang="fr-FR" sz="1200" dirty="0" err="1"/>
              <a:t>tache.a</a:t>
            </a:r>
            <a:endParaRPr lang="fr-FR" sz="1200" dirty="0"/>
          </a:p>
          <a:p>
            <a:pPr lvl="3"/>
            <a:r>
              <a:rPr lang="fr-FR" sz="1200" dirty="0" err="1"/>
              <a:t>Tache.date</a:t>
            </a:r>
            <a:r>
              <a:rPr lang="fr-FR" sz="1200" dirty="0"/>
              <a:t> -&gt; </a:t>
            </a:r>
            <a:r>
              <a:rPr lang="fr-FR" sz="1200" dirty="0" err="1"/>
              <a:t>tache.b</a:t>
            </a:r>
            <a:endParaRPr lang="fr-FR" sz="1200" dirty="0"/>
          </a:p>
        </p:txBody>
      </p:sp>
    </p:spTree>
    <p:extLst>
      <p:ext uri="{BB962C8B-B14F-4D97-AF65-F5344CB8AC3E}">
        <p14:creationId xmlns:p14="http://schemas.microsoft.com/office/powerpoint/2010/main" val="333736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3" name="Espace réservé du texte 2"/>
          <p:cNvSpPr>
            <a:spLocks noGrp="1"/>
          </p:cNvSpPr>
          <p:nvPr>
            <p:ph type="body" sz="quarter" idx="10"/>
          </p:nvPr>
        </p:nvSpPr>
        <p:spPr>
          <a:xfrm>
            <a:off x="2555776" y="1905000"/>
            <a:ext cx="3672408" cy="1707134"/>
          </a:xfrm>
        </p:spPr>
        <p:txBody>
          <a:bodyPr/>
          <a:lstStyle/>
          <a:p>
            <a:r>
              <a:rPr lang="fr-FR" dirty="0"/>
              <a:t>Composant ajouter-tache</a:t>
            </a:r>
          </a:p>
          <a:p>
            <a:endParaRPr lang="fr-FR" dirty="0"/>
          </a:p>
        </p:txBody>
      </p:sp>
    </p:spTree>
    <p:extLst>
      <p:ext uri="{BB962C8B-B14F-4D97-AF65-F5344CB8AC3E}">
        <p14:creationId xmlns:p14="http://schemas.microsoft.com/office/powerpoint/2010/main" val="242120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Composant ajouter-tache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0" y="627535"/>
            <a:ext cx="8208472" cy="695417"/>
          </a:xfrm>
        </p:spPr>
        <p:txBody>
          <a:bodyPr>
            <a:normAutofit/>
          </a:bodyPr>
          <a:lstStyle/>
          <a:p>
            <a:pPr lvl="1"/>
            <a:r>
              <a:rPr lang="fr-FR" sz="1200" dirty="0"/>
              <a:t>Créer un composant </a:t>
            </a:r>
            <a:r>
              <a:rPr lang="fr-FR" sz="1200" b="1" dirty="0"/>
              <a:t>ajouter-tache</a:t>
            </a:r>
            <a:r>
              <a:rPr lang="fr-FR" sz="1200" dirty="0"/>
              <a:t> dans le module </a:t>
            </a:r>
            <a:r>
              <a:rPr lang="fr-FR" sz="1200" b="1" dirty="0"/>
              <a:t>taches</a:t>
            </a:r>
            <a:r>
              <a:rPr lang="fr-FR" sz="1200" dirty="0"/>
              <a:t> </a:t>
            </a:r>
          </a:p>
          <a:p>
            <a:pPr lvl="1"/>
            <a:r>
              <a:rPr lang="fr-FR" sz="1200" b="1" dirty="0"/>
              <a:t>ajouter-tache.component.html</a:t>
            </a:r>
            <a:r>
              <a:rPr lang="fr-FR" sz="1200" dirty="0"/>
              <a:t> : compléter le </a:t>
            </a:r>
            <a:r>
              <a:rPr lang="fr-FR" sz="1200" dirty="0" err="1"/>
              <a:t>template</a:t>
            </a:r>
            <a:endParaRPr lang="fr-FR" sz="1200"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0" name="Espace réservé du texte 3">
            <a:extLst>
              <a:ext uri="{FF2B5EF4-FFF2-40B4-BE49-F238E27FC236}">
                <a16:creationId xmlns:a16="http://schemas.microsoft.com/office/drawing/2014/main" id="{0A6D1A73-C2F9-4D87-8F45-A01878864214}"/>
              </a:ext>
            </a:extLst>
          </p:cNvPr>
          <p:cNvSpPr txBox="1">
            <a:spLocks/>
          </p:cNvSpPr>
          <p:nvPr/>
        </p:nvSpPr>
        <p:spPr>
          <a:xfrm>
            <a:off x="1553056" y="1255854"/>
            <a:ext cx="3043174" cy="21544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ajouter-tache.component.html</a:t>
            </a:r>
          </a:p>
        </p:txBody>
      </p:sp>
      <p:pic>
        <p:nvPicPr>
          <p:cNvPr id="5" name="Image 4">
            <a:extLst>
              <a:ext uri="{FF2B5EF4-FFF2-40B4-BE49-F238E27FC236}">
                <a16:creationId xmlns:a16="http://schemas.microsoft.com/office/drawing/2014/main" id="{A53C89D7-1F8E-4876-8AB7-21AB5ABA0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643" y="1471299"/>
            <a:ext cx="5291824" cy="33530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254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Composant ajouter-tache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1166479"/>
            <a:ext cx="8352488" cy="707957"/>
          </a:xfrm>
        </p:spPr>
        <p:txBody>
          <a:bodyPr>
            <a:normAutofit/>
          </a:bodyPr>
          <a:lstStyle/>
          <a:p>
            <a:pPr lvl="1"/>
            <a:r>
              <a:rPr lang="fr-FR" sz="1200" b="1" dirty="0"/>
              <a:t>taches-routing.module.ts</a:t>
            </a:r>
            <a:r>
              <a:rPr lang="fr-FR" sz="1200" dirty="0"/>
              <a:t> : ajouter la route vers le composant</a:t>
            </a:r>
          </a:p>
          <a:p>
            <a:pPr lvl="1"/>
            <a:r>
              <a:rPr lang="fr-FR" sz="1200" b="1" dirty="0"/>
              <a:t>liste-taches.component.html</a:t>
            </a:r>
            <a:r>
              <a:rPr lang="fr-FR" sz="1200" dirty="0"/>
              <a:t> : ajouter le lien vers le nouveau composant</a:t>
            </a:r>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Accéder au composant ajouter-tache</a:t>
            </a:r>
          </a:p>
        </p:txBody>
      </p:sp>
      <p:grpSp>
        <p:nvGrpSpPr>
          <p:cNvPr id="20" name="Groupe 19">
            <a:extLst>
              <a:ext uri="{FF2B5EF4-FFF2-40B4-BE49-F238E27FC236}">
                <a16:creationId xmlns:a16="http://schemas.microsoft.com/office/drawing/2014/main" id="{A5937E92-F3F7-444B-97B1-EC65AC8256DF}"/>
              </a:ext>
            </a:extLst>
          </p:cNvPr>
          <p:cNvGrpSpPr/>
          <p:nvPr/>
        </p:nvGrpSpPr>
        <p:grpSpPr>
          <a:xfrm>
            <a:off x="774322" y="1975506"/>
            <a:ext cx="3425839" cy="837320"/>
            <a:chOff x="5554508" y="1734430"/>
            <a:chExt cx="3425839" cy="837320"/>
          </a:xfrm>
        </p:grpSpPr>
        <p:sp>
          <p:nvSpPr>
            <p:cNvPr id="21" name="Espace réservé du texte 3">
              <a:extLst>
                <a:ext uri="{FF2B5EF4-FFF2-40B4-BE49-F238E27FC236}">
                  <a16:creationId xmlns:a16="http://schemas.microsoft.com/office/drawing/2014/main" id="{50BFECE4-C801-44F5-BD26-2D9019A8250B}"/>
                </a:ext>
              </a:extLst>
            </p:cNvPr>
            <p:cNvSpPr txBox="1">
              <a:spLocks/>
            </p:cNvSpPr>
            <p:nvPr/>
          </p:nvSpPr>
          <p:spPr>
            <a:xfrm>
              <a:off x="5554508" y="1734430"/>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taches-routing.module.ts</a:t>
              </a:r>
            </a:p>
          </p:txBody>
        </p:sp>
        <p:pic>
          <p:nvPicPr>
            <p:cNvPr id="22" name="Image 21">
              <a:extLst>
                <a:ext uri="{FF2B5EF4-FFF2-40B4-BE49-F238E27FC236}">
                  <a16:creationId xmlns:a16="http://schemas.microsoft.com/office/drawing/2014/main" id="{4EB563AF-D076-4942-92D8-04F090E45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4508" y="1953195"/>
              <a:ext cx="3425839" cy="618555"/>
            </a:xfrm>
            <a:prstGeom prst="rect">
              <a:avLst/>
            </a:prstGeom>
            <a:effectLst>
              <a:outerShdw blurRad="50800" dist="38100" dir="2700000" algn="tl" rotWithShape="0">
                <a:prstClr val="black">
                  <a:alpha val="40000"/>
                </a:prstClr>
              </a:outerShdw>
            </a:effectLst>
          </p:spPr>
        </p:pic>
      </p:grpSp>
      <p:grpSp>
        <p:nvGrpSpPr>
          <p:cNvPr id="5" name="Groupe 4">
            <a:extLst>
              <a:ext uri="{FF2B5EF4-FFF2-40B4-BE49-F238E27FC236}">
                <a16:creationId xmlns:a16="http://schemas.microsoft.com/office/drawing/2014/main" id="{F4241D0F-E340-472F-AC7F-D13AAF50A559}"/>
              </a:ext>
            </a:extLst>
          </p:cNvPr>
          <p:cNvGrpSpPr/>
          <p:nvPr/>
        </p:nvGrpSpPr>
        <p:grpSpPr>
          <a:xfrm>
            <a:off x="774322" y="2947271"/>
            <a:ext cx="5962668" cy="1591390"/>
            <a:chOff x="2627784" y="2938319"/>
            <a:chExt cx="5962668" cy="1591390"/>
          </a:xfrm>
        </p:grpSpPr>
        <p:sp>
          <p:nvSpPr>
            <p:cNvPr id="24" name="Espace réservé du texte 3">
              <a:extLst>
                <a:ext uri="{FF2B5EF4-FFF2-40B4-BE49-F238E27FC236}">
                  <a16:creationId xmlns:a16="http://schemas.microsoft.com/office/drawing/2014/main" id="{DFE5C0D9-4DE1-4298-9D3D-8139A0B676B0}"/>
                </a:ext>
              </a:extLst>
            </p:cNvPr>
            <p:cNvSpPr txBox="1">
              <a:spLocks/>
            </p:cNvSpPr>
            <p:nvPr/>
          </p:nvSpPr>
          <p:spPr>
            <a:xfrm>
              <a:off x="2627784" y="2938319"/>
              <a:ext cx="2267856"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liste-taches.component.html</a:t>
              </a:r>
            </a:p>
          </p:txBody>
        </p:sp>
        <p:pic>
          <p:nvPicPr>
            <p:cNvPr id="4" name="Image 3">
              <a:extLst>
                <a:ext uri="{FF2B5EF4-FFF2-40B4-BE49-F238E27FC236}">
                  <a16:creationId xmlns:a16="http://schemas.microsoft.com/office/drawing/2014/main" id="{AB7DEEDB-9D77-419A-A7E8-D1FE054FE9BD}"/>
                </a:ext>
              </a:extLst>
            </p:cNvPr>
            <p:cNvPicPr>
              <a:picLocks noChangeAspect="1"/>
            </p:cNvPicPr>
            <p:nvPr/>
          </p:nvPicPr>
          <p:blipFill>
            <a:blip r:embed="rId5"/>
            <a:stretch>
              <a:fillRect/>
            </a:stretch>
          </p:blipFill>
          <p:spPr>
            <a:xfrm>
              <a:off x="2627784" y="3242233"/>
              <a:ext cx="5962668" cy="128747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0052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Composant ajouter-tache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Résultat</a:t>
            </a:r>
          </a:p>
        </p:txBody>
      </p:sp>
      <p:pic>
        <p:nvPicPr>
          <p:cNvPr id="7" name="Image 6">
            <a:extLst>
              <a:ext uri="{FF2B5EF4-FFF2-40B4-BE49-F238E27FC236}">
                <a16:creationId xmlns:a16="http://schemas.microsoft.com/office/drawing/2014/main" id="{C801E04B-9E88-4924-B378-C5BAB790F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088" y="612000"/>
            <a:ext cx="3518529" cy="4353788"/>
          </a:xfrm>
          <a:prstGeom prst="rect">
            <a:avLst/>
          </a:prstGeom>
        </p:spPr>
      </p:pic>
    </p:spTree>
    <p:extLst>
      <p:ext uri="{BB962C8B-B14F-4D97-AF65-F5344CB8AC3E}">
        <p14:creationId xmlns:p14="http://schemas.microsoft.com/office/powerpoint/2010/main" val="71514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3" name="Espace réservé du texte 2"/>
          <p:cNvSpPr>
            <a:spLocks noGrp="1"/>
          </p:cNvSpPr>
          <p:nvPr>
            <p:ph type="body" sz="quarter" idx="10"/>
          </p:nvPr>
        </p:nvSpPr>
        <p:spPr>
          <a:xfrm>
            <a:off x="2550524" y="1905000"/>
            <a:ext cx="5333844" cy="1052596"/>
          </a:xfrm>
        </p:spPr>
        <p:txBody>
          <a:bodyPr/>
          <a:lstStyle/>
          <a:p>
            <a:r>
              <a:rPr lang="fr-FR" dirty="0"/>
              <a:t>Template-</a:t>
            </a:r>
            <a:r>
              <a:rPr lang="fr-FR" dirty="0" err="1"/>
              <a:t>driven</a:t>
            </a:r>
            <a:r>
              <a:rPr lang="fr-FR" dirty="0"/>
              <a:t> </a:t>
            </a:r>
            <a:r>
              <a:rPr lang="fr-FR" dirty="0" err="1"/>
              <a:t>forms</a:t>
            </a:r>
            <a:endParaRPr lang="fr-FR" dirty="0"/>
          </a:p>
        </p:txBody>
      </p:sp>
      <p:sp>
        <p:nvSpPr>
          <p:cNvPr id="4" name="Espace réservé du texte 3">
            <a:extLst>
              <a:ext uri="{FF2B5EF4-FFF2-40B4-BE49-F238E27FC236}">
                <a16:creationId xmlns:a16="http://schemas.microsoft.com/office/drawing/2014/main" id="{FA220B51-DB43-42D0-870C-2980E143F06D}"/>
              </a:ext>
            </a:extLst>
          </p:cNvPr>
          <p:cNvSpPr>
            <a:spLocks noGrp="1"/>
          </p:cNvSpPr>
          <p:nvPr>
            <p:ph type="body" sz="quarter" idx="12"/>
          </p:nvPr>
        </p:nvSpPr>
        <p:spPr>
          <a:xfrm>
            <a:off x="2550524" y="2523269"/>
            <a:ext cx="4985656" cy="490391"/>
          </a:xfrm>
        </p:spPr>
        <p:txBody>
          <a:bodyPr/>
          <a:lstStyle/>
          <a:p>
            <a:r>
              <a:rPr lang="fr-FR" sz="1400" dirty="0"/>
              <a:t>Lier les champs au composant</a:t>
            </a:r>
          </a:p>
          <a:p>
            <a:r>
              <a:rPr lang="fr-FR" sz="1400" dirty="0"/>
              <a:t>Valider les champs</a:t>
            </a:r>
          </a:p>
        </p:txBody>
      </p:sp>
    </p:spTree>
    <p:extLst>
      <p:ext uri="{BB962C8B-B14F-4D97-AF65-F5344CB8AC3E}">
        <p14:creationId xmlns:p14="http://schemas.microsoft.com/office/powerpoint/2010/main" val="270593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Template-</a:t>
            </a:r>
            <a:r>
              <a:rPr lang="fr-FR" dirty="0" err="1"/>
              <a:t>driven</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1" y="911576"/>
            <a:ext cx="8353300" cy="2030041"/>
          </a:xfrm>
        </p:spPr>
        <p:txBody>
          <a:bodyPr>
            <a:normAutofit/>
          </a:bodyPr>
          <a:lstStyle/>
          <a:p>
            <a:pPr lvl="1"/>
            <a:r>
              <a:rPr lang="fr-FR" sz="1200" b="1" dirty="0"/>
              <a:t>Directive </a:t>
            </a:r>
            <a:r>
              <a:rPr lang="fr-FR" sz="1200" b="1" dirty="0" err="1"/>
              <a:t>ngModel</a:t>
            </a:r>
            <a:endParaRPr lang="fr-FR" sz="1200" dirty="0"/>
          </a:p>
          <a:p>
            <a:pPr lvl="2"/>
            <a:r>
              <a:rPr lang="fr-FR" sz="1200" dirty="0"/>
              <a:t>Cette directive active le </a:t>
            </a:r>
            <a:r>
              <a:rPr lang="fr-FR" sz="1200" b="1" dirty="0"/>
              <a:t>2-way binding</a:t>
            </a:r>
          </a:p>
          <a:p>
            <a:pPr lvl="2"/>
            <a:r>
              <a:rPr lang="fr-FR" sz="1200" dirty="0"/>
              <a:t>Lecture/écriture d’une propriété du composant à partir du </a:t>
            </a:r>
            <a:r>
              <a:rPr lang="fr-FR" sz="1200" dirty="0" err="1"/>
              <a:t>template</a:t>
            </a:r>
            <a:endParaRPr lang="fr-FR" sz="1200" dirty="0"/>
          </a:p>
          <a:p>
            <a:pPr lvl="2"/>
            <a:r>
              <a:rPr lang="fr-FR" sz="1200" dirty="0"/>
              <a:t>Ex: </a:t>
            </a:r>
            <a:r>
              <a:rPr lang="fr-FR" b="1" dirty="0">
                <a:solidFill>
                  <a:srgbClr val="BC5A9B"/>
                </a:solidFill>
              </a:rPr>
              <a:t>[ ( </a:t>
            </a:r>
            <a:r>
              <a:rPr lang="fr-FR" b="1" dirty="0" err="1">
                <a:solidFill>
                  <a:srgbClr val="BC5A9B"/>
                </a:solidFill>
              </a:rPr>
              <a:t>ngModel</a:t>
            </a:r>
            <a:r>
              <a:rPr lang="fr-FR" b="1" dirty="0">
                <a:solidFill>
                  <a:srgbClr val="BC5A9B"/>
                </a:solidFill>
              </a:rPr>
              <a:t> ) ] = " </a:t>
            </a:r>
            <a:r>
              <a:rPr lang="fr-FR" b="1" dirty="0" err="1">
                <a:solidFill>
                  <a:srgbClr val="BC5A9B"/>
                </a:solidFill>
              </a:rPr>
              <a:t>propriete</a:t>
            </a:r>
            <a:r>
              <a:rPr lang="fr-FR" b="1" dirty="0">
                <a:solidFill>
                  <a:srgbClr val="BC5A9B"/>
                </a:solidFill>
              </a:rPr>
              <a:t>"</a:t>
            </a:r>
            <a:endParaRPr lang="fr-FR" sz="1200" dirty="0">
              <a:solidFill>
                <a:srgbClr val="BC5A9B"/>
              </a:solidFill>
            </a:endParaRPr>
          </a:p>
          <a:p>
            <a:pPr lvl="1"/>
            <a:r>
              <a:rPr lang="fr-FR" sz="1200" b="1" dirty="0" err="1"/>
              <a:t>FormsModule</a:t>
            </a:r>
            <a:endParaRPr lang="fr-FR" sz="1200" b="1" dirty="0"/>
          </a:p>
          <a:p>
            <a:pPr lvl="2"/>
            <a:r>
              <a:rPr lang="fr-FR" sz="1200" dirty="0"/>
              <a:t>Pour utiliser les directives de manipulation de formulation il faut importer ce module dans notre module</a:t>
            </a:r>
          </a:p>
          <a:p>
            <a:pPr lvl="1"/>
            <a:r>
              <a:rPr lang="fr-FR" sz="1200" b="1" dirty="0"/>
              <a:t>Evénements</a:t>
            </a:r>
            <a:r>
              <a:rPr lang="fr-FR" sz="1200" dirty="0"/>
              <a:t> : la syntaxe des événements comme le clic d’un bouton est la suivante </a:t>
            </a:r>
          </a:p>
          <a:p>
            <a:pPr lvl="2"/>
            <a:r>
              <a:rPr lang="fr-FR" b="1" dirty="0">
                <a:solidFill>
                  <a:srgbClr val="BC5A9B"/>
                </a:solidFill>
              </a:rPr>
              <a:t>&lt;input type="</a:t>
            </a:r>
            <a:r>
              <a:rPr lang="fr-FR" b="1" dirty="0" err="1">
                <a:solidFill>
                  <a:srgbClr val="BC5A9B"/>
                </a:solidFill>
              </a:rPr>
              <a:t>button</a:t>
            </a:r>
            <a:r>
              <a:rPr lang="fr-FR" b="1" dirty="0">
                <a:solidFill>
                  <a:srgbClr val="BC5A9B"/>
                </a:solidFill>
              </a:rPr>
              <a:t>" value="Ajouter" (click)="ajouter()"</a:t>
            </a:r>
          </a:p>
          <a:p>
            <a:pPr lvl="2"/>
            <a:endParaRPr lang="fr-FR" sz="1200" b="1"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a:t>
            </a:r>
          </a:p>
        </p:txBody>
      </p:sp>
      <p:sp>
        <p:nvSpPr>
          <p:cNvPr id="7" name="Espace réservé du texte 3">
            <a:extLst>
              <a:ext uri="{FF2B5EF4-FFF2-40B4-BE49-F238E27FC236}">
                <a16:creationId xmlns:a16="http://schemas.microsoft.com/office/drawing/2014/main" id="{D7F28554-7C4C-4FD0-AC3F-D50483C5DF5D}"/>
              </a:ext>
            </a:extLst>
          </p:cNvPr>
          <p:cNvSpPr txBox="1">
            <a:spLocks/>
          </p:cNvSpPr>
          <p:nvPr/>
        </p:nvSpPr>
        <p:spPr>
          <a:xfrm>
            <a:off x="581112" y="3439198"/>
            <a:ext cx="8353300" cy="109230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err="1">
                <a:solidFill>
                  <a:srgbClr val="CC0000"/>
                </a:solidFill>
              </a:rPr>
              <a:t>Commiter</a:t>
            </a:r>
            <a:r>
              <a:rPr lang="fr-FR" sz="1200" dirty="0">
                <a:solidFill>
                  <a:srgbClr val="CC0000"/>
                </a:solidFill>
              </a:rPr>
              <a:t> vos sources</a:t>
            </a:r>
          </a:p>
          <a:p>
            <a:pPr lvl="1"/>
            <a:r>
              <a:rPr lang="fr-FR" sz="1200" dirty="0"/>
              <a:t>Importer le module </a:t>
            </a:r>
            <a:r>
              <a:rPr lang="fr-FR" sz="1200" b="1" dirty="0" err="1"/>
              <a:t>FormsModule</a:t>
            </a:r>
            <a:r>
              <a:rPr lang="fr-FR" sz="1200" b="1" dirty="0"/>
              <a:t> </a:t>
            </a:r>
            <a:r>
              <a:rPr lang="fr-FR" sz="1200" dirty="0"/>
              <a:t>: </a:t>
            </a:r>
            <a:r>
              <a:rPr lang="en-US" b="1" dirty="0">
                <a:solidFill>
                  <a:srgbClr val="BC5A9B"/>
                </a:solidFill>
              </a:rPr>
              <a:t>import { </a:t>
            </a:r>
            <a:r>
              <a:rPr lang="en-US" b="1" dirty="0" err="1">
                <a:solidFill>
                  <a:srgbClr val="BC5A9B"/>
                </a:solidFill>
              </a:rPr>
              <a:t>FormsModule</a:t>
            </a:r>
            <a:r>
              <a:rPr lang="en-US" b="1" dirty="0">
                <a:solidFill>
                  <a:srgbClr val="BC5A9B"/>
                </a:solidFill>
              </a:rPr>
              <a:t> } from '@angular/forms';</a:t>
            </a:r>
            <a:endParaRPr lang="fr-FR" b="1" dirty="0">
              <a:solidFill>
                <a:srgbClr val="BC5A9B"/>
              </a:solidFill>
            </a:endParaRPr>
          </a:p>
          <a:p>
            <a:pPr lvl="1"/>
            <a:r>
              <a:rPr lang="fr-FR" sz="1200" dirty="0"/>
              <a:t>Ajouter les directives </a:t>
            </a:r>
            <a:r>
              <a:rPr lang="fr-FR" sz="1200" b="1" dirty="0" err="1"/>
              <a:t>ngModel</a:t>
            </a:r>
            <a:r>
              <a:rPr lang="fr-FR" sz="1200" dirty="0"/>
              <a:t> aux trois champs</a:t>
            </a:r>
          </a:p>
          <a:p>
            <a:pPr lvl="1"/>
            <a:r>
              <a:rPr lang="fr-FR" sz="1200" dirty="0"/>
              <a:t>Ajouter une action sur le bouton </a:t>
            </a:r>
            <a:r>
              <a:rPr lang="fr-FR" sz="1200" b="1" dirty="0"/>
              <a:t>Ajouter </a:t>
            </a:r>
            <a:r>
              <a:rPr lang="fr-FR" sz="1200" dirty="0"/>
              <a:t>pour afficher les valeurs des champs dans la console</a:t>
            </a:r>
          </a:p>
        </p:txBody>
      </p:sp>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579307" y="3194780"/>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Tree>
    <p:extLst>
      <p:ext uri="{BB962C8B-B14F-4D97-AF65-F5344CB8AC3E}">
        <p14:creationId xmlns:p14="http://schemas.microsoft.com/office/powerpoint/2010/main" val="84238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Template-</a:t>
            </a:r>
            <a:r>
              <a:rPr lang="fr-FR" dirty="0" err="1"/>
              <a:t>driven</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résultat</a:t>
            </a:r>
          </a:p>
          <a:p>
            <a:endParaRPr lang="fr-FR" dirty="0"/>
          </a:p>
        </p:txBody>
      </p:sp>
      <p:pic>
        <p:nvPicPr>
          <p:cNvPr id="5" name="Image 4">
            <a:extLst>
              <a:ext uri="{FF2B5EF4-FFF2-40B4-BE49-F238E27FC236}">
                <a16:creationId xmlns:a16="http://schemas.microsoft.com/office/drawing/2014/main" id="{2E18FB6C-7ADF-45AC-A6AE-7E8B1099A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67" y="1385722"/>
            <a:ext cx="8345065" cy="23720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583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Template-</a:t>
            </a:r>
            <a:r>
              <a:rPr lang="fr-FR" dirty="0" err="1"/>
              <a:t>driven</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résultat</a:t>
            </a:r>
          </a:p>
          <a:p>
            <a:endParaRPr lang="fr-FR" dirty="0"/>
          </a:p>
        </p:txBody>
      </p:sp>
      <p:pic>
        <p:nvPicPr>
          <p:cNvPr id="6" name="Image 5">
            <a:extLst>
              <a:ext uri="{FF2B5EF4-FFF2-40B4-BE49-F238E27FC236}">
                <a16:creationId xmlns:a16="http://schemas.microsoft.com/office/drawing/2014/main" id="{C68BF993-126F-4CCA-9E30-A022DDC6D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27" y="1038032"/>
            <a:ext cx="4115374" cy="32294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5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0E0146C-8123-469A-8FED-41B797618B3A}"/>
              </a:ext>
            </a:extLst>
          </p:cNvPr>
          <p:cNvSpPr>
            <a:spLocks noGrp="1"/>
          </p:cNvSpPr>
          <p:nvPr>
            <p:ph type="body" sz="quarter" idx="11"/>
          </p:nvPr>
        </p:nvSpPr>
        <p:spPr/>
        <p:txBody>
          <a:bodyPr/>
          <a:lstStyle/>
          <a:p>
            <a:r>
              <a:rPr lang="fr-FR" dirty="0"/>
              <a:t>Suivi du Document</a:t>
            </a:r>
          </a:p>
        </p:txBody>
      </p:sp>
      <p:sp>
        <p:nvSpPr>
          <p:cNvPr id="17" name="Titre 16"/>
          <p:cNvSpPr>
            <a:spLocks noGrp="1"/>
          </p:cNvSpPr>
          <p:nvPr>
            <p:ph type="title"/>
          </p:nvPr>
        </p:nvSpPr>
        <p:spPr/>
        <p:txBody>
          <a:bodyPr/>
          <a:lstStyle/>
          <a:p>
            <a:r>
              <a:rPr lang="fr-FR" dirty="0"/>
              <a:t>Formation Angular</a:t>
            </a:r>
          </a:p>
        </p:txBody>
      </p:sp>
      <p:sp>
        <p:nvSpPr>
          <p:cNvPr id="4" name="Espace réservé du texte 3">
            <a:extLst>
              <a:ext uri="{FF2B5EF4-FFF2-40B4-BE49-F238E27FC236}">
                <a16:creationId xmlns:a16="http://schemas.microsoft.com/office/drawing/2014/main" id="{0A44B472-49F4-4573-9EC0-A1D71D55F546}"/>
              </a:ext>
            </a:extLst>
          </p:cNvPr>
          <p:cNvSpPr>
            <a:spLocks noGrp="1"/>
          </p:cNvSpPr>
          <p:nvPr>
            <p:ph type="body" sz="quarter" idx="14"/>
          </p:nvPr>
        </p:nvSpPr>
        <p:spPr/>
        <p:txBody>
          <a:bodyPr/>
          <a:lstStyle/>
          <a:p>
            <a:pPr lvl="1"/>
            <a:r>
              <a:rPr lang="fr-FR" dirty="0"/>
              <a:t>Statut Open : En cours / En validation / Validé</a:t>
            </a:r>
          </a:p>
          <a:p>
            <a:pPr lvl="1"/>
            <a:r>
              <a:rPr lang="fr-FR" dirty="0"/>
              <a:t>Liste de diffusion :</a:t>
            </a:r>
          </a:p>
          <a:p>
            <a:pPr lvl="1"/>
            <a:endParaRPr lang="fr-FR" dirty="0"/>
          </a:p>
          <a:p>
            <a:pPr lvl="1"/>
            <a:endParaRPr lang="fr-FR" dirty="0"/>
          </a:p>
          <a:p>
            <a:pPr lvl="1"/>
            <a:endParaRPr lang="fr-FR" dirty="0"/>
          </a:p>
          <a:p>
            <a:pPr lvl="1"/>
            <a:endParaRPr lang="fr-FR" dirty="0"/>
          </a:p>
          <a:p>
            <a:pPr lvl="1"/>
            <a:endParaRPr lang="fr-FR" dirty="0"/>
          </a:p>
          <a:p>
            <a:pPr lvl="1"/>
            <a:r>
              <a:rPr lang="fr-FR" dirty="0"/>
              <a:t>Historique :</a:t>
            </a:r>
          </a:p>
        </p:txBody>
      </p:sp>
      <p:graphicFrame>
        <p:nvGraphicFramePr>
          <p:cNvPr id="10" name="Tableau 9"/>
          <p:cNvGraphicFramePr>
            <a:graphicFrameLocks noGrp="1"/>
          </p:cNvGraphicFramePr>
          <p:nvPr>
            <p:extLst>
              <p:ext uri="{D42A27DB-BD31-4B8C-83A1-F6EECF244321}">
                <p14:modId xmlns:p14="http://schemas.microsoft.com/office/powerpoint/2010/main" val="1672396726"/>
              </p:ext>
            </p:extLst>
          </p:nvPr>
        </p:nvGraphicFramePr>
        <p:xfrm>
          <a:off x="612000" y="1563638"/>
          <a:ext cx="8100200" cy="982980"/>
        </p:xfrm>
        <a:graphic>
          <a:graphicData uri="http://schemas.openxmlformats.org/drawingml/2006/table">
            <a:tbl>
              <a:tblPr firstRow="1">
                <a:tableStyleId>{7DF18680-E054-41AD-8BC1-D1AEF772440D}</a:tableStyleId>
              </a:tblPr>
              <a:tblGrid>
                <a:gridCol w="2025050">
                  <a:extLst>
                    <a:ext uri="{9D8B030D-6E8A-4147-A177-3AD203B41FA5}">
                      <a16:colId xmlns:a16="http://schemas.microsoft.com/office/drawing/2014/main" val="1476748502"/>
                    </a:ext>
                  </a:extLst>
                </a:gridCol>
                <a:gridCol w="2025050">
                  <a:extLst>
                    <a:ext uri="{9D8B030D-6E8A-4147-A177-3AD203B41FA5}">
                      <a16:colId xmlns:a16="http://schemas.microsoft.com/office/drawing/2014/main" val="2886196229"/>
                    </a:ext>
                  </a:extLst>
                </a:gridCol>
                <a:gridCol w="2025050">
                  <a:extLst>
                    <a:ext uri="{9D8B030D-6E8A-4147-A177-3AD203B41FA5}">
                      <a16:colId xmlns:a16="http://schemas.microsoft.com/office/drawing/2014/main" val="4141574330"/>
                    </a:ext>
                  </a:extLst>
                </a:gridCol>
                <a:gridCol w="2025050">
                  <a:extLst>
                    <a:ext uri="{9D8B030D-6E8A-4147-A177-3AD203B41FA5}">
                      <a16:colId xmlns:a16="http://schemas.microsoft.com/office/drawing/2014/main" val="2585938547"/>
                    </a:ext>
                  </a:extLst>
                </a:gridCol>
              </a:tblGrid>
              <a:tr h="245745">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extLst>
                  <a:ext uri="{0D108BD9-81ED-4DB2-BD59-A6C34878D82A}">
                    <a16:rowId xmlns:a16="http://schemas.microsoft.com/office/drawing/2014/main" val="3164493298"/>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2962543063"/>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1706187134"/>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3593649869"/>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1757181561"/>
              </p:ext>
            </p:extLst>
          </p:nvPr>
        </p:nvGraphicFramePr>
        <p:xfrm>
          <a:off x="611560" y="2931790"/>
          <a:ext cx="8100200" cy="1508760"/>
        </p:xfrm>
        <a:graphic>
          <a:graphicData uri="http://schemas.openxmlformats.org/drawingml/2006/table">
            <a:tbl>
              <a:tblPr firstRow="1" bandRow="1">
                <a:tableStyleId>{7DF18680-E054-41AD-8BC1-D1AEF772440D}</a:tableStyleId>
              </a:tblPr>
              <a:tblGrid>
                <a:gridCol w="828044">
                  <a:extLst>
                    <a:ext uri="{9D8B030D-6E8A-4147-A177-3AD203B41FA5}">
                      <a16:colId xmlns:a16="http://schemas.microsoft.com/office/drawing/2014/main" val="20000"/>
                    </a:ext>
                  </a:extLst>
                </a:gridCol>
                <a:gridCol w="1172815">
                  <a:extLst>
                    <a:ext uri="{9D8B030D-6E8A-4147-A177-3AD203B41FA5}">
                      <a16:colId xmlns:a16="http://schemas.microsoft.com/office/drawing/2014/main" val="20001"/>
                    </a:ext>
                  </a:extLst>
                </a:gridCol>
                <a:gridCol w="2042217">
                  <a:extLst>
                    <a:ext uri="{9D8B030D-6E8A-4147-A177-3AD203B41FA5}">
                      <a16:colId xmlns:a16="http://schemas.microsoft.com/office/drawing/2014/main" val="20002"/>
                    </a:ext>
                  </a:extLst>
                </a:gridCol>
                <a:gridCol w="2033563">
                  <a:extLst>
                    <a:ext uri="{9D8B030D-6E8A-4147-A177-3AD203B41FA5}">
                      <a16:colId xmlns:a16="http://schemas.microsoft.com/office/drawing/2014/main" val="20003"/>
                    </a:ext>
                  </a:extLst>
                </a:gridCol>
                <a:gridCol w="2023561">
                  <a:extLst>
                    <a:ext uri="{9D8B030D-6E8A-4147-A177-3AD203B41FA5}">
                      <a16:colId xmlns:a16="http://schemas.microsoft.com/office/drawing/2014/main" val="20004"/>
                    </a:ext>
                  </a:extLst>
                </a:gridCol>
              </a:tblGrid>
              <a:tr h="228600">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Version</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Date</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Rédigé</a:t>
                      </a:r>
                      <a:r>
                        <a:rPr lang="fr-FR" sz="900" baseline="0" dirty="0"/>
                        <a:t> par </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Vérifié par</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Validé par</a:t>
                      </a:r>
                      <a:endParaRPr lang="fr-FR" sz="900" dirty="0">
                        <a:solidFill>
                          <a:schemeClr val="bg2"/>
                        </a:solidFill>
                        <a:latin typeface="+mn-lt"/>
                      </a:endParaRPr>
                    </a:p>
                  </a:txBody>
                  <a:tcPr/>
                </a:tc>
                <a:extLst>
                  <a:ext uri="{0D108BD9-81ED-4DB2-BD59-A6C34878D82A}">
                    <a16:rowId xmlns:a16="http://schemas.microsoft.com/office/drawing/2014/main" val="10000"/>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r>
                        <a:rPr lang="fr-FR" sz="800" dirty="0">
                          <a:solidFill>
                            <a:schemeClr val="tx1"/>
                          </a:solidFill>
                          <a:latin typeface="+mn-lt"/>
                        </a:rPr>
                        <a:t>1.0</a:t>
                      </a: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17/10/2019</a:t>
                      </a: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1"/>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a:t>
                      </a:r>
                      <a:r>
                        <a:rPr lang="fr-FR" sz="800" baseline="0" dirty="0">
                          <a:solidFill>
                            <a:schemeClr val="tx1"/>
                          </a:solidFill>
                          <a:latin typeface="+mn-lt"/>
                        </a:rPr>
                        <a:t> modification :</a:t>
                      </a:r>
                      <a:endParaRPr lang="fr-FR" sz="800" dirty="0">
                        <a:solidFill>
                          <a:schemeClr val="tx1"/>
                        </a:solidFill>
                        <a:latin typeface="+mn-lt"/>
                      </a:endParaRP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Création du document</a:t>
                      </a:r>
                    </a:p>
                  </a:txBody>
                  <a:tcPr/>
                </a:tc>
                <a:tc hMerge="1">
                  <a:txBody>
                    <a:bodyPr/>
                    <a:lstStyle/>
                    <a:p>
                      <a:endParaRPr lang="fr-FR" dirty="0"/>
                    </a:p>
                  </a:txBody>
                  <a:tcPr>
                    <a:solidFill>
                      <a:schemeClr val="bg1">
                        <a:lumMod val="95000"/>
                      </a:schemeClr>
                    </a:solidFill>
                  </a:tcPr>
                </a:tc>
                <a:extLst>
                  <a:ext uri="{0D108BD9-81ED-4DB2-BD59-A6C34878D82A}">
                    <a16:rowId xmlns:a16="http://schemas.microsoft.com/office/drawing/2014/main" val="10002"/>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3"/>
                  </a:ext>
                </a:extLst>
              </a:tr>
              <a:tr h="213360">
                <a:tc vMerge="1">
                  <a:txBody>
                    <a:bodyPr/>
                    <a:lstStyle/>
                    <a:p>
                      <a:pPr algn="ctr"/>
                      <a:endParaRPr lang="fr-FR" sz="1200" dirty="0"/>
                    </a:p>
                  </a:txBody>
                  <a:tcPr anchor="ct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a:solidFill>
                            <a:schemeClr val="tx1"/>
                          </a:solidFill>
                          <a:latin typeface="+mn-lt"/>
                        </a:rPr>
                        <a:t>Motif et nature de la modification :</a:t>
                      </a:r>
                    </a:p>
                  </a:txBody>
                  <a:tcPr/>
                </a:tc>
                <a:tc hMerge="1">
                  <a:txBody>
                    <a:bodyPr/>
                    <a:lstStyle/>
                    <a:p>
                      <a:endParaRPr lang="fr-FR" sz="1200" dirty="0"/>
                    </a:p>
                  </a:txBody>
                  <a:tcP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sz="1200" dirty="0"/>
                    </a:p>
                  </a:txBody>
                  <a:tcPr>
                    <a:solidFill>
                      <a:schemeClr val="bg2"/>
                    </a:solidFill>
                  </a:tcPr>
                </a:tc>
                <a:extLst>
                  <a:ext uri="{0D108BD9-81ED-4DB2-BD59-A6C34878D82A}">
                    <a16:rowId xmlns:a16="http://schemas.microsoft.com/office/drawing/2014/main" val="10004"/>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5"/>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 modification :</a:t>
                      </a: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dirty="0"/>
                    </a:p>
                  </a:txBody>
                  <a:tcPr>
                    <a:solidFill>
                      <a:schemeClr val="bg2"/>
                    </a:solidFill>
                  </a:tcPr>
                </a:tc>
                <a:extLst>
                  <a:ext uri="{0D108BD9-81ED-4DB2-BD59-A6C34878D82A}">
                    <a16:rowId xmlns:a16="http://schemas.microsoft.com/office/drawing/2014/main" val="10006"/>
                  </a:ext>
                </a:extLst>
              </a:tr>
            </a:tbl>
          </a:graphicData>
        </a:graphic>
      </p:graphicFrame>
      <p:sp>
        <p:nvSpPr>
          <p:cNvPr id="6" name="Espace réservé du pied de page 5">
            <a:extLst>
              <a:ext uri="{FF2B5EF4-FFF2-40B4-BE49-F238E27FC236}">
                <a16:creationId xmlns:a16="http://schemas.microsoft.com/office/drawing/2014/main" id="{899A42A2-C3B6-4BEA-8BF8-D9356AE36D9D}"/>
              </a:ext>
            </a:extLst>
          </p:cNvPr>
          <p:cNvSpPr>
            <a:spLocks noGrp="1"/>
          </p:cNvSpPr>
          <p:nvPr>
            <p:ph type="ftr" sz="quarter" idx="3"/>
          </p:nvPr>
        </p:nvSpPr>
        <p:spPr/>
        <p:txBody>
          <a:bodyPr/>
          <a:lstStyle/>
          <a:p>
            <a:endParaRPr lang="fr-FR" dirty="0"/>
          </a:p>
        </p:txBody>
      </p:sp>
    </p:spTree>
    <p:extLst>
      <p:ext uri="{BB962C8B-B14F-4D97-AF65-F5344CB8AC3E}">
        <p14:creationId xmlns:p14="http://schemas.microsoft.com/office/powerpoint/2010/main" val="399924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Template-</a:t>
            </a:r>
            <a:r>
              <a:rPr lang="fr-FR" dirty="0" err="1"/>
              <a:t>driven</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577502" y="1121079"/>
            <a:ext cx="8353300" cy="2331617"/>
          </a:xfrm>
        </p:spPr>
        <p:txBody>
          <a:bodyPr>
            <a:normAutofit fontScale="92500" lnSpcReduction="20000"/>
          </a:bodyPr>
          <a:lstStyle/>
          <a:p>
            <a:pPr lvl="1"/>
            <a:r>
              <a:rPr lang="fr-FR" sz="1200" dirty="0"/>
              <a:t>Directive </a:t>
            </a:r>
            <a:r>
              <a:rPr lang="fr-FR" sz="1200" b="1" dirty="0" err="1"/>
              <a:t>ngForm</a:t>
            </a:r>
            <a:endParaRPr lang="fr-FR" sz="1200" b="1" dirty="0"/>
          </a:p>
          <a:p>
            <a:pPr lvl="2"/>
            <a:r>
              <a:rPr lang="fr-FR" sz="1200" dirty="0"/>
              <a:t>Angular créé automatique une directive </a:t>
            </a:r>
            <a:r>
              <a:rPr lang="fr-FR" sz="1200" b="1" dirty="0" err="1"/>
              <a:t>ngForm</a:t>
            </a:r>
            <a:r>
              <a:rPr lang="fr-FR" sz="1200" dirty="0"/>
              <a:t> avec la balise </a:t>
            </a:r>
            <a:r>
              <a:rPr lang="fr-FR" sz="1200" b="1" dirty="0">
                <a:solidFill>
                  <a:srgbClr val="BC5A9B"/>
                </a:solidFill>
              </a:rPr>
              <a:t>&lt;</a:t>
            </a:r>
            <a:r>
              <a:rPr lang="fr-FR" sz="1200" b="1" dirty="0" err="1">
                <a:solidFill>
                  <a:srgbClr val="BC5A9B"/>
                </a:solidFill>
              </a:rPr>
              <a:t>form</a:t>
            </a:r>
            <a:r>
              <a:rPr lang="fr-FR" sz="1200" b="1" dirty="0">
                <a:solidFill>
                  <a:srgbClr val="BC5A9B"/>
                </a:solidFill>
              </a:rPr>
              <a:t>&gt;</a:t>
            </a:r>
          </a:p>
          <a:p>
            <a:pPr lvl="2"/>
            <a:r>
              <a:rPr lang="fr-FR" sz="1200" dirty="0"/>
              <a:t>Gère la validité du formulaire grâce à sa propriété </a:t>
            </a:r>
            <a:r>
              <a:rPr lang="fr-FR" sz="1200" b="1" dirty="0" err="1">
                <a:solidFill>
                  <a:srgbClr val="BC5A9B"/>
                </a:solidFill>
              </a:rPr>
              <a:t>valid</a:t>
            </a:r>
            <a:r>
              <a:rPr lang="fr-FR" sz="1200" b="1" dirty="0">
                <a:solidFill>
                  <a:srgbClr val="BC5A9B"/>
                </a:solidFill>
              </a:rPr>
              <a:t> </a:t>
            </a:r>
            <a:r>
              <a:rPr lang="fr-FR" sz="1200" dirty="0"/>
              <a:t>qui donne l’état de validité du formulaire</a:t>
            </a:r>
            <a:endParaRPr lang="fr-FR" sz="1200" b="1" dirty="0">
              <a:solidFill>
                <a:srgbClr val="BC5A9B"/>
              </a:solidFill>
            </a:endParaRPr>
          </a:p>
          <a:p>
            <a:pPr lvl="2"/>
            <a:r>
              <a:rPr lang="fr-FR" sz="1200" dirty="0">
                <a:solidFill>
                  <a:schemeClr val="bg2">
                    <a:lumMod val="50000"/>
                  </a:schemeClr>
                </a:solidFill>
              </a:rPr>
              <a:t>Accéder au </a:t>
            </a:r>
            <a:r>
              <a:rPr lang="fr-FR" sz="1200" b="1" dirty="0" err="1">
                <a:solidFill>
                  <a:schemeClr val="bg2">
                    <a:lumMod val="50000"/>
                  </a:schemeClr>
                </a:solidFill>
              </a:rPr>
              <a:t>ngForm</a:t>
            </a:r>
            <a:r>
              <a:rPr lang="fr-FR" sz="1200" dirty="0">
                <a:solidFill>
                  <a:schemeClr val="bg2">
                    <a:lumMod val="50000"/>
                  </a:schemeClr>
                </a:solidFill>
              </a:rPr>
              <a:t> dans le </a:t>
            </a:r>
            <a:r>
              <a:rPr lang="fr-FR" sz="1200" dirty="0" err="1">
                <a:solidFill>
                  <a:schemeClr val="bg2">
                    <a:lumMod val="50000"/>
                  </a:schemeClr>
                </a:solidFill>
              </a:rPr>
              <a:t>template</a:t>
            </a:r>
            <a:r>
              <a:rPr lang="fr-FR" sz="1200" dirty="0">
                <a:solidFill>
                  <a:schemeClr val="bg2">
                    <a:lumMod val="50000"/>
                  </a:schemeClr>
                </a:solidFill>
              </a:rPr>
              <a:t> : </a:t>
            </a:r>
            <a:r>
              <a:rPr lang="fr-FR" b="1" dirty="0">
                <a:solidFill>
                  <a:srgbClr val="BC5A9B"/>
                </a:solidFill>
              </a:rPr>
              <a:t>&lt;</a:t>
            </a:r>
            <a:r>
              <a:rPr lang="fr-FR" b="1" dirty="0" err="1">
                <a:solidFill>
                  <a:srgbClr val="BC5A9B"/>
                </a:solidFill>
              </a:rPr>
              <a:t>form</a:t>
            </a:r>
            <a:r>
              <a:rPr lang="fr-FR" b="1" dirty="0">
                <a:solidFill>
                  <a:srgbClr val="BC5A9B"/>
                </a:solidFill>
              </a:rPr>
              <a:t> #</a:t>
            </a:r>
            <a:r>
              <a:rPr lang="fr-FR" b="1" dirty="0" err="1">
                <a:solidFill>
                  <a:srgbClr val="BC5A9B"/>
                </a:solidFill>
              </a:rPr>
              <a:t>monFormulaire</a:t>
            </a:r>
            <a:r>
              <a:rPr lang="fr-FR" b="1" dirty="0">
                <a:solidFill>
                  <a:srgbClr val="BC5A9B"/>
                </a:solidFill>
              </a:rPr>
              <a:t>="</a:t>
            </a:r>
            <a:r>
              <a:rPr lang="fr-FR" b="1" dirty="0" err="1">
                <a:solidFill>
                  <a:srgbClr val="BC5A9B"/>
                </a:solidFill>
              </a:rPr>
              <a:t>ngForm</a:t>
            </a:r>
            <a:r>
              <a:rPr lang="fr-FR" b="1" dirty="0">
                <a:solidFill>
                  <a:srgbClr val="BC5A9B"/>
                </a:solidFill>
              </a:rPr>
              <a:t>"&gt;</a:t>
            </a:r>
            <a:endParaRPr lang="fr-FR" sz="1200" b="1" dirty="0">
              <a:solidFill>
                <a:srgbClr val="BC5A9B"/>
              </a:solidFill>
            </a:endParaRPr>
          </a:p>
          <a:p>
            <a:pPr lvl="1"/>
            <a:r>
              <a:rPr lang="fr-FR" sz="1200" dirty="0"/>
              <a:t>Attribut HTML5</a:t>
            </a:r>
            <a:r>
              <a:rPr lang="fr-FR" sz="1200" b="1" dirty="0"/>
              <a:t> </a:t>
            </a:r>
            <a:r>
              <a:rPr lang="fr-FR" sz="1200" b="1" dirty="0" err="1"/>
              <a:t>required</a:t>
            </a:r>
            <a:endParaRPr lang="fr-FR" sz="1200" b="1" dirty="0"/>
          </a:p>
          <a:p>
            <a:pPr lvl="2"/>
            <a:r>
              <a:rPr lang="fr-FR" sz="1200" dirty="0"/>
              <a:t>Impose à un input d’être rempli pour que le formulaire soit validé</a:t>
            </a:r>
          </a:p>
          <a:p>
            <a:pPr lvl="1"/>
            <a:r>
              <a:rPr lang="fr-FR" sz="1200" dirty="0"/>
              <a:t>Appliquer une valeur gérée par Angular dans une propriété d’un élément : entourer la propriété de crochets</a:t>
            </a:r>
          </a:p>
          <a:p>
            <a:pPr lvl="2"/>
            <a:r>
              <a:rPr lang="fr-FR" sz="1200" dirty="0"/>
              <a:t>Ex: </a:t>
            </a:r>
            <a:r>
              <a:rPr lang="fr-FR" b="1" dirty="0">
                <a:solidFill>
                  <a:srgbClr val="BC5A9B"/>
                </a:solidFill>
              </a:rPr>
              <a:t>&lt;input [</a:t>
            </a:r>
            <a:r>
              <a:rPr lang="fr-FR" b="1" dirty="0" err="1">
                <a:solidFill>
                  <a:srgbClr val="BC5A9B"/>
                </a:solidFill>
              </a:rPr>
              <a:t>disabled</a:t>
            </a:r>
            <a:r>
              <a:rPr lang="fr-FR" b="1" dirty="0">
                <a:solidFill>
                  <a:srgbClr val="BC5A9B"/>
                </a:solidFill>
              </a:rPr>
              <a:t>]= ‘!</a:t>
            </a:r>
            <a:r>
              <a:rPr lang="fr-FR" b="1" dirty="0" err="1">
                <a:solidFill>
                  <a:srgbClr val="BC5A9B"/>
                </a:solidFill>
              </a:rPr>
              <a:t>monFormulaire.valid</a:t>
            </a:r>
            <a:r>
              <a:rPr lang="fr-FR" b="1" dirty="0">
                <a:solidFill>
                  <a:srgbClr val="BC5A9B"/>
                </a:solidFill>
              </a:rPr>
              <a:t>’ /&gt;</a:t>
            </a:r>
          </a:p>
          <a:p>
            <a:pPr lvl="1"/>
            <a:r>
              <a:rPr lang="en-US" b="1" dirty="0">
                <a:solidFill>
                  <a:schemeClr val="tx1">
                    <a:lumMod val="75000"/>
                  </a:schemeClr>
                </a:solidFill>
              </a:rPr>
              <a:t>Styles.css : </a:t>
            </a:r>
          </a:p>
          <a:p>
            <a:pPr lvl="2"/>
            <a:r>
              <a:rPr lang="en-US" b="1" dirty="0" err="1">
                <a:solidFill>
                  <a:schemeClr val="tx1">
                    <a:lumMod val="75000"/>
                  </a:schemeClr>
                </a:solidFill>
              </a:rPr>
              <a:t>input.btn:disabled</a:t>
            </a:r>
            <a:r>
              <a:rPr lang="en-US" b="1" dirty="0">
                <a:solidFill>
                  <a:schemeClr val="tx1">
                    <a:lumMod val="75000"/>
                  </a:schemeClr>
                </a:solidFill>
              </a:rPr>
              <a:t> {</a:t>
            </a:r>
          </a:p>
          <a:p>
            <a:pPr lvl="2"/>
            <a:r>
              <a:rPr lang="en-US" b="1" dirty="0" err="1">
                <a:solidFill>
                  <a:schemeClr val="tx1">
                    <a:lumMod val="75000"/>
                  </a:schemeClr>
                </a:solidFill>
              </a:rPr>
              <a:t>background:rgb</a:t>
            </a:r>
            <a:r>
              <a:rPr lang="en-US" b="1" dirty="0">
                <a:solidFill>
                  <a:schemeClr val="tx1">
                    <a:lumMod val="75000"/>
                  </a:schemeClr>
                </a:solidFill>
              </a:rPr>
              <a:t>(232, 235, 230);</a:t>
            </a:r>
          </a:p>
          <a:p>
            <a:pPr lvl="2"/>
            <a:r>
              <a:rPr lang="en-US" b="1" dirty="0">
                <a:solidFill>
                  <a:schemeClr val="tx1">
                    <a:lumMod val="75000"/>
                  </a:schemeClr>
                </a:solidFill>
              </a:rPr>
              <a:t>}</a:t>
            </a:r>
            <a:endParaRPr lang="fr-FR" sz="1200" b="1" dirty="0">
              <a:solidFill>
                <a:schemeClr val="tx1">
                  <a:lumMod val="75000"/>
                </a:schemeClr>
              </a:solidFill>
            </a:endParaRPr>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a:t>
            </a:r>
          </a:p>
        </p:txBody>
      </p:sp>
      <p:grpSp>
        <p:nvGrpSpPr>
          <p:cNvPr id="4" name="Groupe 3">
            <a:extLst>
              <a:ext uri="{FF2B5EF4-FFF2-40B4-BE49-F238E27FC236}">
                <a16:creationId xmlns:a16="http://schemas.microsoft.com/office/drawing/2014/main" id="{83E7F96C-CF97-41DC-AF09-B678E03112C8}"/>
              </a:ext>
            </a:extLst>
          </p:cNvPr>
          <p:cNvGrpSpPr/>
          <p:nvPr/>
        </p:nvGrpSpPr>
        <p:grpSpPr>
          <a:xfrm>
            <a:off x="577502" y="3507854"/>
            <a:ext cx="8355105" cy="807622"/>
            <a:chOff x="579307" y="3194780"/>
            <a:chExt cx="8355105" cy="807622"/>
          </a:xfrm>
        </p:grpSpPr>
        <p:sp>
          <p:nvSpPr>
            <p:cNvPr id="7" name="Espace réservé du texte 3">
              <a:extLst>
                <a:ext uri="{FF2B5EF4-FFF2-40B4-BE49-F238E27FC236}">
                  <a16:creationId xmlns:a16="http://schemas.microsoft.com/office/drawing/2014/main" id="{D7F28554-7C4C-4FD0-AC3F-D50483C5DF5D}"/>
                </a:ext>
              </a:extLst>
            </p:cNvPr>
            <p:cNvSpPr txBox="1">
              <a:spLocks/>
            </p:cNvSpPr>
            <p:nvPr/>
          </p:nvSpPr>
          <p:spPr>
            <a:xfrm>
              <a:off x="581112" y="3439199"/>
              <a:ext cx="8353300" cy="56320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Rendre le champ </a:t>
              </a:r>
              <a:r>
                <a:rPr lang="fr-FR" sz="1200" b="1" dirty="0"/>
                <a:t>tache</a:t>
              </a:r>
              <a:r>
                <a:rPr lang="fr-FR" sz="1200" dirty="0"/>
                <a:t> obligatoire</a:t>
              </a:r>
            </a:p>
            <a:p>
              <a:pPr lvl="1"/>
              <a:r>
                <a:rPr lang="fr-FR" sz="1200" dirty="0"/>
                <a:t>Le bouton </a:t>
              </a:r>
              <a:r>
                <a:rPr lang="fr-FR" sz="1200" b="1" dirty="0"/>
                <a:t>ajouter </a:t>
              </a:r>
              <a:r>
                <a:rPr lang="fr-FR" sz="1200" dirty="0"/>
                <a:t>ne doit être activé que lorsque le champ </a:t>
              </a:r>
              <a:r>
                <a:rPr lang="fr-FR" sz="1200" b="1" dirty="0"/>
                <a:t>tache</a:t>
              </a:r>
              <a:r>
                <a:rPr lang="fr-FR" sz="1200" dirty="0"/>
                <a:t> est saisi</a:t>
              </a:r>
            </a:p>
          </p:txBody>
        </p:sp>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579307" y="3194780"/>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grpSp>
    </p:spTree>
    <p:extLst>
      <p:ext uri="{BB962C8B-B14F-4D97-AF65-F5344CB8AC3E}">
        <p14:creationId xmlns:p14="http://schemas.microsoft.com/office/powerpoint/2010/main" val="2617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Template-</a:t>
            </a:r>
            <a:r>
              <a:rPr lang="fr-FR" dirty="0" err="1"/>
              <a:t>driven</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 : résultat</a:t>
            </a:r>
          </a:p>
          <a:p>
            <a:endParaRPr lang="fr-FR" dirty="0"/>
          </a:p>
        </p:txBody>
      </p:sp>
      <p:pic>
        <p:nvPicPr>
          <p:cNvPr id="6" name="Image 5">
            <a:extLst>
              <a:ext uri="{FF2B5EF4-FFF2-40B4-BE49-F238E27FC236}">
                <a16:creationId xmlns:a16="http://schemas.microsoft.com/office/drawing/2014/main" id="{0DD7B39E-77FB-4B72-8A56-D0B83F44F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30" y="1400011"/>
            <a:ext cx="8697539" cy="23434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606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3" name="Espace réservé du texte 2"/>
          <p:cNvSpPr>
            <a:spLocks noGrp="1"/>
          </p:cNvSpPr>
          <p:nvPr>
            <p:ph type="body" sz="quarter" idx="10"/>
          </p:nvPr>
        </p:nvSpPr>
        <p:spPr/>
        <p:txBody>
          <a:bodyPr/>
          <a:lstStyle/>
          <a:p>
            <a:r>
              <a:rPr lang="fr-FR" dirty="0" err="1"/>
              <a:t>Reactive</a:t>
            </a:r>
            <a:r>
              <a:rPr lang="fr-FR" dirty="0"/>
              <a:t> </a:t>
            </a:r>
            <a:r>
              <a:rPr lang="fr-FR" dirty="0" err="1"/>
              <a:t>forms</a:t>
            </a:r>
            <a:endParaRPr lang="fr-FR" dirty="0"/>
          </a:p>
        </p:txBody>
      </p:sp>
      <p:sp>
        <p:nvSpPr>
          <p:cNvPr id="4" name="Espace réservé du texte 3">
            <a:extLst>
              <a:ext uri="{FF2B5EF4-FFF2-40B4-BE49-F238E27FC236}">
                <a16:creationId xmlns:a16="http://schemas.microsoft.com/office/drawing/2014/main" id="{FA220B51-DB43-42D0-870C-2980E143F06D}"/>
              </a:ext>
            </a:extLst>
          </p:cNvPr>
          <p:cNvSpPr>
            <a:spLocks noGrp="1"/>
          </p:cNvSpPr>
          <p:nvPr>
            <p:ph type="body" sz="quarter" idx="12"/>
          </p:nvPr>
        </p:nvSpPr>
        <p:spPr>
          <a:xfrm>
            <a:off x="2550524" y="2523269"/>
            <a:ext cx="4985656" cy="786882"/>
          </a:xfrm>
        </p:spPr>
        <p:txBody>
          <a:bodyPr/>
          <a:lstStyle/>
          <a:p>
            <a:r>
              <a:rPr lang="fr-FR" sz="1400" dirty="0"/>
              <a:t>Lier les champs au composant</a:t>
            </a:r>
          </a:p>
          <a:p>
            <a:r>
              <a:rPr lang="fr-FR" sz="1400" dirty="0"/>
              <a:t>Lier les champs au composant – </a:t>
            </a:r>
            <a:r>
              <a:rPr lang="fr-FR" sz="1400" dirty="0" err="1"/>
              <a:t>FormGroup</a:t>
            </a:r>
            <a:endParaRPr lang="fr-FR" sz="1400" dirty="0"/>
          </a:p>
          <a:p>
            <a:r>
              <a:rPr lang="fr-FR" sz="1400" dirty="0"/>
              <a:t>Valider les champs</a:t>
            </a:r>
          </a:p>
        </p:txBody>
      </p:sp>
    </p:spTree>
    <p:extLst>
      <p:ext uri="{BB962C8B-B14F-4D97-AF65-F5344CB8AC3E}">
        <p14:creationId xmlns:p14="http://schemas.microsoft.com/office/powerpoint/2010/main" val="133438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a:t>
            </a:r>
          </a:p>
        </p:txBody>
      </p:sp>
      <p:sp>
        <p:nvSpPr>
          <p:cNvPr id="7" name="Espace réservé du texte 3">
            <a:extLst>
              <a:ext uri="{FF2B5EF4-FFF2-40B4-BE49-F238E27FC236}">
                <a16:creationId xmlns:a16="http://schemas.microsoft.com/office/drawing/2014/main" id="{D7F28554-7C4C-4FD0-AC3F-D50483C5DF5D}"/>
              </a:ext>
            </a:extLst>
          </p:cNvPr>
          <p:cNvSpPr txBox="1">
            <a:spLocks/>
          </p:cNvSpPr>
          <p:nvPr/>
        </p:nvSpPr>
        <p:spPr>
          <a:xfrm>
            <a:off x="581112" y="3003799"/>
            <a:ext cx="8353300" cy="128148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err="1">
                <a:solidFill>
                  <a:srgbClr val="CC0000"/>
                </a:solidFill>
              </a:rPr>
              <a:t>Commiter</a:t>
            </a:r>
            <a:r>
              <a:rPr lang="fr-FR" sz="1200" dirty="0">
                <a:solidFill>
                  <a:srgbClr val="CC0000"/>
                </a:solidFill>
              </a:rPr>
              <a:t> les modifications sur la branche </a:t>
            </a:r>
            <a:r>
              <a:rPr lang="fr-FR" sz="1200" b="1" dirty="0" err="1">
                <a:solidFill>
                  <a:srgbClr val="CC0000"/>
                </a:solidFill>
              </a:rPr>
              <a:t>template-driven-forms</a:t>
            </a:r>
            <a:endParaRPr lang="fr-FR" sz="1200" b="1" dirty="0">
              <a:solidFill>
                <a:srgbClr val="CC0000"/>
              </a:solidFill>
            </a:endParaRPr>
          </a:p>
          <a:p>
            <a:pPr lvl="1"/>
            <a:r>
              <a:rPr lang="fr-FR" sz="1200" dirty="0">
                <a:solidFill>
                  <a:srgbClr val="CC0000"/>
                </a:solidFill>
              </a:rPr>
              <a:t>Revenir sur le commit précédent et créer une branche </a:t>
            </a:r>
            <a:r>
              <a:rPr lang="fr-FR" sz="1200" b="1" dirty="0" err="1">
                <a:solidFill>
                  <a:srgbClr val="CC0000"/>
                </a:solidFill>
              </a:rPr>
              <a:t>reactive-forms</a:t>
            </a:r>
            <a:endParaRPr lang="fr-FR" sz="1200" b="1" dirty="0">
              <a:solidFill>
                <a:srgbClr val="CC0000"/>
              </a:solidFill>
            </a:endParaRPr>
          </a:p>
          <a:p>
            <a:pPr lvl="1"/>
            <a:r>
              <a:rPr lang="fr-FR" sz="1200" dirty="0"/>
              <a:t>Importer les modules </a:t>
            </a:r>
            <a:r>
              <a:rPr lang="fr-FR" sz="1200" b="1" dirty="0" err="1"/>
              <a:t>FormsModule</a:t>
            </a:r>
            <a:r>
              <a:rPr lang="fr-FR" sz="1200" dirty="0"/>
              <a:t> et </a:t>
            </a:r>
            <a:r>
              <a:rPr lang="fr-FR" sz="1200" b="1" dirty="0" err="1"/>
              <a:t>ReactiveFormsModule</a:t>
            </a:r>
            <a:endParaRPr lang="fr-FR" sz="1200" b="1" dirty="0"/>
          </a:p>
          <a:p>
            <a:pPr lvl="2"/>
            <a:r>
              <a:rPr lang="en-US" sz="1200" b="1" dirty="0">
                <a:solidFill>
                  <a:srgbClr val="BC5A9B"/>
                </a:solidFill>
              </a:rPr>
              <a:t>import { </a:t>
            </a:r>
            <a:r>
              <a:rPr lang="en-US" sz="1200" b="1" dirty="0" err="1">
                <a:solidFill>
                  <a:srgbClr val="BC5A9B"/>
                </a:solidFill>
              </a:rPr>
              <a:t>FormsModule</a:t>
            </a:r>
            <a:r>
              <a:rPr lang="en-US" sz="1200" b="1" dirty="0">
                <a:solidFill>
                  <a:srgbClr val="BC5A9B"/>
                </a:solidFill>
              </a:rPr>
              <a:t>, </a:t>
            </a:r>
            <a:r>
              <a:rPr lang="en-US" sz="1200" b="1" dirty="0" err="1">
                <a:solidFill>
                  <a:srgbClr val="BC5A9B"/>
                </a:solidFill>
              </a:rPr>
              <a:t>ReactiveFormsModule</a:t>
            </a:r>
            <a:r>
              <a:rPr lang="en-US" sz="1200" b="1" dirty="0">
                <a:solidFill>
                  <a:srgbClr val="BC5A9B"/>
                </a:solidFill>
              </a:rPr>
              <a:t> } from '@angular/forms';</a:t>
            </a:r>
            <a:endParaRPr lang="fr-FR" sz="1200" b="1" dirty="0"/>
          </a:p>
          <a:p>
            <a:pPr lvl="1"/>
            <a:r>
              <a:rPr lang="fr-FR" sz="1200" dirty="0"/>
              <a:t>Lier les champs à des propriétés dans le composant</a:t>
            </a:r>
            <a:endParaRPr lang="fr-FR" sz="1200" b="1" dirty="0">
              <a:solidFill>
                <a:srgbClr val="CC0000"/>
              </a:solidFill>
            </a:endParaRPr>
          </a:p>
          <a:p>
            <a:pPr lvl="1"/>
            <a:endParaRPr lang="fr-FR" sz="1200" dirty="0"/>
          </a:p>
        </p:txBody>
      </p:sp>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579307" y="2715766"/>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
        <p:nvSpPr>
          <p:cNvPr id="10" name="Espace réservé du texte 3">
            <a:extLst>
              <a:ext uri="{FF2B5EF4-FFF2-40B4-BE49-F238E27FC236}">
                <a16:creationId xmlns:a16="http://schemas.microsoft.com/office/drawing/2014/main" id="{1D26F000-1B98-487B-B6BE-D20E4D101849}"/>
              </a:ext>
            </a:extLst>
          </p:cNvPr>
          <p:cNvSpPr txBox="1">
            <a:spLocks/>
          </p:cNvSpPr>
          <p:nvPr/>
        </p:nvSpPr>
        <p:spPr>
          <a:xfrm>
            <a:off x="612001" y="1001766"/>
            <a:ext cx="8353300" cy="1425968"/>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err="1"/>
              <a:t>FormsModule</a:t>
            </a:r>
            <a:r>
              <a:rPr lang="fr-FR" sz="1200" dirty="0"/>
              <a:t> : pour utiliser les directives de manipulation de formulaire</a:t>
            </a:r>
          </a:p>
          <a:p>
            <a:pPr lvl="1"/>
            <a:r>
              <a:rPr lang="fr-FR" sz="1200" b="1" dirty="0" err="1"/>
              <a:t>ReactiveFormsModule</a:t>
            </a:r>
            <a:r>
              <a:rPr lang="fr-FR" sz="1200" dirty="0"/>
              <a:t> : importer ce module dans votre module pour manipuler des </a:t>
            </a:r>
            <a:r>
              <a:rPr lang="fr-FR" sz="1200" b="1" dirty="0" err="1"/>
              <a:t>ReactiveForms</a:t>
            </a:r>
            <a:endParaRPr lang="fr-FR" sz="1200" b="1" dirty="0"/>
          </a:p>
          <a:p>
            <a:pPr lvl="1"/>
            <a:r>
              <a:rPr lang="fr-FR" sz="1200" b="1" dirty="0" err="1"/>
              <a:t>FormControl</a:t>
            </a:r>
            <a:r>
              <a:rPr lang="fr-FR" sz="1200" dirty="0"/>
              <a:t> : chaque champ sera lié à un objet de type </a:t>
            </a:r>
            <a:r>
              <a:rPr lang="fr-FR" sz="1200" b="1" dirty="0" err="1"/>
              <a:t>FormControl</a:t>
            </a:r>
            <a:r>
              <a:rPr lang="fr-FR" sz="1200" dirty="0"/>
              <a:t> qui permettra de manipuler la donnée</a:t>
            </a:r>
          </a:p>
          <a:p>
            <a:pPr lvl="2"/>
            <a:r>
              <a:rPr lang="fr-FR" sz="1200" dirty="0"/>
              <a:t>Template : </a:t>
            </a:r>
            <a:r>
              <a:rPr lang="fr-FR" b="1" dirty="0">
                <a:solidFill>
                  <a:srgbClr val="BC5A9B"/>
                </a:solidFill>
              </a:rPr>
              <a:t>&lt;input type="</a:t>
            </a:r>
            <a:r>
              <a:rPr lang="fr-FR" b="1" dirty="0" err="1">
                <a:solidFill>
                  <a:srgbClr val="BC5A9B"/>
                </a:solidFill>
              </a:rPr>
              <a:t>text</a:t>
            </a:r>
            <a:r>
              <a:rPr lang="fr-FR" b="1" dirty="0">
                <a:solidFill>
                  <a:srgbClr val="BC5A9B"/>
                </a:solidFill>
              </a:rPr>
              <a:t>" [</a:t>
            </a:r>
            <a:r>
              <a:rPr lang="fr-FR" b="1" dirty="0" err="1">
                <a:solidFill>
                  <a:srgbClr val="BC5A9B"/>
                </a:solidFill>
              </a:rPr>
              <a:t>formControl</a:t>
            </a:r>
            <a:r>
              <a:rPr lang="fr-FR" b="1" dirty="0">
                <a:solidFill>
                  <a:srgbClr val="BC5A9B"/>
                </a:solidFill>
              </a:rPr>
              <a:t>]="</a:t>
            </a:r>
            <a:r>
              <a:rPr lang="fr-FR" b="1" dirty="0" err="1">
                <a:solidFill>
                  <a:srgbClr val="BC5A9B"/>
                </a:solidFill>
              </a:rPr>
              <a:t>propriete</a:t>
            </a:r>
            <a:r>
              <a:rPr lang="fr-FR" b="1" dirty="0">
                <a:solidFill>
                  <a:srgbClr val="BC5A9B"/>
                </a:solidFill>
              </a:rPr>
              <a:t>" /&gt;</a:t>
            </a:r>
          </a:p>
          <a:p>
            <a:pPr lvl="2"/>
            <a:r>
              <a:rPr lang="fr-FR" sz="1200" dirty="0">
                <a:solidFill>
                  <a:schemeClr val="bg2">
                    <a:lumMod val="50000"/>
                  </a:schemeClr>
                </a:solidFill>
              </a:rPr>
              <a:t>Composant :</a:t>
            </a:r>
            <a:r>
              <a:rPr lang="fr-FR" dirty="0">
                <a:solidFill>
                  <a:schemeClr val="bg2">
                    <a:lumMod val="50000"/>
                  </a:schemeClr>
                </a:solidFill>
              </a:rPr>
              <a:t> </a:t>
            </a:r>
            <a:r>
              <a:rPr lang="fr-FR" b="1" dirty="0" err="1">
                <a:solidFill>
                  <a:srgbClr val="BC5A9B"/>
                </a:solidFill>
              </a:rPr>
              <a:t>propriete:FormControl</a:t>
            </a:r>
            <a:r>
              <a:rPr lang="fr-FR" b="1" dirty="0">
                <a:solidFill>
                  <a:srgbClr val="BC5A9B"/>
                </a:solidFill>
              </a:rPr>
              <a:t> = new </a:t>
            </a:r>
            <a:r>
              <a:rPr lang="fr-FR" b="1" dirty="0" err="1">
                <a:solidFill>
                  <a:srgbClr val="BC5A9B"/>
                </a:solidFill>
              </a:rPr>
              <a:t>FormControl</a:t>
            </a:r>
            <a:r>
              <a:rPr lang="fr-FR" b="1" dirty="0">
                <a:solidFill>
                  <a:srgbClr val="BC5A9B"/>
                </a:solidFill>
              </a:rPr>
              <a:t>(‘ ‘)</a:t>
            </a:r>
          </a:p>
          <a:p>
            <a:pPr lvl="2"/>
            <a:r>
              <a:rPr lang="fr-FR" sz="1200" dirty="0">
                <a:solidFill>
                  <a:schemeClr val="bg2">
                    <a:lumMod val="50000"/>
                  </a:schemeClr>
                </a:solidFill>
              </a:rPr>
              <a:t>Lire la valeur : </a:t>
            </a:r>
            <a:r>
              <a:rPr lang="fr-FR" b="1" dirty="0" err="1">
                <a:solidFill>
                  <a:srgbClr val="BC5A9B"/>
                </a:solidFill>
              </a:rPr>
              <a:t>propriete.value</a:t>
            </a:r>
            <a:endParaRPr lang="fr-FR" b="1" dirty="0">
              <a:solidFill>
                <a:srgbClr val="BC5A9B"/>
              </a:solidFill>
            </a:endParaRPr>
          </a:p>
        </p:txBody>
      </p:sp>
    </p:spTree>
    <p:extLst>
      <p:ext uri="{BB962C8B-B14F-4D97-AF65-F5344CB8AC3E}">
        <p14:creationId xmlns:p14="http://schemas.microsoft.com/office/powerpoint/2010/main" val="393607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résultat</a:t>
            </a:r>
          </a:p>
          <a:p>
            <a:endParaRPr lang="fr-FR" dirty="0"/>
          </a:p>
        </p:txBody>
      </p:sp>
      <p:pic>
        <p:nvPicPr>
          <p:cNvPr id="6" name="Image 5">
            <a:extLst>
              <a:ext uri="{FF2B5EF4-FFF2-40B4-BE49-F238E27FC236}">
                <a16:creationId xmlns:a16="http://schemas.microsoft.com/office/drawing/2014/main" id="{8DD19BD8-086A-46FB-8343-AEC1F1B6B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020" y="1400011"/>
            <a:ext cx="8487960" cy="23434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721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résultat</a:t>
            </a:r>
          </a:p>
          <a:p>
            <a:endParaRPr lang="fr-FR" dirty="0"/>
          </a:p>
        </p:txBody>
      </p:sp>
      <p:pic>
        <p:nvPicPr>
          <p:cNvPr id="5" name="Image 4">
            <a:extLst>
              <a:ext uri="{FF2B5EF4-FFF2-40B4-BE49-F238E27FC236}">
                <a16:creationId xmlns:a16="http://schemas.microsoft.com/office/drawing/2014/main" id="{5D9CC29F-D24E-434E-B6AD-5BDDC3074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01" y="1123161"/>
            <a:ext cx="4029637" cy="30579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6320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a:t>
            </a:r>
            <a:r>
              <a:rPr lang="fr-FR" dirty="0" err="1"/>
              <a:t>FormGroup</a:t>
            </a:r>
            <a:endParaRPr lang="fr-FR" dirty="0"/>
          </a:p>
        </p:txBody>
      </p:sp>
      <p:sp>
        <p:nvSpPr>
          <p:cNvPr id="7" name="Espace réservé du texte 3">
            <a:extLst>
              <a:ext uri="{FF2B5EF4-FFF2-40B4-BE49-F238E27FC236}">
                <a16:creationId xmlns:a16="http://schemas.microsoft.com/office/drawing/2014/main" id="{D7F28554-7C4C-4FD0-AC3F-D50483C5DF5D}"/>
              </a:ext>
            </a:extLst>
          </p:cNvPr>
          <p:cNvSpPr txBox="1">
            <a:spLocks/>
          </p:cNvSpPr>
          <p:nvPr/>
        </p:nvSpPr>
        <p:spPr>
          <a:xfrm>
            <a:off x="611188" y="3954695"/>
            <a:ext cx="8353300" cy="56320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Regrouper les propriétés du composant dans un </a:t>
            </a:r>
            <a:r>
              <a:rPr lang="fr-FR" sz="1200" b="1" dirty="0" err="1"/>
              <a:t>FormGroup</a:t>
            </a:r>
            <a:endParaRPr lang="fr-FR" sz="1200" b="1" dirty="0"/>
          </a:p>
          <a:p>
            <a:pPr lvl="1"/>
            <a:endParaRPr lang="fr-FR" sz="1200" dirty="0"/>
          </a:p>
          <a:p>
            <a:pPr lvl="1"/>
            <a:endParaRPr lang="fr-FR" sz="1200" b="1" dirty="0">
              <a:solidFill>
                <a:srgbClr val="CC0000"/>
              </a:solidFill>
            </a:endParaRPr>
          </a:p>
          <a:p>
            <a:pPr lvl="1"/>
            <a:endParaRPr lang="fr-FR" sz="1200" dirty="0"/>
          </a:p>
        </p:txBody>
      </p:sp>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611188" y="3687952"/>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
        <p:nvSpPr>
          <p:cNvPr id="10" name="Espace réservé du texte 3">
            <a:extLst>
              <a:ext uri="{FF2B5EF4-FFF2-40B4-BE49-F238E27FC236}">
                <a16:creationId xmlns:a16="http://schemas.microsoft.com/office/drawing/2014/main" id="{1D26F000-1B98-487B-B6BE-D20E4D101849}"/>
              </a:ext>
            </a:extLst>
          </p:cNvPr>
          <p:cNvSpPr txBox="1">
            <a:spLocks/>
          </p:cNvSpPr>
          <p:nvPr/>
        </p:nvSpPr>
        <p:spPr>
          <a:xfrm>
            <a:off x="612001" y="1001765"/>
            <a:ext cx="8353300" cy="2628948"/>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a:t>Classe </a:t>
            </a:r>
            <a:r>
              <a:rPr lang="fr-FR" sz="1200" b="1" dirty="0" err="1"/>
              <a:t>FormGroup</a:t>
            </a:r>
            <a:r>
              <a:rPr lang="fr-FR" sz="1200" b="1" dirty="0"/>
              <a:t> </a:t>
            </a:r>
            <a:r>
              <a:rPr lang="fr-FR" sz="1200" dirty="0"/>
              <a:t>: regroupe plusieurs objets </a:t>
            </a:r>
            <a:r>
              <a:rPr lang="fr-FR" sz="1200" b="1" dirty="0" err="1"/>
              <a:t>FormControl</a:t>
            </a:r>
            <a:endParaRPr lang="fr-FR" sz="1200" b="1" dirty="0"/>
          </a:p>
          <a:p>
            <a:pPr lvl="2"/>
            <a:r>
              <a:rPr lang="en-US" b="1" dirty="0">
                <a:solidFill>
                  <a:srgbClr val="BC5A9B"/>
                </a:solidFill>
              </a:rPr>
              <a:t>model: </a:t>
            </a:r>
            <a:r>
              <a:rPr lang="en-US" b="1" dirty="0" err="1">
                <a:solidFill>
                  <a:srgbClr val="BC5A9B"/>
                </a:solidFill>
              </a:rPr>
              <a:t>FormGroup</a:t>
            </a:r>
            <a:r>
              <a:rPr lang="en-US" b="1" dirty="0">
                <a:solidFill>
                  <a:srgbClr val="BC5A9B"/>
                </a:solidFill>
              </a:rPr>
              <a:t> = new </a:t>
            </a:r>
            <a:r>
              <a:rPr lang="en-US" b="1" dirty="0" err="1">
                <a:solidFill>
                  <a:srgbClr val="BC5A9B"/>
                </a:solidFill>
              </a:rPr>
              <a:t>FormGroup</a:t>
            </a:r>
            <a:r>
              <a:rPr lang="en-US" b="1" dirty="0">
                <a:solidFill>
                  <a:srgbClr val="BC5A9B"/>
                </a:solidFill>
              </a:rPr>
              <a:t>({</a:t>
            </a:r>
          </a:p>
          <a:p>
            <a:pPr lvl="2"/>
            <a:r>
              <a:rPr lang="en-US" b="1" dirty="0">
                <a:solidFill>
                  <a:srgbClr val="BC5A9B"/>
                </a:solidFill>
              </a:rPr>
              <a:t>    </a:t>
            </a:r>
            <a:r>
              <a:rPr lang="en-US" b="1" dirty="0" err="1">
                <a:solidFill>
                  <a:srgbClr val="BC5A9B"/>
                </a:solidFill>
              </a:rPr>
              <a:t>tache</a:t>
            </a:r>
            <a:r>
              <a:rPr lang="en-US" b="1" dirty="0">
                <a:solidFill>
                  <a:srgbClr val="BC5A9B"/>
                </a:solidFill>
              </a:rPr>
              <a:t>: new </a:t>
            </a:r>
            <a:r>
              <a:rPr lang="en-US" b="1" dirty="0" err="1">
                <a:solidFill>
                  <a:srgbClr val="BC5A9B"/>
                </a:solidFill>
              </a:rPr>
              <a:t>FormControl</a:t>
            </a:r>
            <a:r>
              <a:rPr lang="en-US" b="1" dirty="0">
                <a:solidFill>
                  <a:srgbClr val="BC5A9B"/>
                </a:solidFill>
              </a:rPr>
              <a:t>(‘ '),</a:t>
            </a:r>
          </a:p>
          <a:p>
            <a:pPr lvl="2"/>
            <a:r>
              <a:rPr lang="en-US" b="1" dirty="0">
                <a:solidFill>
                  <a:srgbClr val="BC5A9B"/>
                </a:solidFill>
              </a:rPr>
              <a:t>})</a:t>
            </a:r>
            <a:endParaRPr lang="fr-FR" b="1" dirty="0">
              <a:solidFill>
                <a:srgbClr val="BC5A9B"/>
              </a:solidFill>
            </a:endParaRPr>
          </a:p>
          <a:p>
            <a:pPr lvl="1"/>
            <a:r>
              <a:rPr lang="fr-FR" sz="1200" b="1" dirty="0"/>
              <a:t>Directive </a:t>
            </a:r>
            <a:r>
              <a:rPr lang="fr-FR" sz="1200" b="1" dirty="0" err="1"/>
              <a:t>formGroup</a:t>
            </a:r>
            <a:r>
              <a:rPr lang="fr-FR" sz="1200" dirty="0"/>
              <a:t> : détermine quel bloc du </a:t>
            </a:r>
            <a:r>
              <a:rPr lang="fr-FR" sz="1200" dirty="0" err="1"/>
              <a:t>template</a:t>
            </a:r>
            <a:r>
              <a:rPr lang="fr-FR" sz="1200" dirty="0"/>
              <a:t> représente la classe </a:t>
            </a:r>
            <a:r>
              <a:rPr lang="fr-FR" sz="1200" b="1" dirty="0" err="1"/>
              <a:t>FormGroup</a:t>
            </a:r>
            <a:endParaRPr lang="fr-FR" sz="1200" b="1" dirty="0"/>
          </a:p>
          <a:p>
            <a:pPr lvl="2"/>
            <a:r>
              <a:rPr lang="fr-FR" sz="1200" b="1" dirty="0">
                <a:solidFill>
                  <a:srgbClr val="BC5A9B"/>
                </a:solidFill>
              </a:rPr>
              <a:t> </a:t>
            </a:r>
            <a:r>
              <a:rPr lang="fr-FR" b="1" dirty="0">
                <a:solidFill>
                  <a:srgbClr val="BC5A9B"/>
                </a:solidFill>
              </a:rPr>
              <a:t>&lt;</a:t>
            </a:r>
            <a:r>
              <a:rPr lang="fr-FR" b="1" dirty="0" err="1">
                <a:solidFill>
                  <a:srgbClr val="BC5A9B"/>
                </a:solidFill>
              </a:rPr>
              <a:t>form</a:t>
            </a:r>
            <a:r>
              <a:rPr lang="fr-FR" b="1" dirty="0">
                <a:solidFill>
                  <a:srgbClr val="BC5A9B"/>
                </a:solidFill>
              </a:rPr>
              <a:t> [</a:t>
            </a:r>
            <a:r>
              <a:rPr lang="fr-FR" b="1" dirty="0" err="1">
                <a:solidFill>
                  <a:srgbClr val="BC5A9B"/>
                </a:solidFill>
              </a:rPr>
              <a:t>formGroup</a:t>
            </a:r>
            <a:r>
              <a:rPr lang="fr-FR" b="1" dirty="0">
                <a:solidFill>
                  <a:srgbClr val="BC5A9B"/>
                </a:solidFill>
              </a:rPr>
              <a:t>]="model"&gt;</a:t>
            </a:r>
          </a:p>
          <a:p>
            <a:pPr lvl="1"/>
            <a:r>
              <a:rPr lang="fr-FR" sz="1200" b="1" dirty="0"/>
              <a:t>Directive </a:t>
            </a:r>
            <a:r>
              <a:rPr lang="fr-FR" sz="1200" b="1" dirty="0" err="1"/>
              <a:t>formControlName</a:t>
            </a:r>
            <a:r>
              <a:rPr lang="fr-FR" sz="1200" b="1" dirty="0"/>
              <a:t> </a:t>
            </a:r>
            <a:r>
              <a:rPr lang="fr-FR" sz="1200" dirty="0"/>
              <a:t>: lie un élément du </a:t>
            </a:r>
            <a:r>
              <a:rPr lang="fr-FR" sz="1200" dirty="0" err="1"/>
              <a:t>template</a:t>
            </a:r>
            <a:r>
              <a:rPr lang="fr-FR" sz="1200" dirty="0"/>
              <a:t> à un des objet </a:t>
            </a:r>
            <a:r>
              <a:rPr lang="fr-FR" sz="1200" b="1" dirty="0" err="1"/>
              <a:t>FormControl</a:t>
            </a:r>
            <a:r>
              <a:rPr lang="fr-FR" sz="1200" dirty="0"/>
              <a:t> du </a:t>
            </a:r>
            <a:r>
              <a:rPr lang="fr-FR" sz="1200" b="1" dirty="0" err="1"/>
              <a:t>FormGroup</a:t>
            </a:r>
            <a:endParaRPr lang="fr-FR" sz="1200" b="1" dirty="0"/>
          </a:p>
          <a:p>
            <a:pPr lvl="2"/>
            <a:r>
              <a:rPr lang="fr-FR" b="1" dirty="0">
                <a:solidFill>
                  <a:srgbClr val="BC5A9B"/>
                </a:solidFill>
              </a:rPr>
              <a:t>&lt;input type="</a:t>
            </a:r>
            <a:r>
              <a:rPr lang="fr-FR" b="1" dirty="0" err="1">
                <a:solidFill>
                  <a:srgbClr val="BC5A9B"/>
                </a:solidFill>
              </a:rPr>
              <a:t>text</a:t>
            </a:r>
            <a:r>
              <a:rPr lang="fr-FR" b="1" dirty="0">
                <a:solidFill>
                  <a:srgbClr val="BC5A9B"/>
                </a:solidFill>
              </a:rPr>
              <a:t>" </a:t>
            </a:r>
            <a:r>
              <a:rPr lang="fr-FR" b="1" dirty="0" err="1">
                <a:solidFill>
                  <a:srgbClr val="BC5A9B"/>
                </a:solidFill>
              </a:rPr>
              <a:t>formControlName</a:t>
            </a:r>
            <a:r>
              <a:rPr lang="fr-FR" b="1" dirty="0">
                <a:solidFill>
                  <a:srgbClr val="BC5A9B"/>
                </a:solidFill>
              </a:rPr>
              <a:t>="</a:t>
            </a:r>
            <a:r>
              <a:rPr lang="fr-FR" b="1" dirty="0" err="1">
                <a:solidFill>
                  <a:srgbClr val="BC5A9B"/>
                </a:solidFill>
              </a:rPr>
              <a:t>maPropriete</a:t>
            </a:r>
            <a:r>
              <a:rPr lang="fr-FR" b="1" dirty="0">
                <a:solidFill>
                  <a:srgbClr val="BC5A9B"/>
                </a:solidFill>
              </a:rPr>
              <a:t>"&gt;</a:t>
            </a:r>
          </a:p>
          <a:p>
            <a:pPr lvl="1"/>
            <a:r>
              <a:rPr lang="fr-FR" sz="1200" dirty="0"/>
              <a:t>Afficher toutes les valeurs du </a:t>
            </a:r>
            <a:r>
              <a:rPr lang="fr-FR" sz="1200" dirty="0" err="1"/>
              <a:t>FormGroupe</a:t>
            </a:r>
            <a:r>
              <a:rPr lang="fr-FR" sz="1200" dirty="0"/>
              <a:t> </a:t>
            </a:r>
            <a:r>
              <a:rPr lang="fr-FR" sz="1200" b="1" dirty="0"/>
              <a:t>:</a:t>
            </a:r>
            <a:r>
              <a:rPr lang="fr-FR" sz="1200" dirty="0"/>
              <a:t> </a:t>
            </a:r>
            <a:endParaRPr lang="fr-FR" sz="1200" b="1" dirty="0"/>
          </a:p>
          <a:p>
            <a:pPr lvl="2"/>
            <a:r>
              <a:rPr lang="fr-FR" b="1" dirty="0" err="1">
                <a:solidFill>
                  <a:srgbClr val="BC5A9B"/>
                </a:solidFill>
              </a:rPr>
              <a:t>this.model.value</a:t>
            </a:r>
            <a:endParaRPr lang="fr-FR" b="1" dirty="0">
              <a:solidFill>
                <a:srgbClr val="BC5A9B"/>
              </a:solidFill>
            </a:endParaRPr>
          </a:p>
          <a:p>
            <a:pPr lvl="1"/>
            <a:r>
              <a:rPr lang="fr-FR" sz="1200" dirty="0"/>
              <a:t>Afficher le </a:t>
            </a:r>
            <a:r>
              <a:rPr lang="fr-FR" sz="1200" dirty="0" err="1"/>
              <a:t>status</a:t>
            </a:r>
            <a:r>
              <a:rPr lang="fr-FR" sz="1200" dirty="0"/>
              <a:t> du </a:t>
            </a:r>
            <a:r>
              <a:rPr lang="fr-FR" sz="1200" dirty="0" err="1"/>
              <a:t>FormGroupe</a:t>
            </a:r>
            <a:r>
              <a:rPr lang="fr-FR" sz="1200" dirty="0"/>
              <a:t> </a:t>
            </a:r>
            <a:r>
              <a:rPr lang="fr-FR" sz="1200" b="1" dirty="0"/>
              <a:t>:</a:t>
            </a:r>
            <a:r>
              <a:rPr lang="fr-FR" sz="1200" dirty="0"/>
              <a:t> </a:t>
            </a:r>
            <a:endParaRPr lang="fr-FR" sz="1200" b="1" dirty="0"/>
          </a:p>
          <a:p>
            <a:pPr lvl="2"/>
            <a:r>
              <a:rPr lang="fr-FR" b="1" dirty="0" err="1">
                <a:solidFill>
                  <a:srgbClr val="BC5A9B"/>
                </a:solidFill>
              </a:rPr>
              <a:t>this.model.status</a:t>
            </a:r>
            <a:endParaRPr lang="fr-FR" b="1" dirty="0">
              <a:solidFill>
                <a:srgbClr val="BC5A9B"/>
              </a:solidFill>
            </a:endParaRPr>
          </a:p>
        </p:txBody>
      </p:sp>
    </p:spTree>
    <p:extLst>
      <p:ext uri="{BB962C8B-B14F-4D97-AF65-F5344CB8AC3E}">
        <p14:creationId xmlns:p14="http://schemas.microsoft.com/office/powerpoint/2010/main" val="333967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a:t>
            </a:r>
            <a:r>
              <a:rPr lang="fr-FR" dirty="0" err="1"/>
              <a:t>FormGroup</a:t>
            </a:r>
            <a:r>
              <a:rPr lang="fr-FR" dirty="0"/>
              <a:t> - Résultat</a:t>
            </a:r>
          </a:p>
        </p:txBody>
      </p:sp>
      <p:pic>
        <p:nvPicPr>
          <p:cNvPr id="14" name="Image 13">
            <a:extLst>
              <a:ext uri="{FF2B5EF4-FFF2-40B4-BE49-F238E27FC236}">
                <a16:creationId xmlns:a16="http://schemas.microsoft.com/office/drawing/2014/main" id="{D916D98C-607E-4550-9C64-354AB02BF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204" y="1376195"/>
            <a:ext cx="8535591" cy="2391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4373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Lier les champs au composant – </a:t>
            </a:r>
            <a:r>
              <a:rPr lang="fr-FR" dirty="0" err="1"/>
              <a:t>FormGroup</a:t>
            </a:r>
            <a:r>
              <a:rPr lang="fr-FR" dirty="0"/>
              <a:t> - Résultat</a:t>
            </a:r>
          </a:p>
        </p:txBody>
      </p:sp>
      <p:pic>
        <p:nvPicPr>
          <p:cNvPr id="7" name="Image 6">
            <a:extLst>
              <a:ext uri="{FF2B5EF4-FFF2-40B4-BE49-F238E27FC236}">
                <a16:creationId xmlns:a16="http://schemas.microsoft.com/office/drawing/2014/main" id="{519D7027-C361-467B-9237-685FA70A3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188" y="1126147"/>
            <a:ext cx="4029637" cy="32370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9145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a:t>
            </a:r>
          </a:p>
        </p:txBody>
      </p:sp>
      <p:sp>
        <p:nvSpPr>
          <p:cNvPr id="7" name="Espace réservé du texte 3">
            <a:extLst>
              <a:ext uri="{FF2B5EF4-FFF2-40B4-BE49-F238E27FC236}">
                <a16:creationId xmlns:a16="http://schemas.microsoft.com/office/drawing/2014/main" id="{D7F28554-7C4C-4FD0-AC3F-D50483C5DF5D}"/>
              </a:ext>
            </a:extLst>
          </p:cNvPr>
          <p:cNvSpPr txBox="1">
            <a:spLocks/>
          </p:cNvSpPr>
          <p:nvPr/>
        </p:nvSpPr>
        <p:spPr>
          <a:xfrm>
            <a:off x="613806" y="3462250"/>
            <a:ext cx="8353300" cy="93610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Rendre le </a:t>
            </a:r>
            <a:r>
              <a:rPr lang="fr-FR" sz="1200" b="1" dirty="0"/>
              <a:t>champ tache</a:t>
            </a:r>
            <a:r>
              <a:rPr lang="fr-FR" sz="1200" dirty="0"/>
              <a:t> obligatoire</a:t>
            </a:r>
          </a:p>
          <a:p>
            <a:pPr lvl="1"/>
            <a:r>
              <a:rPr lang="fr-FR" sz="1200" dirty="0"/>
              <a:t>Modifier le type du </a:t>
            </a:r>
            <a:r>
              <a:rPr lang="fr-FR" sz="1200" b="1" dirty="0"/>
              <a:t>bouton ajouter </a:t>
            </a:r>
            <a:r>
              <a:rPr lang="fr-FR" sz="1200" dirty="0"/>
              <a:t>pour </a:t>
            </a:r>
            <a:r>
              <a:rPr lang="fr-FR" sz="1200" b="1" dirty="0" err="1"/>
              <a:t>submit</a:t>
            </a:r>
            <a:endParaRPr lang="fr-FR" sz="1200" b="1" dirty="0"/>
          </a:p>
          <a:p>
            <a:pPr lvl="1"/>
            <a:r>
              <a:rPr lang="fr-FR" sz="1200" dirty="0"/>
              <a:t>Le </a:t>
            </a:r>
            <a:r>
              <a:rPr lang="fr-FR" sz="1200" b="1" dirty="0"/>
              <a:t>bouton ajouter </a:t>
            </a:r>
            <a:r>
              <a:rPr lang="fr-FR" sz="1200" dirty="0"/>
              <a:t>ne doit être activé que lorsque le champ </a:t>
            </a:r>
            <a:r>
              <a:rPr lang="fr-FR" sz="1200" b="1" dirty="0"/>
              <a:t>tache</a:t>
            </a:r>
            <a:r>
              <a:rPr lang="fr-FR" sz="1200" dirty="0"/>
              <a:t> est saisi </a:t>
            </a:r>
          </a:p>
          <a:p>
            <a:pPr lvl="1"/>
            <a:r>
              <a:rPr lang="fr-FR" sz="1200" dirty="0"/>
              <a:t>Ajouter une action sur le </a:t>
            </a:r>
            <a:r>
              <a:rPr lang="fr-FR" sz="1200" b="1" dirty="0"/>
              <a:t>bouton Ajouter </a:t>
            </a:r>
            <a:r>
              <a:rPr lang="fr-FR" sz="1200" dirty="0"/>
              <a:t>pour afficher les valeurs des champs dans la console</a:t>
            </a:r>
          </a:p>
          <a:p>
            <a:pPr lvl="1"/>
            <a:endParaRPr lang="fr-FR" sz="1200" dirty="0"/>
          </a:p>
          <a:p>
            <a:pPr lvl="1"/>
            <a:endParaRPr lang="fr-FR" sz="1200" b="1" dirty="0">
              <a:solidFill>
                <a:srgbClr val="CC0000"/>
              </a:solidFill>
            </a:endParaRPr>
          </a:p>
          <a:p>
            <a:pPr lvl="1"/>
            <a:endParaRPr lang="fr-FR" sz="1200" dirty="0"/>
          </a:p>
        </p:txBody>
      </p:sp>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612001" y="3174217"/>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
        <p:nvSpPr>
          <p:cNvPr id="10" name="Espace réservé du texte 3">
            <a:extLst>
              <a:ext uri="{FF2B5EF4-FFF2-40B4-BE49-F238E27FC236}">
                <a16:creationId xmlns:a16="http://schemas.microsoft.com/office/drawing/2014/main" id="{1D26F000-1B98-487B-B6BE-D20E4D101849}"/>
              </a:ext>
            </a:extLst>
          </p:cNvPr>
          <p:cNvSpPr txBox="1">
            <a:spLocks/>
          </p:cNvSpPr>
          <p:nvPr/>
        </p:nvSpPr>
        <p:spPr>
          <a:xfrm>
            <a:off x="612001" y="1001765"/>
            <a:ext cx="8353300" cy="209392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err="1"/>
              <a:t>Validators</a:t>
            </a:r>
            <a:r>
              <a:rPr lang="fr-FR" sz="1200" b="1" dirty="0"/>
              <a:t> </a:t>
            </a:r>
            <a:r>
              <a:rPr lang="fr-FR" sz="1200" dirty="0"/>
              <a:t>: gestion des validations de champs</a:t>
            </a:r>
          </a:p>
          <a:p>
            <a:pPr lvl="2"/>
            <a:r>
              <a:rPr lang="fr-FR" sz="1200" dirty="0"/>
              <a:t>Dans un </a:t>
            </a:r>
            <a:r>
              <a:rPr lang="fr-FR" sz="1200" dirty="0" err="1"/>
              <a:t>FormGroup</a:t>
            </a:r>
            <a:r>
              <a:rPr lang="fr-FR" sz="1200" dirty="0"/>
              <a:t> : </a:t>
            </a:r>
          </a:p>
          <a:p>
            <a:pPr lvl="3"/>
            <a:r>
              <a:rPr lang="fr-FR" b="1" dirty="0" err="1">
                <a:solidFill>
                  <a:srgbClr val="BC5A9B"/>
                </a:solidFill>
              </a:rPr>
              <a:t>propriete</a:t>
            </a:r>
            <a:r>
              <a:rPr lang="fr-FR" b="1" dirty="0">
                <a:solidFill>
                  <a:srgbClr val="BC5A9B"/>
                </a:solidFill>
              </a:rPr>
              <a:t>: new </a:t>
            </a:r>
            <a:r>
              <a:rPr lang="fr-FR" b="1" dirty="0" err="1">
                <a:solidFill>
                  <a:srgbClr val="BC5A9B"/>
                </a:solidFill>
              </a:rPr>
              <a:t>FormControl</a:t>
            </a:r>
            <a:r>
              <a:rPr lang="fr-FR" b="1" dirty="0">
                <a:solidFill>
                  <a:srgbClr val="BC5A9B"/>
                </a:solidFill>
              </a:rPr>
              <a:t>(‘ ‘, [</a:t>
            </a:r>
            <a:r>
              <a:rPr lang="fr-FR" b="1" dirty="0" err="1">
                <a:solidFill>
                  <a:srgbClr val="BC5A9B"/>
                </a:solidFill>
              </a:rPr>
              <a:t>Validators.required</a:t>
            </a:r>
            <a:r>
              <a:rPr lang="fr-FR" b="1" dirty="0">
                <a:solidFill>
                  <a:srgbClr val="BC5A9B"/>
                </a:solidFill>
              </a:rPr>
              <a:t>])</a:t>
            </a:r>
          </a:p>
          <a:p>
            <a:pPr lvl="3"/>
            <a:r>
              <a:rPr lang="fr-FR" b="1" dirty="0" err="1">
                <a:solidFill>
                  <a:srgbClr val="BC5A9B"/>
                </a:solidFill>
              </a:rPr>
              <a:t>propriete</a:t>
            </a:r>
            <a:r>
              <a:rPr lang="fr-FR" b="1" dirty="0">
                <a:solidFill>
                  <a:srgbClr val="BC5A9B"/>
                </a:solidFill>
              </a:rPr>
              <a:t>: new </a:t>
            </a:r>
            <a:r>
              <a:rPr lang="fr-FR" b="1" dirty="0" err="1">
                <a:solidFill>
                  <a:srgbClr val="BC5A9B"/>
                </a:solidFill>
              </a:rPr>
              <a:t>FormControl</a:t>
            </a:r>
            <a:r>
              <a:rPr lang="fr-FR" b="1" dirty="0">
                <a:solidFill>
                  <a:srgbClr val="BC5A9B"/>
                </a:solidFill>
              </a:rPr>
              <a:t>(‘ ‘, [</a:t>
            </a:r>
            <a:r>
              <a:rPr lang="fr-FR" b="1" dirty="0" err="1">
                <a:solidFill>
                  <a:srgbClr val="BC5A9B"/>
                </a:solidFill>
              </a:rPr>
              <a:t>Validators.pattern</a:t>
            </a:r>
            <a:r>
              <a:rPr lang="fr-FR" b="1" dirty="0">
                <a:solidFill>
                  <a:srgbClr val="BC5A9B"/>
                </a:solidFill>
              </a:rPr>
              <a:t>(‘[0-9]’)])</a:t>
            </a:r>
          </a:p>
          <a:p>
            <a:pPr lvl="1"/>
            <a:r>
              <a:rPr lang="fr-FR" sz="1200" dirty="0"/>
              <a:t>Evénement </a:t>
            </a:r>
            <a:r>
              <a:rPr lang="fr-FR" sz="1200" b="1" dirty="0" err="1"/>
              <a:t>ngSubmit</a:t>
            </a:r>
            <a:r>
              <a:rPr lang="fr-FR" sz="1200" dirty="0"/>
              <a:t> : permet de brancher une fonction sur l’événement </a:t>
            </a:r>
            <a:r>
              <a:rPr lang="fr-FR" sz="1200" b="1" dirty="0" err="1"/>
              <a:t>submit</a:t>
            </a:r>
            <a:endParaRPr lang="fr-FR" sz="1200" b="1" dirty="0"/>
          </a:p>
          <a:p>
            <a:pPr lvl="2"/>
            <a:r>
              <a:rPr lang="fr-FR" b="1" dirty="0">
                <a:solidFill>
                  <a:srgbClr val="BC5A9B"/>
                </a:solidFill>
              </a:rPr>
              <a:t>&lt;</a:t>
            </a:r>
            <a:r>
              <a:rPr lang="fr-FR" b="1" dirty="0" err="1">
                <a:solidFill>
                  <a:srgbClr val="BC5A9B"/>
                </a:solidFill>
              </a:rPr>
              <a:t>form</a:t>
            </a:r>
            <a:r>
              <a:rPr lang="fr-FR" b="1" dirty="0">
                <a:solidFill>
                  <a:srgbClr val="BC5A9B"/>
                </a:solidFill>
              </a:rPr>
              <a:t> [</a:t>
            </a:r>
            <a:r>
              <a:rPr lang="fr-FR" b="1" dirty="0" err="1">
                <a:solidFill>
                  <a:srgbClr val="BC5A9B"/>
                </a:solidFill>
              </a:rPr>
              <a:t>formGroup</a:t>
            </a:r>
            <a:r>
              <a:rPr lang="fr-FR" b="1" dirty="0">
                <a:solidFill>
                  <a:srgbClr val="BC5A9B"/>
                </a:solidFill>
              </a:rPr>
              <a:t>]="</a:t>
            </a:r>
            <a:r>
              <a:rPr lang="fr-FR" b="1" dirty="0" err="1">
                <a:solidFill>
                  <a:srgbClr val="BC5A9B"/>
                </a:solidFill>
              </a:rPr>
              <a:t>mon_formgroup</a:t>
            </a:r>
            <a:r>
              <a:rPr lang="fr-FR" b="1" dirty="0">
                <a:solidFill>
                  <a:srgbClr val="BC5A9B"/>
                </a:solidFill>
              </a:rPr>
              <a:t>" (</a:t>
            </a:r>
            <a:r>
              <a:rPr lang="fr-FR" b="1" dirty="0" err="1">
                <a:solidFill>
                  <a:srgbClr val="BC5A9B"/>
                </a:solidFill>
              </a:rPr>
              <a:t>ngSubmit</a:t>
            </a:r>
            <a:r>
              <a:rPr lang="fr-FR" b="1" dirty="0">
                <a:solidFill>
                  <a:srgbClr val="BC5A9B"/>
                </a:solidFill>
              </a:rPr>
              <a:t>)="</a:t>
            </a:r>
            <a:r>
              <a:rPr lang="fr-FR" b="1" dirty="0" err="1">
                <a:solidFill>
                  <a:srgbClr val="BC5A9B"/>
                </a:solidFill>
              </a:rPr>
              <a:t>ma_fonction</a:t>
            </a:r>
            <a:r>
              <a:rPr lang="fr-FR" b="1" dirty="0">
                <a:solidFill>
                  <a:srgbClr val="BC5A9B"/>
                </a:solidFill>
              </a:rPr>
              <a:t>()"</a:t>
            </a:r>
            <a:endParaRPr lang="fr-FR" sz="1200" dirty="0"/>
          </a:p>
          <a:p>
            <a:pPr lvl="1"/>
            <a:r>
              <a:rPr lang="fr-FR" sz="1200" dirty="0"/>
              <a:t>Appliquer une valeur gérée par Angular dans une propriété d’un élément : entourer la propriété de crochet</a:t>
            </a:r>
          </a:p>
          <a:p>
            <a:pPr lvl="2"/>
            <a:r>
              <a:rPr lang="fr-FR" sz="1200" dirty="0"/>
              <a:t>Ex: </a:t>
            </a:r>
            <a:r>
              <a:rPr lang="fr-FR" b="1" dirty="0">
                <a:solidFill>
                  <a:srgbClr val="BC5A9B"/>
                </a:solidFill>
              </a:rPr>
              <a:t>&lt;input [</a:t>
            </a:r>
            <a:r>
              <a:rPr lang="fr-FR" b="1" dirty="0" err="1">
                <a:solidFill>
                  <a:srgbClr val="BC5A9B"/>
                </a:solidFill>
              </a:rPr>
              <a:t>disabled</a:t>
            </a:r>
            <a:r>
              <a:rPr lang="fr-FR" b="1" dirty="0">
                <a:solidFill>
                  <a:srgbClr val="BC5A9B"/>
                </a:solidFill>
              </a:rPr>
              <a:t>]= ‘!</a:t>
            </a:r>
            <a:r>
              <a:rPr lang="fr-FR" b="1" dirty="0" err="1">
                <a:solidFill>
                  <a:srgbClr val="BC5A9B"/>
                </a:solidFill>
              </a:rPr>
              <a:t>mon_formgroup.valid</a:t>
            </a:r>
            <a:r>
              <a:rPr lang="fr-FR" b="1" dirty="0">
                <a:solidFill>
                  <a:srgbClr val="BC5A9B"/>
                </a:solidFill>
              </a:rPr>
              <a:t>’ /&gt;</a:t>
            </a:r>
          </a:p>
          <a:p>
            <a:pPr lvl="1"/>
            <a:endParaRPr lang="fr-FR" sz="1200" b="1" dirty="0"/>
          </a:p>
        </p:txBody>
      </p:sp>
    </p:spTree>
    <p:extLst>
      <p:ext uri="{BB962C8B-B14F-4D97-AF65-F5344CB8AC3E}">
        <p14:creationId xmlns:p14="http://schemas.microsoft.com/office/powerpoint/2010/main" val="265313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111B-55E1-44DB-81AF-ECCAFF8155C1}"/>
              </a:ext>
            </a:extLst>
          </p:cNvPr>
          <p:cNvSpPr>
            <a:spLocks noGrp="1"/>
          </p:cNvSpPr>
          <p:nvPr>
            <p:ph type="title"/>
          </p:nvPr>
        </p:nvSpPr>
        <p:spPr>
          <a:xfrm>
            <a:off x="2159733" y="1311610"/>
            <a:ext cx="5386841" cy="609398"/>
          </a:xfrm>
        </p:spPr>
        <p:txBody>
          <a:bodyPr/>
          <a:lstStyle/>
          <a:p>
            <a:r>
              <a:rPr lang="fr-FR" dirty="0"/>
              <a:t>OMMAIRE</a:t>
            </a:r>
          </a:p>
        </p:txBody>
      </p:sp>
      <p:sp>
        <p:nvSpPr>
          <p:cNvPr id="9" name="Espace réservé du texte 8"/>
          <p:cNvSpPr>
            <a:spLocks noGrp="1"/>
          </p:cNvSpPr>
          <p:nvPr>
            <p:ph type="body" sz="quarter" idx="12"/>
          </p:nvPr>
        </p:nvSpPr>
        <p:spPr>
          <a:xfrm>
            <a:off x="2308816" y="1851669"/>
            <a:ext cx="5935593" cy="3061867"/>
          </a:xfrm>
        </p:spPr>
        <p:txBody>
          <a:bodyPr>
            <a:normAutofit fontScale="77500" lnSpcReduction="20000"/>
          </a:bodyPr>
          <a:lstStyle/>
          <a:p>
            <a:r>
              <a:rPr lang="fr-FR" dirty="0"/>
              <a:t>Formulaires</a:t>
            </a:r>
          </a:p>
          <a:p>
            <a:pPr lvl="1"/>
            <a:r>
              <a:rPr lang="fr-FR" sz="1000" dirty="0" err="1"/>
              <a:t>Reactive</a:t>
            </a:r>
            <a:r>
              <a:rPr lang="fr-FR" sz="1000" dirty="0"/>
              <a:t> </a:t>
            </a:r>
            <a:r>
              <a:rPr lang="fr-FR" sz="1000" dirty="0" err="1"/>
              <a:t>forms</a:t>
            </a:r>
            <a:r>
              <a:rPr lang="fr-FR" sz="1000" dirty="0"/>
              <a:t> VS model-</a:t>
            </a:r>
            <a:r>
              <a:rPr lang="fr-FR" sz="1000" dirty="0" err="1"/>
              <a:t>driven</a:t>
            </a:r>
            <a:r>
              <a:rPr lang="fr-FR" sz="1000" dirty="0"/>
              <a:t> </a:t>
            </a:r>
            <a:r>
              <a:rPr lang="fr-FR" sz="1000" dirty="0" err="1"/>
              <a:t>forms</a:t>
            </a:r>
            <a:endParaRPr lang="fr-FR" sz="1000" dirty="0"/>
          </a:p>
          <a:p>
            <a:pPr lvl="1"/>
            <a:r>
              <a:rPr lang="fr-FR" sz="1000" dirty="0"/>
              <a:t>Structure</a:t>
            </a:r>
          </a:p>
          <a:p>
            <a:pPr lvl="1"/>
            <a:r>
              <a:rPr lang="fr-FR" sz="1000" dirty="0"/>
              <a:t>Communication avec le composant</a:t>
            </a:r>
          </a:p>
          <a:p>
            <a:pPr lvl="1"/>
            <a:r>
              <a:rPr lang="fr-FR" sz="1000" dirty="0"/>
              <a:t>Immuabilité du modèle</a:t>
            </a:r>
          </a:p>
          <a:p>
            <a:pPr lvl="1"/>
            <a:r>
              <a:rPr lang="fr-FR" sz="1000" dirty="0"/>
              <a:t>Pipes</a:t>
            </a:r>
          </a:p>
          <a:p>
            <a:r>
              <a:rPr lang="fr-FR" dirty="0"/>
              <a:t>Composant ajouter-tache</a:t>
            </a:r>
          </a:p>
          <a:p>
            <a:r>
              <a:rPr lang="fr-FR" dirty="0"/>
              <a:t>Template-</a:t>
            </a:r>
            <a:r>
              <a:rPr lang="fr-FR" dirty="0" err="1"/>
              <a:t>driven</a:t>
            </a:r>
            <a:r>
              <a:rPr lang="fr-FR" dirty="0"/>
              <a:t> </a:t>
            </a:r>
            <a:r>
              <a:rPr lang="fr-FR" dirty="0" err="1"/>
              <a:t>forms</a:t>
            </a:r>
            <a:endParaRPr lang="fr-FR" dirty="0"/>
          </a:p>
          <a:p>
            <a:pPr lvl="1"/>
            <a:r>
              <a:rPr lang="fr-FR" sz="1000" dirty="0"/>
              <a:t>Lier les champs au composant</a:t>
            </a:r>
          </a:p>
          <a:p>
            <a:pPr lvl="1"/>
            <a:r>
              <a:rPr lang="fr-FR" sz="1000" dirty="0"/>
              <a:t>Valider les champs</a:t>
            </a:r>
          </a:p>
          <a:p>
            <a:r>
              <a:rPr lang="fr-FR" dirty="0" err="1"/>
              <a:t>Reactive</a:t>
            </a:r>
            <a:r>
              <a:rPr lang="fr-FR" dirty="0"/>
              <a:t> </a:t>
            </a:r>
            <a:r>
              <a:rPr lang="fr-FR" dirty="0" err="1"/>
              <a:t>forms</a:t>
            </a:r>
            <a:endParaRPr lang="fr-FR" dirty="0"/>
          </a:p>
          <a:p>
            <a:pPr lvl="1"/>
            <a:r>
              <a:rPr lang="fr-FR" sz="1000" dirty="0"/>
              <a:t>Lier les champs au composant</a:t>
            </a:r>
          </a:p>
          <a:p>
            <a:pPr lvl="1"/>
            <a:r>
              <a:rPr lang="fr-FR" sz="1000" dirty="0"/>
              <a:t>Lier les champs au composant – </a:t>
            </a:r>
            <a:r>
              <a:rPr lang="fr-FR" sz="1000" dirty="0" err="1"/>
              <a:t>FormGroup</a:t>
            </a:r>
            <a:endParaRPr lang="fr-FR" sz="1000" dirty="0"/>
          </a:p>
          <a:p>
            <a:pPr lvl="1"/>
            <a:r>
              <a:rPr lang="fr-FR" sz="1000" dirty="0"/>
              <a:t>Valider les champs</a:t>
            </a:r>
          </a:p>
          <a:p>
            <a:r>
              <a:rPr lang="fr-FR" dirty="0"/>
              <a:t>Supprimer des tâches</a:t>
            </a:r>
          </a:p>
          <a:p>
            <a:pPr lvl="1"/>
            <a:r>
              <a:rPr lang="fr-FR" sz="1000" dirty="0"/>
              <a:t>Ajouter les </a:t>
            </a:r>
            <a:r>
              <a:rPr lang="fr-FR" sz="1000" dirty="0" err="1"/>
              <a:t>checkbox</a:t>
            </a:r>
            <a:endParaRPr lang="fr-FR" sz="1000" dirty="0"/>
          </a:p>
          <a:p>
            <a:pPr lvl="1"/>
            <a:r>
              <a:rPr lang="fr-FR" sz="1000" dirty="0"/>
              <a:t>Ajouter la méthode « supprimer »</a:t>
            </a:r>
          </a:p>
          <a:p>
            <a:pPr lvl="1"/>
            <a:r>
              <a:rPr lang="fr-FR" sz="1000" dirty="0"/>
              <a:t>Ajouter le bouton « supprimer »</a:t>
            </a:r>
          </a:p>
          <a:p>
            <a:r>
              <a:rPr lang="fr-FR" dirty="0"/>
              <a:t>Filtrer des tâches</a:t>
            </a:r>
          </a:p>
          <a:p>
            <a:pPr lvl="1"/>
            <a:r>
              <a:rPr lang="fr-FR" sz="1000" dirty="0"/>
              <a:t>Communication entre un composant enfant et son parent</a:t>
            </a:r>
          </a:p>
          <a:p>
            <a:pPr lvl="1"/>
            <a:r>
              <a:rPr lang="fr-FR" sz="1000" dirty="0"/>
              <a:t>Créer le composant « </a:t>
            </a:r>
            <a:r>
              <a:rPr lang="fr-FR" sz="1000" dirty="0" err="1"/>
              <a:t>filtrer-input.component</a:t>
            </a:r>
            <a:r>
              <a:rPr lang="fr-FR" sz="1000" dirty="0"/>
              <a:t> »</a:t>
            </a:r>
          </a:p>
          <a:p>
            <a:pPr lvl="1"/>
            <a:r>
              <a:rPr lang="fr-FR" sz="1000" dirty="0"/>
              <a:t>Récupérer la valeur saisie par l’utilisateur</a:t>
            </a:r>
          </a:p>
          <a:p>
            <a:pPr lvl="1"/>
            <a:r>
              <a:rPr lang="fr-FR" sz="1000" dirty="0"/>
              <a:t>Ajouter la fonction « </a:t>
            </a:r>
            <a:r>
              <a:rPr lang="fr-FR" sz="1000" dirty="0" err="1"/>
              <a:t>onFilter</a:t>
            </a:r>
            <a:r>
              <a:rPr lang="fr-FR" sz="1000" dirty="0"/>
              <a:t>() »</a:t>
            </a:r>
            <a:endParaRPr lang="fr-FR" dirty="0"/>
          </a:p>
        </p:txBody>
      </p:sp>
      <p:sp>
        <p:nvSpPr>
          <p:cNvPr id="3" name="Espace réservé du pied de page 2">
            <a:extLst>
              <a:ext uri="{FF2B5EF4-FFF2-40B4-BE49-F238E27FC236}">
                <a16:creationId xmlns:a16="http://schemas.microsoft.com/office/drawing/2014/main" id="{2C890A26-43D3-4E0B-B815-F78F58566270}"/>
              </a:ext>
            </a:extLst>
          </p:cNvPr>
          <p:cNvSpPr>
            <a:spLocks noGrp="1"/>
          </p:cNvSpPr>
          <p:nvPr>
            <p:ph type="ftr" sz="quarter" idx="3"/>
          </p:nvPr>
        </p:nvSpPr>
        <p:spPr/>
        <p:txBody>
          <a:bodyPr/>
          <a:lstStyle/>
          <a:p>
            <a:endParaRPr lang="fr-FR" dirty="0"/>
          </a:p>
        </p:txBody>
      </p:sp>
      <p:sp>
        <p:nvSpPr>
          <p:cNvPr id="5" name="Espace réservé du texte 4">
            <a:extLst>
              <a:ext uri="{FF2B5EF4-FFF2-40B4-BE49-F238E27FC236}">
                <a16:creationId xmlns:a16="http://schemas.microsoft.com/office/drawing/2014/main" id="{9AE96288-8166-4B92-B369-8C55C298BC25}"/>
              </a:ext>
            </a:extLst>
          </p:cNvPr>
          <p:cNvSpPr>
            <a:spLocks noGrp="1"/>
          </p:cNvSpPr>
          <p:nvPr>
            <p:ph type="body" sz="quarter" idx="11"/>
          </p:nvPr>
        </p:nvSpPr>
        <p:spPr/>
        <p:txBody>
          <a:bodyPr/>
          <a:lstStyle/>
          <a:p>
            <a:r>
              <a:rPr lang="fr-FR" dirty="0"/>
              <a:t>S</a:t>
            </a:r>
          </a:p>
        </p:txBody>
      </p:sp>
    </p:spTree>
    <p:extLst>
      <p:ext uri="{BB962C8B-B14F-4D97-AF65-F5344CB8AC3E}">
        <p14:creationId xmlns:p14="http://schemas.microsoft.com/office/powerpoint/2010/main" val="121011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 : résultat</a:t>
            </a:r>
          </a:p>
          <a:p>
            <a:endParaRPr lang="fr-FR" dirty="0"/>
          </a:p>
        </p:txBody>
      </p:sp>
      <p:pic>
        <p:nvPicPr>
          <p:cNvPr id="4" name="Image 3">
            <a:extLst>
              <a:ext uri="{FF2B5EF4-FFF2-40B4-BE49-F238E27FC236}">
                <a16:creationId xmlns:a16="http://schemas.microsoft.com/office/drawing/2014/main" id="{3A40AA09-0B57-41F9-8025-EB2323BE1E5D}"/>
              </a:ext>
            </a:extLst>
          </p:cNvPr>
          <p:cNvPicPr>
            <a:picLocks noChangeAspect="1"/>
          </p:cNvPicPr>
          <p:nvPr/>
        </p:nvPicPr>
        <p:blipFill>
          <a:blip r:embed="rId4"/>
          <a:stretch>
            <a:fillRect/>
          </a:stretch>
        </p:blipFill>
        <p:spPr>
          <a:xfrm>
            <a:off x="227994" y="1280932"/>
            <a:ext cx="8688012" cy="25816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3714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 : résultat</a:t>
            </a:r>
          </a:p>
          <a:p>
            <a:endParaRPr lang="fr-FR" dirty="0"/>
          </a:p>
        </p:txBody>
      </p:sp>
      <p:pic>
        <p:nvPicPr>
          <p:cNvPr id="6" name="Image 5">
            <a:extLst>
              <a:ext uri="{FF2B5EF4-FFF2-40B4-BE49-F238E27FC236}">
                <a16:creationId xmlns:a16="http://schemas.microsoft.com/office/drawing/2014/main" id="{10FC6C66-AE40-4CA2-8A2C-E07B60B2E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01" y="1046369"/>
            <a:ext cx="6106377" cy="34009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497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Pour aller plus loin</a:t>
            </a:r>
          </a:p>
          <a:p>
            <a:endParaRPr lang="fr-FR" dirty="0"/>
          </a:p>
        </p:txBody>
      </p:sp>
      <p:pic>
        <p:nvPicPr>
          <p:cNvPr id="4" name="Image 3">
            <a:extLst>
              <a:ext uri="{FF2B5EF4-FFF2-40B4-BE49-F238E27FC236}">
                <a16:creationId xmlns:a16="http://schemas.microsoft.com/office/drawing/2014/main" id="{11759375-0497-4563-8309-985F0603D7F1}"/>
              </a:ext>
            </a:extLst>
          </p:cNvPr>
          <p:cNvPicPr>
            <a:picLocks noChangeAspect="1"/>
          </p:cNvPicPr>
          <p:nvPr/>
        </p:nvPicPr>
        <p:blipFill>
          <a:blip r:embed="rId4"/>
          <a:stretch>
            <a:fillRect/>
          </a:stretch>
        </p:blipFill>
        <p:spPr>
          <a:xfrm>
            <a:off x="4214033" y="587721"/>
            <a:ext cx="3718635" cy="3632754"/>
          </a:xfrm>
          <a:prstGeom prst="rect">
            <a:avLst/>
          </a:prstGeom>
          <a:effectLst>
            <a:outerShdw blurRad="50800" dist="38100" dir="2700000" algn="tl" rotWithShape="0">
              <a:prstClr val="black">
                <a:alpha val="40000"/>
              </a:prstClr>
            </a:outerShdw>
          </a:effectLst>
        </p:spPr>
      </p:pic>
      <p:sp>
        <p:nvSpPr>
          <p:cNvPr id="5" name="Espace réservé du texte 3">
            <a:extLst>
              <a:ext uri="{FF2B5EF4-FFF2-40B4-BE49-F238E27FC236}">
                <a16:creationId xmlns:a16="http://schemas.microsoft.com/office/drawing/2014/main" id="{7000C01E-6D4D-4CA1-97F2-E5FEE3CD22D6}"/>
              </a:ext>
            </a:extLst>
          </p:cNvPr>
          <p:cNvSpPr txBox="1">
            <a:spLocks/>
          </p:cNvSpPr>
          <p:nvPr/>
        </p:nvSpPr>
        <p:spPr>
          <a:xfrm>
            <a:off x="613806" y="1995686"/>
            <a:ext cx="3329473" cy="240266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Le côté </a:t>
            </a:r>
            <a:r>
              <a:rPr lang="fr-FR" sz="1200" b="1" dirty="0"/>
              <a:t>immuable </a:t>
            </a:r>
            <a:r>
              <a:rPr lang="fr-FR" sz="1200" dirty="0"/>
              <a:t>de la gestion du modèle s’exprime ici avec </a:t>
            </a:r>
            <a:r>
              <a:rPr lang="fr-FR" sz="1200" b="1" dirty="0"/>
              <a:t>l’observable</a:t>
            </a:r>
            <a:r>
              <a:rPr lang="fr-FR" sz="1200" dirty="0"/>
              <a:t> fourni par le </a:t>
            </a:r>
            <a:r>
              <a:rPr lang="fr-FR" sz="1200" b="1" dirty="0" err="1"/>
              <a:t>FormGroup</a:t>
            </a:r>
            <a:endParaRPr lang="fr-FR" sz="1200" b="1" dirty="0"/>
          </a:p>
          <a:p>
            <a:pPr lvl="1"/>
            <a:endParaRPr lang="fr-FR" sz="1200" b="1" dirty="0">
              <a:solidFill>
                <a:srgbClr val="CC0000"/>
              </a:solidFill>
            </a:endParaRPr>
          </a:p>
          <a:p>
            <a:pPr lvl="1"/>
            <a:endParaRPr lang="fr-FR" sz="1200" dirty="0"/>
          </a:p>
        </p:txBody>
      </p:sp>
    </p:spTree>
    <p:extLst>
      <p:ext uri="{BB962C8B-B14F-4D97-AF65-F5344CB8AC3E}">
        <p14:creationId xmlns:p14="http://schemas.microsoft.com/office/powerpoint/2010/main" val="394987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err="1"/>
              <a:t>reactive</a:t>
            </a:r>
            <a:r>
              <a:rPr lang="fr-FR" dirty="0"/>
              <a:t> </a:t>
            </a:r>
            <a:r>
              <a:rPr lang="fr-FR" dirty="0" err="1"/>
              <a:t>forms</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9" name="Espace réservé du texte 5">
            <a:extLst>
              <a:ext uri="{FF2B5EF4-FFF2-40B4-BE49-F238E27FC236}">
                <a16:creationId xmlns:a16="http://schemas.microsoft.com/office/drawing/2014/main" id="{02622025-D680-4FEA-B917-9E7C8003CD52}"/>
              </a:ext>
            </a:extLst>
          </p:cNvPr>
          <p:cNvSpPr>
            <a:spLocks noGrp="1"/>
          </p:cNvSpPr>
          <p:nvPr>
            <p:ph type="body" sz="quarter" idx="11"/>
          </p:nvPr>
        </p:nvSpPr>
        <p:spPr>
          <a:xfrm>
            <a:off x="612001" y="612000"/>
            <a:ext cx="8102601" cy="246221"/>
          </a:xfrm>
        </p:spPr>
        <p:txBody>
          <a:bodyPr/>
          <a:lstStyle/>
          <a:p>
            <a:r>
              <a:rPr lang="fr-FR" dirty="0"/>
              <a:t>Valider les champs : final</a:t>
            </a:r>
          </a:p>
          <a:p>
            <a:endParaRPr lang="fr-FR" dirty="0"/>
          </a:p>
        </p:txBody>
      </p:sp>
      <p:pic>
        <p:nvPicPr>
          <p:cNvPr id="5" name="Image 4">
            <a:extLst>
              <a:ext uri="{FF2B5EF4-FFF2-40B4-BE49-F238E27FC236}">
                <a16:creationId xmlns:a16="http://schemas.microsoft.com/office/drawing/2014/main" id="{3D59F273-0DAD-44F7-AE37-5C2D627DC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0"/>
            <a:ext cx="3350143" cy="5143500"/>
          </a:xfrm>
          <a:prstGeom prst="rect">
            <a:avLst/>
          </a:prstGeom>
          <a:effectLst>
            <a:outerShdw blurRad="50800" dist="38100" dir="2700000" algn="tl" rotWithShape="0">
              <a:prstClr val="black">
                <a:alpha val="40000"/>
              </a:prstClr>
            </a:outerShdw>
          </a:effectLst>
        </p:spPr>
      </p:pic>
      <p:sp>
        <p:nvSpPr>
          <p:cNvPr id="9" name="Espace réservé du texte 3">
            <a:extLst>
              <a:ext uri="{FF2B5EF4-FFF2-40B4-BE49-F238E27FC236}">
                <a16:creationId xmlns:a16="http://schemas.microsoft.com/office/drawing/2014/main" id="{3C0E1E03-9FA8-4868-9F6B-E66FBB45DD29}"/>
              </a:ext>
            </a:extLst>
          </p:cNvPr>
          <p:cNvSpPr txBox="1">
            <a:spLocks/>
          </p:cNvSpPr>
          <p:nvPr/>
        </p:nvSpPr>
        <p:spPr>
          <a:xfrm>
            <a:off x="395536" y="1040608"/>
            <a:ext cx="3847769" cy="117110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Créer une interface pour préparer les données à envoyer au service de gestion des tâches</a:t>
            </a:r>
          </a:p>
          <a:p>
            <a:pPr lvl="2"/>
            <a:r>
              <a:rPr lang="fr-FR" sz="1200" dirty="0"/>
              <a:t>Répertoire </a:t>
            </a:r>
            <a:r>
              <a:rPr lang="fr-FR" sz="1200" b="1" dirty="0" err="1"/>
              <a:t>shared</a:t>
            </a:r>
            <a:r>
              <a:rPr lang="fr-FR" sz="1200" b="1" dirty="0"/>
              <a:t>/interface</a:t>
            </a:r>
            <a:r>
              <a:rPr lang="fr-FR" sz="1200" dirty="0"/>
              <a:t> du module </a:t>
            </a:r>
            <a:r>
              <a:rPr lang="fr-FR" sz="1200" b="1" dirty="0"/>
              <a:t>taches</a:t>
            </a:r>
          </a:p>
          <a:p>
            <a:pPr lvl="1"/>
            <a:r>
              <a:rPr lang="fr-FR" sz="1200" dirty="0"/>
              <a:t>Préparer l’appel au service</a:t>
            </a:r>
          </a:p>
          <a:p>
            <a:pPr lvl="1"/>
            <a:r>
              <a:rPr lang="fr-FR" sz="1200" dirty="0"/>
              <a:t>Ajouter le lien ‘</a:t>
            </a:r>
            <a:r>
              <a:rPr lang="fr-FR" sz="1200" b="1" dirty="0"/>
              <a:t>/taches</a:t>
            </a:r>
            <a:r>
              <a:rPr lang="fr-FR" sz="1200" dirty="0"/>
              <a:t>’ sur le bouton </a:t>
            </a:r>
            <a:r>
              <a:rPr lang="fr-FR" sz="1200" b="1" dirty="0"/>
              <a:t>Annuler</a:t>
            </a:r>
            <a:endParaRPr lang="fr-FR" sz="1200" b="1" dirty="0">
              <a:solidFill>
                <a:srgbClr val="CC0000"/>
              </a:solidFill>
            </a:endParaRPr>
          </a:p>
          <a:p>
            <a:pPr lvl="1"/>
            <a:endParaRPr lang="fr-FR" sz="1200" dirty="0"/>
          </a:p>
        </p:txBody>
      </p:sp>
      <p:sp>
        <p:nvSpPr>
          <p:cNvPr id="10" name="Espace réservé du texte 3">
            <a:extLst>
              <a:ext uri="{FF2B5EF4-FFF2-40B4-BE49-F238E27FC236}">
                <a16:creationId xmlns:a16="http://schemas.microsoft.com/office/drawing/2014/main" id="{B225EB46-80AB-4780-93D8-1AFB06C1042D}"/>
              </a:ext>
            </a:extLst>
          </p:cNvPr>
          <p:cNvSpPr txBox="1">
            <a:spLocks/>
          </p:cNvSpPr>
          <p:nvPr/>
        </p:nvSpPr>
        <p:spPr>
          <a:xfrm>
            <a:off x="395536" y="2578012"/>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tache.interface.ts</a:t>
            </a:r>
            <a:endParaRPr lang="fr-FR" sz="1200" b="1" dirty="0">
              <a:solidFill>
                <a:srgbClr val="00B0F0"/>
              </a:solidFill>
            </a:endParaRPr>
          </a:p>
        </p:txBody>
      </p:sp>
      <p:pic>
        <p:nvPicPr>
          <p:cNvPr id="11" name="Image 10">
            <a:extLst>
              <a:ext uri="{FF2B5EF4-FFF2-40B4-BE49-F238E27FC236}">
                <a16:creationId xmlns:a16="http://schemas.microsoft.com/office/drawing/2014/main" id="{BD140DF0-065F-475E-A66E-F77463B948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059" y="2806318"/>
            <a:ext cx="1981477" cy="10383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309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3078792"/>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Supprimer des tâches</a:t>
            </a:r>
          </a:p>
          <a:p>
            <a:r>
              <a:rPr lang="fr-FR" sz="1400" dirty="0">
                <a:solidFill>
                  <a:srgbClr val="E6B647"/>
                </a:solidFill>
                <a:latin typeface="Arial" panose="020B0604020202020204"/>
                <a:ea typeface="+mn-ea"/>
                <a:cs typeface="+mn-cs"/>
              </a:rPr>
              <a:t>Ajouter les </a:t>
            </a:r>
            <a:r>
              <a:rPr lang="fr-FR" sz="1400" dirty="0" err="1">
                <a:solidFill>
                  <a:srgbClr val="E6B647"/>
                </a:solidFill>
                <a:latin typeface="Arial" panose="020B0604020202020204"/>
                <a:ea typeface="+mn-ea"/>
                <a:cs typeface="+mn-cs"/>
              </a:rPr>
              <a:t>checkbox</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Ajouter la méthode « supprimer »</a:t>
            </a:r>
          </a:p>
          <a:p>
            <a:r>
              <a:rPr lang="fr-FR" sz="1400" dirty="0">
                <a:solidFill>
                  <a:srgbClr val="E6B647"/>
                </a:solidFill>
                <a:latin typeface="Arial" panose="020B0604020202020204"/>
                <a:ea typeface="+mn-ea"/>
                <a:cs typeface="+mn-cs"/>
              </a:rPr>
              <a:t>Ajouter le bouton « supprimer »</a:t>
            </a: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1259284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Supprimer des tâches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179512" y="1176227"/>
            <a:ext cx="3600304" cy="2619659"/>
          </a:xfrm>
        </p:spPr>
        <p:txBody>
          <a:bodyPr>
            <a:normAutofit/>
          </a:bodyPr>
          <a:lstStyle/>
          <a:p>
            <a:pPr lvl="1"/>
            <a:r>
              <a:rPr lang="fr-FR" sz="1200" dirty="0">
                <a:solidFill>
                  <a:srgbClr val="CC0000"/>
                </a:solidFill>
              </a:rPr>
              <a:t>Pour récupérer les </a:t>
            </a:r>
            <a:r>
              <a:rPr lang="fr-FR" sz="1200" dirty="0" err="1">
                <a:solidFill>
                  <a:srgbClr val="CC0000"/>
                </a:solidFill>
              </a:rPr>
              <a:t>css</a:t>
            </a:r>
            <a:r>
              <a:rPr lang="fr-FR" sz="1200" dirty="0">
                <a:solidFill>
                  <a:srgbClr val="CC0000"/>
                </a:solidFill>
              </a:rPr>
              <a:t> + assets, sur </a:t>
            </a:r>
            <a:r>
              <a:rPr lang="fr-FR" sz="1200" dirty="0" err="1">
                <a:solidFill>
                  <a:srgbClr val="CC0000"/>
                </a:solidFill>
              </a:rPr>
              <a:t>GitBash</a:t>
            </a:r>
            <a:endParaRPr lang="fr-FR" sz="1200" dirty="0">
              <a:solidFill>
                <a:srgbClr val="CC0000"/>
              </a:solidFill>
            </a:endParaRPr>
          </a:p>
          <a:p>
            <a:pPr lvl="2"/>
            <a:r>
              <a:rPr lang="fr-FR" sz="1200" dirty="0">
                <a:solidFill>
                  <a:srgbClr val="CC0000"/>
                </a:solidFill>
              </a:rPr>
              <a:t> git cherry-</a:t>
            </a:r>
            <a:r>
              <a:rPr lang="fr-FR" sz="1200" dirty="0" err="1">
                <a:solidFill>
                  <a:srgbClr val="CC0000"/>
                </a:solidFill>
              </a:rPr>
              <a:t>pick</a:t>
            </a:r>
            <a:r>
              <a:rPr lang="fr-FR" sz="1200" dirty="0">
                <a:solidFill>
                  <a:srgbClr val="CC0000"/>
                </a:solidFill>
              </a:rPr>
              <a:t> fd79c6a</a:t>
            </a:r>
            <a:endParaRPr lang="fr-FR" sz="1200" b="1" dirty="0"/>
          </a:p>
          <a:p>
            <a:pPr lvl="1"/>
            <a:r>
              <a:rPr lang="fr-FR" sz="1200" b="1" dirty="0"/>
              <a:t>liste-taches.component.html</a:t>
            </a:r>
            <a:r>
              <a:rPr lang="fr-FR" sz="1200" dirty="0"/>
              <a:t> : ajouter les </a:t>
            </a:r>
            <a:r>
              <a:rPr lang="fr-FR" sz="1200" dirty="0" err="1"/>
              <a:t>checkbox</a:t>
            </a:r>
            <a:r>
              <a:rPr lang="fr-FR" sz="1200" dirty="0"/>
              <a:t> </a:t>
            </a:r>
          </a:p>
          <a:p>
            <a:pPr lvl="1"/>
            <a:endParaRPr lang="fr-FR" sz="1200" b="1" dirty="0"/>
          </a:p>
          <a:p>
            <a:pPr lvl="1"/>
            <a:endParaRPr lang="fr-FR" sz="1200"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3779816" y="714219"/>
            <a:ext cx="2050134" cy="209504"/>
          </a:xfrm>
          <a:prstGeom prst="rect">
            <a:avLst/>
          </a:prstGeom>
        </p:spPr>
        <p:txBody>
          <a:bodyPr vert="horz" lIns="36000" tIns="0" rIns="36000" bIns="0" rtlCol="0">
            <a:normAutofit fontScale="925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liste-taches.component.html</a:t>
            </a:r>
          </a:p>
        </p:txBody>
      </p:sp>
      <p:pic>
        <p:nvPicPr>
          <p:cNvPr id="10" name="Image 9">
            <a:extLst>
              <a:ext uri="{FF2B5EF4-FFF2-40B4-BE49-F238E27FC236}">
                <a16:creationId xmlns:a16="http://schemas.microsoft.com/office/drawing/2014/main" id="{D492ECE4-A6A3-4F7E-B217-835B058B0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816" y="923723"/>
            <a:ext cx="5364184" cy="3314300"/>
          </a:xfrm>
          <a:prstGeom prst="rect">
            <a:avLst/>
          </a:prstGeom>
          <a:effectLst>
            <a:outerShdw blurRad="50800" dist="38100" dir="2700000" algn="tl" rotWithShape="0">
              <a:prstClr val="black">
                <a:alpha val="40000"/>
              </a:prstClr>
            </a:outerShdw>
          </a:effectLst>
        </p:spPr>
      </p:pic>
      <p:sp>
        <p:nvSpPr>
          <p:cNvPr id="15" name="Espace réservé du texte 5">
            <a:extLst>
              <a:ext uri="{FF2B5EF4-FFF2-40B4-BE49-F238E27FC236}">
                <a16:creationId xmlns:a16="http://schemas.microsoft.com/office/drawing/2014/main" id="{59B69F79-2A1E-4B46-A790-BE30CBBFC9CC}"/>
              </a:ext>
            </a:extLst>
          </p:cNvPr>
          <p:cNvSpPr>
            <a:spLocks noGrp="1"/>
          </p:cNvSpPr>
          <p:nvPr>
            <p:ph type="body" sz="quarter" idx="11"/>
          </p:nvPr>
        </p:nvSpPr>
        <p:spPr>
          <a:xfrm>
            <a:off x="612001" y="612000"/>
            <a:ext cx="3095903" cy="246221"/>
          </a:xfrm>
        </p:spPr>
        <p:txBody>
          <a:bodyPr/>
          <a:lstStyle/>
          <a:p>
            <a:r>
              <a:rPr lang="fr-FR" dirty="0"/>
              <a:t>Ajouter les </a:t>
            </a:r>
            <a:r>
              <a:rPr lang="fr-FR" dirty="0" err="1"/>
              <a:t>checkbox</a:t>
            </a:r>
            <a:endParaRPr lang="fr-FR" dirty="0"/>
          </a:p>
          <a:p>
            <a:endParaRPr lang="fr-FR" dirty="0"/>
          </a:p>
        </p:txBody>
      </p:sp>
    </p:spTree>
    <p:extLst>
      <p:ext uri="{BB962C8B-B14F-4D97-AF65-F5344CB8AC3E}">
        <p14:creationId xmlns:p14="http://schemas.microsoft.com/office/powerpoint/2010/main" val="196001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Supprimer des tâches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1188" y="1226348"/>
            <a:ext cx="3456756" cy="2785562"/>
          </a:xfrm>
        </p:spPr>
        <p:txBody>
          <a:bodyPr>
            <a:normAutofit/>
          </a:bodyPr>
          <a:lstStyle/>
          <a:p>
            <a:pPr lvl="1"/>
            <a:r>
              <a:rPr lang="fr-FR" sz="1200" b="1" dirty="0"/>
              <a:t>liste-</a:t>
            </a:r>
            <a:r>
              <a:rPr lang="fr-FR" sz="1200" b="1" dirty="0" err="1"/>
              <a:t>taches.component.ts</a:t>
            </a:r>
            <a:r>
              <a:rPr lang="fr-FR" sz="1200" b="1" dirty="0"/>
              <a:t> </a:t>
            </a:r>
            <a:r>
              <a:rPr lang="fr-FR" sz="1200" dirty="0"/>
              <a:t>: utiliser l’interface </a:t>
            </a:r>
            <a:r>
              <a:rPr lang="fr-FR" sz="1200" b="1" dirty="0"/>
              <a:t>taches</a:t>
            </a:r>
            <a:r>
              <a:rPr lang="fr-FR" sz="1200" dirty="0"/>
              <a:t> pour construire une liste de tâches</a:t>
            </a:r>
          </a:p>
          <a:p>
            <a:pPr lvl="1"/>
            <a:endParaRPr lang="fr-FR" sz="1200" b="1" dirty="0"/>
          </a:p>
          <a:p>
            <a:pPr lvl="1"/>
            <a:r>
              <a:rPr lang="fr-FR" sz="1200" b="1" dirty="0"/>
              <a:t>tache.component.html + </a:t>
            </a:r>
            <a:r>
              <a:rPr lang="fr-FR" sz="1200" b="1" dirty="0" err="1"/>
              <a:t>tache.component.ts</a:t>
            </a:r>
            <a:r>
              <a:rPr lang="fr-FR" sz="1200" dirty="0"/>
              <a:t> : </a:t>
            </a:r>
          </a:p>
          <a:p>
            <a:pPr lvl="2"/>
            <a:r>
              <a:rPr lang="fr-FR" sz="1200" dirty="0"/>
              <a:t>modifier le nom de la propriété </a:t>
            </a:r>
            <a:r>
              <a:rPr lang="fr-FR" sz="1200" b="1" dirty="0">
                <a:solidFill>
                  <a:srgbClr val="BC5A9B"/>
                </a:solidFill>
              </a:rPr>
              <a:t>message</a:t>
            </a:r>
            <a:r>
              <a:rPr lang="fr-FR" sz="1200" dirty="0"/>
              <a:t> en </a:t>
            </a:r>
            <a:r>
              <a:rPr lang="fr-FR" sz="1200" b="1" dirty="0">
                <a:solidFill>
                  <a:srgbClr val="BC5A9B"/>
                </a:solidFill>
              </a:rPr>
              <a:t>tache</a:t>
            </a:r>
          </a:p>
          <a:p>
            <a:pPr lvl="2"/>
            <a:r>
              <a:rPr lang="fr-FR" sz="1200" dirty="0">
                <a:solidFill>
                  <a:schemeClr val="bg1">
                    <a:lumMod val="50000"/>
                  </a:schemeClr>
                </a:solidFill>
              </a:rPr>
              <a:t>Afficher</a:t>
            </a:r>
            <a:r>
              <a:rPr lang="fr-FR" sz="1200" b="1" dirty="0">
                <a:solidFill>
                  <a:srgbClr val="BC5A9B"/>
                </a:solidFill>
              </a:rPr>
              <a:t> {{</a:t>
            </a:r>
            <a:r>
              <a:rPr lang="fr-FR" sz="1200" b="1" dirty="0" err="1">
                <a:solidFill>
                  <a:srgbClr val="BC5A9B"/>
                </a:solidFill>
              </a:rPr>
              <a:t>tache.libelle</a:t>
            </a:r>
            <a:r>
              <a:rPr lang="fr-FR" sz="1200" b="1" dirty="0">
                <a:solidFill>
                  <a:srgbClr val="BC5A9B"/>
                </a:solidFill>
              </a:rPr>
              <a:t>}} </a:t>
            </a:r>
            <a:r>
              <a:rPr lang="fr-FR" sz="1200" dirty="0">
                <a:solidFill>
                  <a:schemeClr val="bg1">
                    <a:lumMod val="50000"/>
                  </a:schemeClr>
                </a:solidFill>
              </a:rPr>
              <a:t>à la place de </a:t>
            </a:r>
            <a:r>
              <a:rPr lang="fr-FR" sz="1200" b="1" dirty="0">
                <a:solidFill>
                  <a:srgbClr val="BC5A9B"/>
                </a:solidFill>
              </a:rPr>
              <a:t>{{tache}}</a:t>
            </a:r>
          </a:p>
          <a:p>
            <a:pPr lvl="1"/>
            <a:endParaRPr lang="fr-FR" sz="1200" dirty="0"/>
          </a:p>
          <a:p>
            <a:pPr lvl="1"/>
            <a:r>
              <a:rPr lang="fr-FR" sz="1200" b="1" dirty="0" err="1"/>
              <a:t>tache.interface.ts</a:t>
            </a:r>
            <a:r>
              <a:rPr lang="fr-FR" sz="1200" dirty="0"/>
              <a:t> : ajout du champ </a:t>
            </a:r>
            <a:r>
              <a:rPr lang="fr-FR" sz="1200" b="1" dirty="0">
                <a:solidFill>
                  <a:srgbClr val="BC5A9B"/>
                </a:solidFill>
              </a:rPr>
              <a:t>id: </a:t>
            </a:r>
            <a:r>
              <a:rPr lang="fr-FR" sz="1200" b="1" dirty="0" err="1">
                <a:solidFill>
                  <a:srgbClr val="BC5A9B"/>
                </a:solidFill>
              </a:rPr>
              <a:t>number</a:t>
            </a:r>
            <a:r>
              <a:rPr lang="fr-FR" sz="1200" b="1" dirty="0">
                <a:solidFill>
                  <a:srgbClr val="BC5A9B"/>
                </a:solidFill>
              </a:rPr>
              <a:t> </a:t>
            </a:r>
            <a:r>
              <a:rPr lang="fr-FR" sz="1200" dirty="0">
                <a:solidFill>
                  <a:schemeClr val="bg1">
                    <a:lumMod val="50000"/>
                  </a:schemeClr>
                </a:solidFill>
              </a:rPr>
              <a:t>en facultatif</a:t>
            </a:r>
          </a:p>
          <a:p>
            <a:pPr lvl="1"/>
            <a:endParaRPr lang="fr-FR" sz="1200"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4139952" y="244407"/>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a:t>
            </a:r>
            <a:r>
              <a:rPr lang="fr-FR" sz="1200" b="1" dirty="0" err="1">
                <a:solidFill>
                  <a:srgbClr val="00B0F0"/>
                </a:solidFill>
              </a:rPr>
              <a:t>taches.component.ts</a:t>
            </a:r>
            <a:endParaRPr lang="fr-FR" sz="1200" b="1" dirty="0">
              <a:solidFill>
                <a:srgbClr val="00B0F0"/>
              </a:solidFill>
            </a:endParaRPr>
          </a:p>
        </p:txBody>
      </p:sp>
      <p:pic>
        <p:nvPicPr>
          <p:cNvPr id="5" name="Image 4">
            <a:extLst>
              <a:ext uri="{FF2B5EF4-FFF2-40B4-BE49-F238E27FC236}">
                <a16:creationId xmlns:a16="http://schemas.microsoft.com/office/drawing/2014/main" id="{428DC28D-BD94-484F-AE35-BB9A45BC7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504509"/>
            <a:ext cx="4680892" cy="4464851"/>
          </a:xfrm>
          <a:prstGeom prst="rect">
            <a:avLst/>
          </a:prstGeom>
          <a:effectLst>
            <a:outerShdw blurRad="50800" dist="38100" dir="2700000" algn="tl" rotWithShape="0">
              <a:prstClr val="black">
                <a:alpha val="40000"/>
              </a:prstClr>
            </a:outerShdw>
          </a:effectLst>
        </p:spPr>
      </p:pic>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3095903" cy="246221"/>
          </a:xfrm>
        </p:spPr>
        <p:txBody>
          <a:bodyPr/>
          <a:lstStyle/>
          <a:p>
            <a:r>
              <a:rPr lang="fr-FR" dirty="0"/>
              <a:t>Ajouter les </a:t>
            </a:r>
            <a:r>
              <a:rPr lang="fr-FR" dirty="0" err="1"/>
              <a:t>checkbox</a:t>
            </a:r>
            <a:endParaRPr lang="fr-FR" dirty="0"/>
          </a:p>
        </p:txBody>
      </p:sp>
    </p:spTree>
    <p:extLst>
      <p:ext uri="{BB962C8B-B14F-4D97-AF65-F5344CB8AC3E}">
        <p14:creationId xmlns:p14="http://schemas.microsoft.com/office/powerpoint/2010/main" val="3805861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Supprimer des tâches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sp>
        <p:nvSpPr>
          <p:cNvPr id="13" name="Espace réservé du texte 3">
            <a:extLst>
              <a:ext uri="{FF2B5EF4-FFF2-40B4-BE49-F238E27FC236}">
                <a16:creationId xmlns:a16="http://schemas.microsoft.com/office/drawing/2014/main" id="{AA0E5F9B-8D49-40C8-9A78-EACD12BA39BC}"/>
              </a:ext>
            </a:extLst>
          </p:cNvPr>
          <p:cNvSpPr>
            <a:spLocks noGrp="1"/>
          </p:cNvSpPr>
          <p:nvPr>
            <p:ph type="body" sz="quarter" idx="14"/>
          </p:nvPr>
        </p:nvSpPr>
        <p:spPr>
          <a:xfrm>
            <a:off x="612001" y="1593828"/>
            <a:ext cx="8137276" cy="1698002"/>
          </a:xfrm>
        </p:spPr>
        <p:txBody>
          <a:bodyPr>
            <a:normAutofit/>
          </a:bodyPr>
          <a:lstStyle/>
          <a:p>
            <a:pPr lvl="1"/>
            <a:r>
              <a:rPr lang="fr-FR" sz="1200" b="1" dirty="0"/>
              <a:t>liste-</a:t>
            </a:r>
            <a:r>
              <a:rPr lang="fr-FR" sz="1200" b="1" dirty="0" err="1"/>
              <a:t>taches.component.ts</a:t>
            </a:r>
            <a:r>
              <a:rPr lang="fr-FR" sz="1200" b="1" dirty="0"/>
              <a:t> </a:t>
            </a:r>
            <a:r>
              <a:rPr lang="fr-FR" sz="1200" dirty="0"/>
              <a:t>: ajouter la fonction </a:t>
            </a:r>
            <a:r>
              <a:rPr lang="fr-FR" b="1" dirty="0">
                <a:solidFill>
                  <a:srgbClr val="BC5A9B"/>
                </a:solidFill>
              </a:rPr>
              <a:t>supprimer()</a:t>
            </a:r>
            <a:endParaRPr lang="fr-FR" sz="1200" b="1" dirty="0">
              <a:solidFill>
                <a:srgbClr val="BC5A9B"/>
              </a:solidFill>
            </a:endParaRPr>
          </a:p>
          <a:p>
            <a:pPr lvl="2"/>
            <a:r>
              <a:rPr lang="fr-FR" sz="1200" dirty="0">
                <a:solidFill>
                  <a:schemeClr val="bg2">
                    <a:lumMod val="50000"/>
                  </a:schemeClr>
                </a:solidFill>
              </a:rPr>
              <a:t>A terme la fonction appellera le service de suppression</a:t>
            </a:r>
          </a:p>
          <a:p>
            <a:pPr marL="357193" lvl="2" indent="0">
              <a:buNone/>
            </a:pPr>
            <a:endParaRPr lang="fr-FR" sz="1200" dirty="0">
              <a:solidFill>
                <a:schemeClr val="bg2">
                  <a:lumMod val="50000"/>
                </a:schemeClr>
              </a:solidFill>
            </a:endParaRPr>
          </a:p>
          <a:p>
            <a:pPr lvl="1"/>
            <a:r>
              <a:rPr lang="fr-FR" sz="1200" b="1" dirty="0"/>
              <a:t>liste-taches.component.html</a:t>
            </a:r>
            <a:endParaRPr lang="fr-FR" sz="1200" dirty="0">
              <a:solidFill>
                <a:schemeClr val="bg2">
                  <a:lumMod val="50000"/>
                </a:schemeClr>
              </a:solidFill>
            </a:endParaRPr>
          </a:p>
          <a:p>
            <a:pPr lvl="2"/>
            <a:r>
              <a:rPr lang="fr-FR" sz="1200" dirty="0"/>
              <a:t>Ajouter un bouton </a:t>
            </a:r>
            <a:r>
              <a:rPr lang="fr-FR" sz="1200" b="1" dirty="0"/>
              <a:t>supprimer</a:t>
            </a:r>
            <a:r>
              <a:rPr lang="fr-FR" sz="1200" dirty="0"/>
              <a:t> à droite du bouton </a:t>
            </a:r>
            <a:r>
              <a:rPr lang="fr-FR" sz="1200" b="1" dirty="0"/>
              <a:t>ajouter</a:t>
            </a:r>
          </a:p>
          <a:p>
            <a:pPr lvl="2"/>
            <a:r>
              <a:rPr lang="fr-FR" sz="1200" dirty="0"/>
              <a:t>Appeler la fonction </a:t>
            </a:r>
            <a:r>
              <a:rPr lang="fr-FR" b="1" dirty="0">
                <a:solidFill>
                  <a:srgbClr val="BC5A9B"/>
                </a:solidFill>
              </a:rPr>
              <a:t>supprimer()</a:t>
            </a:r>
            <a:r>
              <a:rPr lang="fr-FR" sz="1200" dirty="0"/>
              <a:t> sur l’événement click du bouton supprimer</a:t>
            </a:r>
          </a:p>
          <a:p>
            <a:pPr lvl="2"/>
            <a:endParaRPr lang="fr-FR" sz="1200" dirty="0">
              <a:solidFill>
                <a:schemeClr val="bg2">
                  <a:lumMod val="50000"/>
                </a:schemeClr>
              </a:solidFill>
            </a:endParaRPr>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840319" cy="246221"/>
          </a:xfrm>
        </p:spPr>
        <p:txBody>
          <a:bodyPr/>
          <a:lstStyle/>
          <a:p>
            <a:r>
              <a:rPr lang="fr-FR" dirty="0"/>
              <a:t>Ajouter de l’action « Supprimer une tâche »</a:t>
            </a:r>
          </a:p>
        </p:txBody>
      </p:sp>
    </p:spTree>
    <p:extLst>
      <p:ext uri="{BB962C8B-B14F-4D97-AF65-F5344CB8AC3E}">
        <p14:creationId xmlns:p14="http://schemas.microsoft.com/office/powerpoint/2010/main" val="1858354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353300" cy="334341"/>
          </a:xfrm>
        </p:spPr>
        <p:txBody>
          <a:bodyPr/>
          <a:lstStyle/>
          <a:p>
            <a:r>
              <a:rPr lang="fr-FR" dirty="0"/>
              <a:t>Supprimer des tâches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a:xfrm>
            <a:off x="1008000" y="4728871"/>
            <a:ext cx="4860144" cy="184666"/>
          </a:xfrm>
        </p:spPr>
        <p:txBody>
          <a:bodyPr/>
          <a:lstStyle/>
          <a:p>
            <a:endParaRPr lang="fr-FR" dirty="0"/>
          </a:p>
        </p:txBody>
      </p:sp>
      <p:pic>
        <p:nvPicPr>
          <p:cNvPr id="8" name="Image 7">
            <a:extLst>
              <a:ext uri="{FF2B5EF4-FFF2-40B4-BE49-F238E27FC236}">
                <a16:creationId xmlns:a16="http://schemas.microsoft.com/office/drawing/2014/main" id="{47CA566F-53BF-4398-AF4D-47AD68168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1" name="Espace réservé du texte 5">
            <a:extLst>
              <a:ext uri="{FF2B5EF4-FFF2-40B4-BE49-F238E27FC236}">
                <a16:creationId xmlns:a16="http://schemas.microsoft.com/office/drawing/2014/main" id="{BB8E004F-7E24-410C-9DBF-321B1C22072C}"/>
              </a:ext>
            </a:extLst>
          </p:cNvPr>
          <p:cNvSpPr>
            <a:spLocks noGrp="1"/>
          </p:cNvSpPr>
          <p:nvPr>
            <p:ph type="body" sz="quarter" idx="11"/>
          </p:nvPr>
        </p:nvSpPr>
        <p:spPr>
          <a:xfrm>
            <a:off x="612001" y="612000"/>
            <a:ext cx="6480279" cy="246221"/>
          </a:xfrm>
        </p:spPr>
        <p:txBody>
          <a:bodyPr/>
          <a:lstStyle/>
          <a:p>
            <a:r>
              <a:rPr lang="fr-FR" dirty="0"/>
              <a:t>Ajouter de l’action « Supprimer une tâche »</a:t>
            </a:r>
          </a:p>
        </p:txBody>
      </p:sp>
      <p:grpSp>
        <p:nvGrpSpPr>
          <p:cNvPr id="7" name="Groupe 6">
            <a:extLst>
              <a:ext uri="{FF2B5EF4-FFF2-40B4-BE49-F238E27FC236}">
                <a16:creationId xmlns:a16="http://schemas.microsoft.com/office/drawing/2014/main" id="{9FE7AB61-CB4B-4B5E-824D-12D6E4AD2F1A}"/>
              </a:ext>
            </a:extLst>
          </p:cNvPr>
          <p:cNvGrpSpPr/>
          <p:nvPr/>
        </p:nvGrpSpPr>
        <p:grpSpPr>
          <a:xfrm>
            <a:off x="2987824" y="2959120"/>
            <a:ext cx="5911654" cy="1488149"/>
            <a:chOff x="1112117" y="2215100"/>
            <a:chExt cx="5911654" cy="1488149"/>
          </a:xfrm>
        </p:grpSpPr>
        <p:sp>
          <p:nvSpPr>
            <p:cNvPr id="9" name="Espace réservé du texte 3">
              <a:extLst>
                <a:ext uri="{FF2B5EF4-FFF2-40B4-BE49-F238E27FC236}">
                  <a16:creationId xmlns:a16="http://schemas.microsoft.com/office/drawing/2014/main" id="{BA7D99A4-7690-44C2-B025-BB42D110DE63}"/>
                </a:ext>
              </a:extLst>
            </p:cNvPr>
            <p:cNvSpPr txBox="1">
              <a:spLocks/>
            </p:cNvSpPr>
            <p:nvPr/>
          </p:nvSpPr>
          <p:spPr>
            <a:xfrm>
              <a:off x="1112117" y="2215100"/>
              <a:ext cx="2252382" cy="209505"/>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liste-taches.component.html</a:t>
              </a:r>
            </a:p>
          </p:txBody>
        </p:sp>
        <p:pic>
          <p:nvPicPr>
            <p:cNvPr id="6" name="Image 5">
              <a:extLst>
                <a:ext uri="{FF2B5EF4-FFF2-40B4-BE49-F238E27FC236}">
                  <a16:creationId xmlns:a16="http://schemas.microsoft.com/office/drawing/2014/main" id="{C94645CC-A94A-4DEB-A682-1BCF8ED5E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117" y="2424605"/>
              <a:ext cx="5911654" cy="1278644"/>
            </a:xfrm>
            <a:prstGeom prst="rect">
              <a:avLst/>
            </a:prstGeom>
            <a:effectLst>
              <a:outerShdw blurRad="50800" dist="38100" dir="2700000" algn="tl" rotWithShape="0">
                <a:prstClr val="black">
                  <a:alpha val="40000"/>
                </a:prstClr>
              </a:outerShdw>
            </a:effectLst>
          </p:spPr>
        </p:pic>
      </p:grpSp>
      <p:grpSp>
        <p:nvGrpSpPr>
          <p:cNvPr id="12" name="Groupe 11">
            <a:extLst>
              <a:ext uri="{FF2B5EF4-FFF2-40B4-BE49-F238E27FC236}">
                <a16:creationId xmlns:a16="http://schemas.microsoft.com/office/drawing/2014/main" id="{C790A348-D8F7-474A-BB2F-0A2833FD539E}"/>
              </a:ext>
            </a:extLst>
          </p:cNvPr>
          <p:cNvGrpSpPr/>
          <p:nvPr/>
        </p:nvGrpSpPr>
        <p:grpSpPr>
          <a:xfrm>
            <a:off x="599521" y="1092771"/>
            <a:ext cx="3756455" cy="1698262"/>
            <a:chOff x="1763688" y="2217969"/>
            <a:chExt cx="3972479" cy="1907767"/>
          </a:xfrm>
        </p:grpSpPr>
        <p:sp>
          <p:nvSpPr>
            <p:cNvPr id="14" name="Espace réservé du texte 3">
              <a:extLst>
                <a:ext uri="{FF2B5EF4-FFF2-40B4-BE49-F238E27FC236}">
                  <a16:creationId xmlns:a16="http://schemas.microsoft.com/office/drawing/2014/main" id="{879CCDF7-5D47-479A-90CC-FE573517AA3A}"/>
                </a:ext>
              </a:extLst>
            </p:cNvPr>
            <p:cNvSpPr txBox="1">
              <a:spLocks/>
            </p:cNvSpPr>
            <p:nvPr/>
          </p:nvSpPr>
          <p:spPr>
            <a:xfrm>
              <a:off x="1763688" y="2217969"/>
              <a:ext cx="2252382" cy="209505"/>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a:t>
              </a:r>
              <a:r>
                <a:rPr lang="fr-FR" sz="1200" b="1" dirty="0" err="1">
                  <a:solidFill>
                    <a:srgbClr val="00B0F0"/>
                  </a:solidFill>
                </a:rPr>
                <a:t>taches.component.ts</a:t>
              </a:r>
              <a:endParaRPr lang="fr-FR" sz="1200" b="1" dirty="0">
                <a:solidFill>
                  <a:srgbClr val="00B0F0"/>
                </a:solidFill>
              </a:endParaRPr>
            </a:p>
          </p:txBody>
        </p:sp>
        <p:pic>
          <p:nvPicPr>
            <p:cNvPr id="15" name="Image 14">
              <a:extLst>
                <a:ext uri="{FF2B5EF4-FFF2-40B4-BE49-F238E27FC236}">
                  <a16:creationId xmlns:a16="http://schemas.microsoft.com/office/drawing/2014/main" id="{A8E15DB3-F9BE-41AA-A46F-95A78B8EED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688" y="2430049"/>
              <a:ext cx="3972479" cy="1695687"/>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320301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184576" cy="2846933"/>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Filtrer les tâches</a:t>
            </a:r>
          </a:p>
          <a:p>
            <a:r>
              <a:rPr lang="fr-FR" sz="1400" dirty="0">
                <a:solidFill>
                  <a:srgbClr val="E6B647"/>
                </a:solidFill>
                <a:latin typeface="Arial" panose="020B0604020202020204"/>
                <a:ea typeface="+mn-ea"/>
                <a:cs typeface="+mn-cs"/>
              </a:rPr>
              <a:t>Communication entre un composant enfant et son parent</a:t>
            </a:r>
          </a:p>
          <a:p>
            <a:r>
              <a:rPr lang="fr-FR" sz="1400" dirty="0">
                <a:solidFill>
                  <a:srgbClr val="E6B647"/>
                </a:solidFill>
                <a:latin typeface="Arial" panose="020B0604020202020204"/>
                <a:ea typeface="+mn-ea"/>
                <a:cs typeface="+mn-cs"/>
              </a:rPr>
              <a:t>Créer le composant « </a:t>
            </a:r>
            <a:r>
              <a:rPr lang="fr-FR" sz="1400" dirty="0" err="1">
                <a:solidFill>
                  <a:srgbClr val="E6B647"/>
                </a:solidFill>
                <a:latin typeface="Arial" panose="020B0604020202020204"/>
                <a:ea typeface="+mn-ea"/>
                <a:cs typeface="+mn-cs"/>
              </a:rPr>
              <a:t>filtrer-input.component</a:t>
            </a:r>
            <a:r>
              <a:rPr lang="fr-FR" sz="1400" dirty="0">
                <a:solidFill>
                  <a:srgbClr val="E6B647"/>
                </a:solidFill>
                <a:latin typeface="Arial" panose="020B0604020202020204"/>
                <a:ea typeface="+mn-ea"/>
                <a:cs typeface="+mn-cs"/>
              </a:rPr>
              <a:t> »</a:t>
            </a:r>
          </a:p>
          <a:p>
            <a:r>
              <a:rPr lang="fr-FR" sz="1400" dirty="0">
                <a:solidFill>
                  <a:srgbClr val="E6B647"/>
                </a:solidFill>
                <a:latin typeface="Arial" panose="020B0604020202020204"/>
                <a:ea typeface="+mn-ea"/>
                <a:cs typeface="+mn-cs"/>
              </a:rPr>
              <a:t>Récupérer la valeur saisie par l’utilisateur</a:t>
            </a:r>
          </a:p>
          <a:p>
            <a:r>
              <a:rPr lang="fr-FR" sz="1400" dirty="0">
                <a:solidFill>
                  <a:srgbClr val="E6B647"/>
                </a:solidFill>
                <a:latin typeface="Arial" panose="020B0604020202020204"/>
                <a:ea typeface="+mn-ea"/>
                <a:cs typeface="+mn-cs"/>
              </a:rPr>
              <a:t>Ajouter la fonction « </a:t>
            </a:r>
            <a:r>
              <a:rPr lang="fr-FR" sz="1400" dirty="0" err="1">
                <a:solidFill>
                  <a:srgbClr val="E6B647"/>
                </a:solidFill>
                <a:latin typeface="Arial" panose="020B0604020202020204"/>
                <a:ea typeface="+mn-ea"/>
                <a:cs typeface="+mn-cs"/>
              </a:rPr>
              <a:t>onFilter</a:t>
            </a:r>
            <a:r>
              <a:rPr lang="fr-FR" sz="1400" dirty="0">
                <a:solidFill>
                  <a:srgbClr val="E6B647"/>
                </a:solidFill>
                <a:latin typeface="Arial" panose="020B0604020202020204"/>
                <a:ea typeface="+mn-ea"/>
                <a:cs typeface="+mn-cs"/>
              </a:rPr>
              <a:t>() »</a:t>
            </a: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277520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66472" y="1905000"/>
            <a:ext cx="5184576" cy="3463512"/>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Formulaires</a:t>
            </a:r>
          </a:p>
          <a:p>
            <a:r>
              <a:rPr lang="fr-FR" sz="1400" dirty="0" err="1">
                <a:solidFill>
                  <a:srgbClr val="E6B647"/>
                </a:solidFill>
                <a:latin typeface="Arial" panose="020B0604020202020204"/>
                <a:ea typeface="+mn-ea"/>
                <a:cs typeface="+mn-cs"/>
              </a:rPr>
              <a:t>Reactive</a:t>
            </a:r>
            <a:r>
              <a:rPr lang="fr-FR" sz="1400" dirty="0">
                <a:solidFill>
                  <a:srgbClr val="E6B647"/>
                </a:solidFill>
                <a:latin typeface="Arial" panose="020B0604020202020204"/>
                <a:ea typeface="+mn-ea"/>
                <a:cs typeface="+mn-cs"/>
              </a:rPr>
              <a:t> </a:t>
            </a:r>
            <a:r>
              <a:rPr lang="fr-FR" sz="1400" dirty="0" err="1">
                <a:solidFill>
                  <a:srgbClr val="E6B647"/>
                </a:solidFill>
                <a:latin typeface="Arial" panose="020B0604020202020204"/>
                <a:ea typeface="+mn-ea"/>
                <a:cs typeface="+mn-cs"/>
              </a:rPr>
              <a:t>forms</a:t>
            </a:r>
            <a:r>
              <a:rPr lang="fr-FR" sz="1400" dirty="0">
                <a:solidFill>
                  <a:srgbClr val="E6B647"/>
                </a:solidFill>
                <a:latin typeface="Arial" panose="020B0604020202020204"/>
                <a:ea typeface="+mn-ea"/>
                <a:cs typeface="+mn-cs"/>
              </a:rPr>
              <a:t> VS model-</a:t>
            </a:r>
            <a:r>
              <a:rPr lang="fr-FR" sz="1400" dirty="0" err="1">
                <a:solidFill>
                  <a:srgbClr val="E6B647"/>
                </a:solidFill>
                <a:latin typeface="Arial" panose="020B0604020202020204"/>
                <a:ea typeface="+mn-ea"/>
                <a:cs typeface="+mn-cs"/>
              </a:rPr>
              <a:t>driven</a:t>
            </a:r>
            <a:r>
              <a:rPr lang="fr-FR" sz="1400" dirty="0">
                <a:solidFill>
                  <a:srgbClr val="E6B647"/>
                </a:solidFill>
                <a:latin typeface="Arial" panose="020B0604020202020204"/>
                <a:ea typeface="+mn-ea"/>
                <a:cs typeface="+mn-cs"/>
              </a:rPr>
              <a:t> </a:t>
            </a:r>
            <a:r>
              <a:rPr lang="fr-FR" sz="1400" dirty="0" err="1">
                <a:solidFill>
                  <a:srgbClr val="E6B647"/>
                </a:solidFill>
                <a:latin typeface="Arial" panose="020B0604020202020204"/>
                <a:ea typeface="+mn-ea"/>
                <a:cs typeface="+mn-cs"/>
              </a:rPr>
              <a:t>forms</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Structure</a:t>
            </a:r>
          </a:p>
          <a:p>
            <a:r>
              <a:rPr lang="fr-FR" sz="1400" dirty="0">
                <a:solidFill>
                  <a:srgbClr val="E6B647"/>
                </a:solidFill>
                <a:latin typeface="Arial" panose="020B0604020202020204"/>
                <a:ea typeface="+mn-ea"/>
                <a:cs typeface="+mn-cs"/>
              </a:rPr>
              <a:t>Communication avec le composant</a:t>
            </a:r>
          </a:p>
          <a:p>
            <a:r>
              <a:rPr lang="fr-FR" sz="1400" dirty="0">
                <a:solidFill>
                  <a:srgbClr val="E6B647"/>
                </a:solidFill>
                <a:latin typeface="Arial" panose="020B0604020202020204"/>
                <a:ea typeface="+mn-ea"/>
                <a:cs typeface="+mn-cs"/>
              </a:rPr>
              <a:t>Immuabilité du modèle</a:t>
            </a:r>
          </a:p>
          <a:p>
            <a:r>
              <a:rPr lang="fr-FR" sz="1400" dirty="0">
                <a:solidFill>
                  <a:srgbClr val="E6B647"/>
                </a:solidFill>
                <a:latin typeface="Arial" panose="020B0604020202020204"/>
                <a:ea typeface="+mn-ea"/>
                <a:cs typeface="+mn-cs"/>
              </a:rPr>
              <a:t>Pipes</a:t>
            </a: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229986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664797"/>
          </a:xfrm>
        </p:spPr>
        <p:txBody>
          <a:bodyPr/>
          <a:lstStyle/>
          <a:p>
            <a:r>
              <a:rPr lang="fr-FR" dirty="0"/>
              <a:t>Communication entre un composant enfant et son parent</a:t>
            </a:r>
          </a:p>
        </p:txBody>
      </p:sp>
      <p:sp>
        <p:nvSpPr>
          <p:cNvPr id="4" name="Espace réservé du texte 3"/>
          <p:cNvSpPr>
            <a:spLocks noGrp="1"/>
          </p:cNvSpPr>
          <p:nvPr>
            <p:ph type="body" sz="quarter" idx="14"/>
          </p:nvPr>
        </p:nvSpPr>
        <p:spPr>
          <a:xfrm>
            <a:off x="611188" y="999696"/>
            <a:ext cx="8103414" cy="1242893"/>
          </a:xfrm>
        </p:spPr>
        <p:txBody>
          <a:bodyPr>
            <a:normAutofit/>
          </a:bodyPr>
          <a:lstStyle/>
          <a:p>
            <a:pPr marL="0" lvl="1" indent="0">
              <a:buNone/>
            </a:pPr>
            <a:r>
              <a:rPr lang="fr-FR" sz="1200" b="1" dirty="0">
                <a:solidFill>
                  <a:srgbClr val="7F7F7F"/>
                </a:solidFill>
              </a:rPr>
              <a:t>Pour communiquer d’un composant parent vers un composant enfant on utilise le mot clé @Input. Pour communiquer dans le sens inverse on utilise @Output qui va générer un événement qui sera capturé par le parent.</a:t>
            </a:r>
          </a:p>
          <a:p>
            <a:pPr marL="0" lvl="1" indent="0">
              <a:buNone/>
            </a:pPr>
            <a:endParaRPr lang="fr-FR" sz="1200" dirty="0"/>
          </a:p>
          <a:p>
            <a:pPr lvl="1"/>
            <a:r>
              <a:rPr lang="fr-FR" sz="1200" b="1" dirty="0"/>
              <a:t>@Output</a:t>
            </a:r>
            <a:r>
              <a:rPr lang="fr-FR" sz="1200" dirty="0"/>
              <a:t> : point de sortie du composant enfant ; type </a:t>
            </a:r>
            <a:r>
              <a:rPr lang="fr-FR" sz="1200" b="1" dirty="0" err="1"/>
              <a:t>EventEmitter</a:t>
            </a:r>
            <a:endParaRPr lang="fr-FR" sz="1200" b="1"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@Output et </a:t>
            </a:r>
            <a:r>
              <a:rPr lang="fr-FR" dirty="0" err="1"/>
              <a:t>EventEmitter</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17" name="Image 16">
            <a:extLst>
              <a:ext uri="{FF2B5EF4-FFF2-40B4-BE49-F238E27FC236}">
                <a16:creationId xmlns:a16="http://schemas.microsoft.com/office/drawing/2014/main" id="{C8FA181D-19AF-4009-9CAB-8F41D668E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80" y="2211710"/>
            <a:ext cx="3000794" cy="434369"/>
          </a:xfrm>
          <a:prstGeom prst="rect">
            <a:avLst/>
          </a:prstGeom>
          <a:effectLst>
            <a:outerShdw blurRad="50800" dist="38100" dir="2700000" algn="tl" rotWithShape="0">
              <a:prstClr val="black">
                <a:alpha val="40000"/>
              </a:prstClr>
            </a:outerShdw>
          </a:effectLst>
        </p:spPr>
      </p:pic>
      <p:grpSp>
        <p:nvGrpSpPr>
          <p:cNvPr id="13" name="Groupe 12">
            <a:extLst>
              <a:ext uri="{FF2B5EF4-FFF2-40B4-BE49-F238E27FC236}">
                <a16:creationId xmlns:a16="http://schemas.microsoft.com/office/drawing/2014/main" id="{46E2AC84-AF97-4163-9E4D-9142321D3361}"/>
              </a:ext>
            </a:extLst>
          </p:cNvPr>
          <p:cNvGrpSpPr/>
          <p:nvPr/>
        </p:nvGrpSpPr>
        <p:grpSpPr>
          <a:xfrm>
            <a:off x="3888000" y="2971893"/>
            <a:ext cx="4677428" cy="1141370"/>
            <a:chOff x="3530672" y="3108344"/>
            <a:chExt cx="4677428" cy="1141370"/>
          </a:xfrm>
        </p:grpSpPr>
        <p:pic>
          <p:nvPicPr>
            <p:cNvPr id="9" name="Image 8">
              <a:extLst>
                <a:ext uri="{FF2B5EF4-FFF2-40B4-BE49-F238E27FC236}">
                  <a16:creationId xmlns:a16="http://schemas.microsoft.com/office/drawing/2014/main" id="{0DCB7AF7-613E-461E-A440-5CE0250388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0672" y="3384590"/>
              <a:ext cx="4677428" cy="228632"/>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BD72895D-E4EC-4624-B666-805993B6C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0672" y="3687661"/>
              <a:ext cx="2505425" cy="562053"/>
            </a:xfrm>
            <a:prstGeom prst="rect">
              <a:avLst/>
            </a:prstGeom>
            <a:effectLst>
              <a:outerShdw blurRad="50800" dist="38100" dir="2700000" algn="tl" rotWithShape="0">
                <a:prstClr val="black">
                  <a:alpha val="40000"/>
                </a:prstClr>
              </a:outerShdw>
            </a:effectLst>
          </p:spPr>
        </p:pic>
        <p:sp>
          <p:nvSpPr>
            <p:cNvPr id="22" name="Espace réservé du texte 3">
              <a:extLst>
                <a:ext uri="{FF2B5EF4-FFF2-40B4-BE49-F238E27FC236}">
                  <a16:creationId xmlns:a16="http://schemas.microsoft.com/office/drawing/2014/main" id="{EE3AC864-0945-469E-95F7-C92B854A2B53}"/>
                </a:ext>
              </a:extLst>
            </p:cNvPr>
            <p:cNvSpPr txBox="1">
              <a:spLocks/>
            </p:cNvSpPr>
            <p:nvPr/>
          </p:nvSpPr>
          <p:spPr>
            <a:xfrm>
              <a:off x="3533418" y="3108344"/>
              <a:ext cx="3528392" cy="201808"/>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a:t>Récupérer l’événement chez le parent</a:t>
              </a:r>
            </a:p>
          </p:txBody>
        </p:sp>
      </p:grpSp>
      <p:grpSp>
        <p:nvGrpSpPr>
          <p:cNvPr id="16" name="Groupe 15">
            <a:extLst>
              <a:ext uri="{FF2B5EF4-FFF2-40B4-BE49-F238E27FC236}">
                <a16:creationId xmlns:a16="http://schemas.microsoft.com/office/drawing/2014/main" id="{DF3DFD15-1A44-45AD-AD4D-FC66F2B69CE7}"/>
              </a:ext>
            </a:extLst>
          </p:cNvPr>
          <p:cNvGrpSpPr/>
          <p:nvPr/>
        </p:nvGrpSpPr>
        <p:grpSpPr>
          <a:xfrm>
            <a:off x="600180" y="3261687"/>
            <a:ext cx="2876951" cy="504394"/>
            <a:chOff x="578572" y="2870989"/>
            <a:chExt cx="2876951" cy="504394"/>
          </a:xfrm>
        </p:grpSpPr>
        <p:sp>
          <p:nvSpPr>
            <p:cNvPr id="31" name="Espace réservé du texte 3">
              <a:extLst>
                <a:ext uri="{FF2B5EF4-FFF2-40B4-BE49-F238E27FC236}">
                  <a16:creationId xmlns:a16="http://schemas.microsoft.com/office/drawing/2014/main" id="{382734AD-E18D-4FBA-A9F9-5576C689F813}"/>
                </a:ext>
              </a:extLst>
            </p:cNvPr>
            <p:cNvSpPr txBox="1">
              <a:spLocks/>
            </p:cNvSpPr>
            <p:nvPr/>
          </p:nvSpPr>
          <p:spPr>
            <a:xfrm>
              <a:off x="591072" y="2870989"/>
              <a:ext cx="2108720" cy="201808"/>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a:t>Emettre l’événement</a:t>
              </a:r>
            </a:p>
          </p:txBody>
        </p:sp>
        <p:pic>
          <p:nvPicPr>
            <p:cNvPr id="15" name="Image 14">
              <a:extLst>
                <a:ext uri="{FF2B5EF4-FFF2-40B4-BE49-F238E27FC236}">
                  <a16:creationId xmlns:a16="http://schemas.microsoft.com/office/drawing/2014/main" id="{0573BFF8-A554-4B6A-A235-5DDF1D1DDD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572" y="3032435"/>
              <a:ext cx="2876951" cy="342948"/>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371300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Créer le composant « </a:t>
            </a:r>
            <a:r>
              <a:rPr lang="fr-FR" dirty="0" err="1"/>
              <a:t>filtrer-input.component</a:t>
            </a:r>
            <a:r>
              <a:rPr lang="fr-FR" dirty="0"/>
              <a:t> »</a:t>
            </a:r>
          </a:p>
        </p:txBody>
      </p:sp>
      <p:sp>
        <p:nvSpPr>
          <p:cNvPr id="4" name="Espace réservé du texte 3"/>
          <p:cNvSpPr>
            <a:spLocks noGrp="1"/>
          </p:cNvSpPr>
          <p:nvPr>
            <p:ph type="body" sz="quarter" idx="14"/>
          </p:nvPr>
        </p:nvSpPr>
        <p:spPr>
          <a:xfrm>
            <a:off x="611188" y="1419622"/>
            <a:ext cx="3744788" cy="2160240"/>
          </a:xfrm>
        </p:spPr>
        <p:txBody>
          <a:bodyPr>
            <a:normAutofit/>
          </a:bodyPr>
          <a:lstStyle/>
          <a:p>
            <a:pPr lvl="1"/>
            <a:r>
              <a:rPr lang="fr-FR" sz="1200" dirty="0"/>
              <a:t>Créer le composant </a:t>
            </a:r>
            <a:r>
              <a:rPr lang="fr-FR" sz="1200" b="1" dirty="0"/>
              <a:t>filtrer-</a:t>
            </a:r>
            <a:r>
              <a:rPr lang="fr-FR" sz="1200" b="1" dirty="0" err="1"/>
              <a:t>input.component.ts</a:t>
            </a:r>
            <a:endParaRPr lang="fr-FR" sz="1200" b="1" dirty="0"/>
          </a:p>
          <a:p>
            <a:pPr lvl="1"/>
            <a:endParaRPr lang="fr-FR" sz="1200" b="1" dirty="0"/>
          </a:p>
          <a:p>
            <a:pPr lvl="1"/>
            <a:r>
              <a:rPr lang="fr-FR" sz="1200" b="1" dirty="0"/>
              <a:t>Ajouter la règle de gestion </a:t>
            </a:r>
            <a:r>
              <a:rPr lang="fr-FR" sz="1200" dirty="0"/>
              <a:t>: si il y a +2 caractères envoyer la valeur</a:t>
            </a:r>
          </a:p>
          <a:p>
            <a:pPr lvl="1"/>
            <a:endParaRPr lang="fr-FR" sz="1200" b="1" dirty="0"/>
          </a:p>
          <a:p>
            <a:pPr lvl="1"/>
            <a:r>
              <a:rPr lang="fr-FR" sz="1200" b="1" dirty="0"/>
              <a:t>A noter </a:t>
            </a:r>
            <a:r>
              <a:rPr lang="fr-FR" sz="1200" dirty="0"/>
              <a:t>: les mots clés </a:t>
            </a:r>
            <a:r>
              <a:rPr lang="fr-FR" sz="1200" b="1" dirty="0" err="1"/>
              <a:t>get</a:t>
            </a:r>
            <a:r>
              <a:rPr lang="fr-FR" sz="1200" b="1" dirty="0"/>
              <a:t> </a:t>
            </a:r>
            <a:r>
              <a:rPr lang="fr-FR" sz="1200" dirty="0"/>
              <a:t>et </a:t>
            </a:r>
            <a:r>
              <a:rPr lang="fr-FR" sz="1200" b="1" dirty="0"/>
              <a:t>set </a:t>
            </a:r>
            <a:r>
              <a:rPr lang="fr-FR" sz="1200" dirty="0"/>
              <a:t>sont utilisés ici pour capturer les évènements de lecture et d’écriture de l’élément </a:t>
            </a:r>
            <a:r>
              <a:rPr lang="fr-FR" sz="1200" b="1" dirty="0" err="1"/>
              <a:t>inputValue</a:t>
            </a:r>
            <a:r>
              <a:rPr lang="fr-FR" sz="1200" dirty="0"/>
              <a:t> du </a:t>
            </a:r>
            <a:r>
              <a:rPr lang="fr-FR" sz="1200" dirty="0" err="1"/>
              <a:t>template</a:t>
            </a:r>
            <a:r>
              <a:rPr lang="fr-FR" sz="1200" dirty="0"/>
              <a:t> et ainsi avoir la main sur les actions que l’on veut ajouter. Syntaxe </a:t>
            </a:r>
            <a:r>
              <a:rPr lang="fr-FR" sz="1200" dirty="0" err="1"/>
              <a:t>Typescript</a:t>
            </a:r>
            <a:r>
              <a:rPr lang="fr-FR" sz="1200" dirty="0"/>
              <a:t>.</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filtrer-</a:t>
            </a:r>
            <a:r>
              <a:rPr lang="fr-FR" dirty="0" err="1"/>
              <a:t>input.component.ts</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8" name="Image 7">
            <a:extLst>
              <a:ext uri="{FF2B5EF4-FFF2-40B4-BE49-F238E27FC236}">
                <a16:creationId xmlns:a16="http://schemas.microsoft.com/office/drawing/2014/main" id="{11B5A4E9-86E2-43F1-8AC9-0EDDE2CCF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628548"/>
            <a:ext cx="3352487" cy="444801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26121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Créer le composant « </a:t>
            </a:r>
            <a:r>
              <a:rPr lang="fr-FR" dirty="0" err="1"/>
              <a:t>filtrer-input.component</a:t>
            </a:r>
            <a:r>
              <a:rPr lang="fr-FR" dirty="0"/>
              <a:t> »</a:t>
            </a:r>
          </a:p>
        </p:txBody>
      </p:sp>
      <p:sp>
        <p:nvSpPr>
          <p:cNvPr id="4" name="Espace réservé du texte 3"/>
          <p:cNvSpPr>
            <a:spLocks noGrp="1"/>
          </p:cNvSpPr>
          <p:nvPr>
            <p:ph type="body" sz="quarter" idx="14"/>
          </p:nvPr>
        </p:nvSpPr>
        <p:spPr>
          <a:xfrm>
            <a:off x="611188" y="1419622"/>
            <a:ext cx="3744788" cy="246221"/>
          </a:xfrm>
        </p:spPr>
        <p:txBody>
          <a:bodyPr>
            <a:normAutofit/>
          </a:bodyPr>
          <a:lstStyle/>
          <a:p>
            <a:pPr lvl="1"/>
            <a:r>
              <a:rPr lang="fr-FR" sz="1200" dirty="0"/>
              <a:t>Créer le </a:t>
            </a:r>
            <a:r>
              <a:rPr lang="fr-FR" sz="1200" dirty="0" err="1"/>
              <a:t>template</a:t>
            </a:r>
            <a:r>
              <a:rPr lang="fr-FR" sz="1200" dirty="0"/>
              <a:t> </a:t>
            </a:r>
            <a:r>
              <a:rPr lang="fr-FR" sz="1200" b="1" dirty="0"/>
              <a:t>filtrer-input.component.html</a:t>
            </a:r>
          </a:p>
          <a:p>
            <a:pPr lvl="1"/>
            <a:endParaRPr lang="fr-FR" sz="1200" b="1"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filtrer-input.component.html et filtrer-input.component.css</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11" name="Image 10">
            <a:extLst>
              <a:ext uri="{FF2B5EF4-FFF2-40B4-BE49-F238E27FC236}">
                <a16:creationId xmlns:a16="http://schemas.microsoft.com/office/drawing/2014/main" id="{AB341DA8-A488-456F-85FD-9A8158CC0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01" y="1721140"/>
            <a:ext cx="4486901" cy="1124107"/>
          </a:xfrm>
          <a:prstGeom prst="rect">
            <a:avLst/>
          </a:prstGeom>
          <a:effectLst>
            <a:outerShdw blurRad="50800" dist="38100" dir="2700000" algn="tl" rotWithShape="0">
              <a:prstClr val="black">
                <a:alpha val="40000"/>
              </a:prstClr>
            </a:outerShdw>
          </a:effectLst>
        </p:spPr>
      </p:pic>
      <p:grpSp>
        <p:nvGrpSpPr>
          <p:cNvPr id="5" name="Groupe 4">
            <a:extLst>
              <a:ext uri="{FF2B5EF4-FFF2-40B4-BE49-F238E27FC236}">
                <a16:creationId xmlns:a16="http://schemas.microsoft.com/office/drawing/2014/main" id="{3CA0A625-6F01-419F-A50A-1B3D8969A8EE}"/>
              </a:ext>
            </a:extLst>
          </p:cNvPr>
          <p:cNvGrpSpPr/>
          <p:nvPr/>
        </p:nvGrpSpPr>
        <p:grpSpPr>
          <a:xfrm>
            <a:off x="4499992" y="3189870"/>
            <a:ext cx="3744788" cy="894048"/>
            <a:chOff x="4499992" y="2900544"/>
            <a:chExt cx="3744788" cy="894048"/>
          </a:xfrm>
        </p:grpSpPr>
        <p:sp>
          <p:nvSpPr>
            <p:cNvPr id="12" name="Espace réservé du texte 3">
              <a:extLst>
                <a:ext uri="{FF2B5EF4-FFF2-40B4-BE49-F238E27FC236}">
                  <a16:creationId xmlns:a16="http://schemas.microsoft.com/office/drawing/2014/main" id="{821A6C9E-3688-4877-BCD2-EA39C44E3EDF}"/>
                </a:ext>
              </a:extLst>
            </p:cNvPr>
            <p:cNvSpPr txBox="1">
              <a:spLocks/>
            </p:cNvSpPr>
            <p:nvPr/>
          </p:nvSpPr>
          <p:spPr>
            <a:xfrm>
              <a:off x="4499992" y="2900544"/>
              <a:ext cx="3744788" cy="24622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Créer le </a:t>
              </a:r>
              <a:r>
                <a:rPr lang="fr-FR" sz="1200" dirty="0" err="1"/>
                <a:t>template</a:t>
              </a:r>
              <a:r>
                <a:rPr lang="fr-FR" sz="1200" dirty="0"/>
                <a:t> </a:t>
              </a:r>
              <a:r>
                <a:rPr lang="fr-FR" sz="1200" b="1" dirty="0"/>
                <a:t>filtrer-input.component.css</a:t>
              </a:r>
            </a:p>
            <a:p>
              <a:pPr lvl="1"/>
              <a:endParaRPr lang="fr-FR" sz="1200" b="1" dirty="0"/>
            </a:p>
          </p:txBody>
        </p:sp>
        <p:pic>
          <p:nvPicPr>
            <p:cNvPr id="14" name="Image 13">
              <a:extLst>
                <a:ext uri="{FF2B5EF4-FFF2-40B4-BE49-F238E27FC236}">
                  <a16:creationId xmlns:a16="http://schemas.microsoft.com/office/drawing/2014/main" id="{5E60AFA2-1572-4C9C-A6F5-0E325B5DA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2" y="3175381"/>
              <a:ext cx="2181529" cy="619211"/>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4252976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Récupérer la valeur saisie par l’utilisateur</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err="1"/>
              <a:t>liste-taches.component</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2" name="Espace réservé du texte 3">
            <a:extLst>
              <a:ext uri="{FF2B5EF4-FFF2-40B4-BE49-F238E27FC236}">
                <a16:creationId xmlns:a16="http://schemas.microsoft.com/office/drawing/2014/main" id="{7E1A3BE9-0661-4853-917C-92008FB65A97}"/>
              </a:ext>
            </a:extLst>
          </p:cNvPr>
          <p:cNvSpPr txBox="1">
            <a:spLocks/>
          </p:cNvSpPr>
          <p:nvPr/>
        </p:nvSpPr>
        <p:spPr>
          <a:xfrm>
            <a:off x="586302" y="1065225"/>
            <a:ext cx="5544324" cy="62030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Ajouter une propriété </a:t>
            </a:r>
            <a:r>
              <a:rPr lang="fr-FR" b="1" dirty="0">
                <a:solidFill>
                  <a:srgbClr val="BC5A9B"/>
                </a:solidFill>
              </a:rPr>
              <a:t>_taches: Tache[]</a:t>
            </a:r>
          </a:p>
          <a:p>
            <a:pPr lvl="1"/>
            <a:r>
              <a:rPr lang="fr-FR" dirty="0"/>
              <a:t>Modifier la fonction </a:t>
            </a:r>
            <a:r>
              <a:rPr lang="fr-FR" b="1" dirty="0" err="1">
                <a:solidFill>
                  <a:srgbClr val="BC5A9B"/>
                </a:solidFill>
              </a:rPr>
              <a:t>ngOnInit</a:t>
            </a:r>
            <a:r>
              <a:rPr lang="fr-FR" b="1" dirty="0">
                <a:solidFill>
                  <a:srgbClr val="BC5A9B"/>
                </a:solidFill>
              </a:rPr>
              <a:t>()</a:t>
            </a:r>
          </a:p>
          <a:p>
            <a:pPr lvl="1"/>
            <a:endParaRPr lang="fr-FR" b="1" dirty="0">
              <a:solidFill>
                <a:srgbClr val="BC5A9B"/>
              </a:solidFill>
            </a:endParaRPr>
          </a:p>
          <a:p>
            <a:pPr lvl="1"/>
            <a:endParaRPr lang="fr-FR" sz="1200" b="1" dirty="0"/>
          </a:p>
        </p:txBody>
      </p:sp>
      <p:pic>
        <p:nvPicPr>
          <p:cNvPr id="8" name="Image 7">
            <a:extLst>
              <a:ext uri="{FF2B5EF4-FFF2-40B4-BE49-F238E27FC236}">
                <a16:creationId xmlns:a16="http://schemas.microsoft.com/office/drawing/2014/main" id="{89973390-D363-4EEC-BB41-AB089DA43F0C}"/>
              </a:ext>
            </a:extLst>
          </p:cNvPr>
          <p:cNvPicPr>
            <a:picLocks noChangeAspect="1"/>
          </p:cNvPicPr>
          <p:nvPr/>
        </p:nvPicPr>
        <p:blipFill>
          <a:blip r:embed="rId4"/>
          <a:stretch>
            <a:fillRect/>
          </a:stretch>
        </p:blipFill>
        <p:spPr>
          <a:xfrm>
            <a:off x="612001" y="1637152"/>
            <a:ext cx="5887453" cy="28943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55953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Récupérer la valeur saisie par l’utilisateur</a:t>
            </a:r>
          </a:p>
        </p:txBody>
      </p:sp>
      <p:sp>
        <p:nvSpPr>
          <p:cNvPr id="4" name="Espace réservé du texte 3"/>
          <p:cNvSpPr>
            <a:spLocks noGrp="1"/>
          </p:cNvSpPr>
          <p:nvPr>
            <p:ph type="body" sz="quarter" idx="14"/>
          </p:nvPr>
        </p:nvSpPr>
        <p:spPr>
          <a:xfrm>
            <a:off x="611188" y="1173401"/>
            <a:ext cx="5544324" cy="246221"/>
          </a:xfrm>
        </p:spPr>
        <p:txBody>
          <a:bodyPr>
            <a:normAutofit/>
          </a:bodyPr>
          <a:lstStyle/>
          <a:p>
            <a:pPr lvl="1"/>
            <a:r>
              <a:rPr lang="fr-FR" sz="1200" dirty="0"/>
              <a:t>Ajouter le nouveau composant au </a:t>
            </a:r>
            <a:r>
              <a:rPr lang="fr-FR" sz="1200" dirty="0" err="1"/>
              <a:t>template</a:t>
            </a:r>
            <a:r>
              <a:rPr lang="fr-FR" sz="1200" dirty="0"/>
              <a:t> </a:t>
            </a:r>
            <a:r>
              <a:rPr lang="fr-FR" sz="1200" b="1" dirty="0"/>
              <a:t>liste-taches.component.html</a:t>
            </a:r>
          </a:p>
          <a:p>
            <a:pPr lvl="1"/>
            <a:endParaRPr lang="fr-FR" sz="1200" b="1"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err="1"/>
              <a:t>liste-taches.component</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7" name="Image 6">
            <a:extLst>
              <a:ext uri="{FF2B5EF4-FFF2-40B4-BE49-F238E27FC236}">
                <a16:creationId xmlns:a16="http://schemas.microsoft.com/office/drawing/2014/main" id="{5E8A55B2-10CE-4BA8-9CB2-4906A2F1B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188" y="1448238"/>
            <a:ext cx="5544324" cy="581106"/>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047D535F-4E3F-44BF-B0C5-83743B081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96" y="2614678"/>
            <a:ext cx="6125430" cy="1552792"/>
          </a:xfrm>
          <a:prstGeom prst="rect">
            <a:avLst/>
          </a:prstGeom>
          <a:effectLst>
            <a:outerShdw blurRad="50800" dist="38100" dir="2700000" algn="tl" rotWithShape="0">
              <a:prstClr val="black">
                <a:alpha val="40000"/>
              </a:prstClr>
            </a:outerShdw>
          </a:effectLst>
        </p:spPr>
      </p:pic>
      <p:sp>
        <p:nvSpPr>
          <p:cNvPr id="15" name="Espace réservé du texte 3">
            <a:extLst>
              <a:ext uri="{FF2B5EF4-FFF2-40B4-BE49-F238E27FC236}">
                <a16:creationId xmlns:a16="http://schemas.microsoft.com/office/drawing/2014/main" id="{B0C91C1B-3CE8-4E0B-A8AD-92B53C1A4931}"/>
              </a:ext>
            </a:extLst>
          </p:cNvPr>
          <p:cNvSpPr txBox="1">
            <a:spLocks/>
          </p:cNvSpPr>
          <p:nvPr/>
        </p:nvSpPr>
        <p:spPr>
          <a:xfrm>
            <a:off x="608896" y="2373135"/>
            <a:ext cx="5544324" cy="24622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Ajouter la fonction </a:t>
            </a:r>
            <a:r>
              <a:rPr lang="fr-FR" sz="1200" dirty="0" err="1"/>
              <a:t>onFilter</a:t>
            </a:r>
            <a:r>
              <a:rPr lang="fr-FR" sz="1200" dirty="0"/>
              <a:t>() au composant </a:t>
            </a:r>
            <a:r>
              <a:rPr lang="fr-FR" sz="1200" b="1" dirty="0"/>
              <a:t>liste-</a:t>
            </a:r>
            <a:r>
              <a:rPr lang="fr-FR" sz="1200" b="1" dirty="0" err="1"/>
              <a:t>taches.component.ts</a:t>
            </a:r>
            <a:endParaRPr lang="fr-FR" sz="1200" b="1" dirty="0"/>
          </a:p>
          <a:p>
            <a:pPr lvl="1"/>
            <a:endParaRPr lang="fr-FR" sz="1200" b="1" dirty="0"/>
          </a:p>
        </p:txBody>
      </p:sp>
    </p:spTree>
    <p:extLst>
      <p:ext uri="{BB962C8B-B14F-4D97-AF65-F5344CB8AC3E}">
        <p14:creationId xmlns:p14="http://schemas.microsoft.com/office/powerpoint/2010/main" val="1120161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Créer le composant </a:t>
            </a:r>
            <a:r>
              <a:rPr lang="fr-FR" dirty="0" err="1"/>
              <a:t>filtrer-input.component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Résultat</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9" name="Image 8">
            <a:extLst>
              <a:ext uri="{FF2B5EF4-FFF2-40B4-BE49-F238E27FC236}">
                <a16:creationId xmlns:a16="http://schemas.microsoft.com/office/drawing/2014/main" id="{62E1A17B-8EB1-443A-8D22-DC6BEA77A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659215"/>
            <a:ext cx="3647811" cy="4392710"/>
          </a:xfrm>
          <a:prstGeom prst="rect">
            <a:avLst/>
          </a:prstGeom>
        </p:spPr>
      </p:pic>
    </p:spTree>
    <p:extLst>
      <p:ext uri="{BB962C8B-B14F-4D97-AF65-F5344CB8AC3E}">
        <p14:creationId xmlns:p14="http://schemas.microsoft.com/office/powerpoint/2010/main" val="709019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a:t>MERCI DE VOTRE ATTENTION</a:t>
            </a:r>
          </a:p>
        </p:txBody>
      </p:sp>
    </p:spTree>
    <p:extLst>
      <p:ext uri="{BB962C8B-B14F-4D97-AF65-F5344CB8AC3E}">
        <p14:creationId xmlns:p14="http://schemas.microsoft.com/office/powerpoint/2010/main" val="189167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p:txBody>
          <a:bodyPr/>
          <a:lstStyle/>
          <a:p>
            <a:r>
              <a:rPr lang="fr-FR" dirty="0" err="1"/>
              <a:t>Reactive</a:t>
            </a:r>
            <a:r>
              <a:rPr lang="fr-FR" dirty="0"/>
              <a:t> </a:t>
            </a:r>
            <a:r>
              <a:rPr lang="fr-FR" dirty="0" err="1"/>
              <a:t>forms</a:t>
            </a:r>
            <a:r>
              <a:rPr lang="fr-FR" dirty="0"/>
              <a:t> VS model-</a:t>
            </a:r>
            <a:r>
              <a:rPr lang="fr-FR" dirty="0" err="1"/>
              <a:t>driven</a:t>
            </a:r>
            <a:r>
              <a:rPr lang="fr-FR" dirty="0"/>
              <a:t> </a:t>
            </a:r>
            <a:r>
              <a:rPr lang="fr-FR" dirty="0" err="1"/>
              <a:t>forms</a:t>
            </a:r>
            <a:endParaRPr lang="fr-FR" dirty="0"/>
          </a:p>
        </p:txBody>
      </p:sp>
      <p:sp>
        <p:nvSpPr>
          <p:cNvPr id="4" name="Espace réservé du texte 3"/>
          <p:cNvSpPr>
            <a:spLocks noGrp="1"/>
          </p:cNvSpPr>
          <p:nvPr>
            <p:ph type="body" sz="quarter" idx="14"/>
          </p:nvPr>
        </p:nvSpPr>
        <p:spPr>
          <a:xfrm>
            <a:off x="611188" y="999696"/>
            <a:ext cx="8103414" cy="3660286"/>
          </a:xfrm>
        </p:spPr>
        <p:txBody>
          <a:bodyPr>
            <a:normAutofit/>
          </a:bodyPr>
          <a:lstStyle/>
          <a:p>
            <a:pPr lvl="1"/>
            <a:r>
              <a:rPr lang="fr-FR" sz="1200" b="1" dirty="0"/>
              <a:t>Template-</a:t>
            </a:r>
            <a:r>
              <a:rPr lang="fr-FR" sz="1200" b="1" dirty="0" err="1"/>
              <a:t>driven</a:t>
            </a:r>
            <a:r>
              <a:rPr lang="fr-FR" sz="1200" b="1" dirty="0"/>
              <a:t> </a:t>
            </a:r>
            <a:r>
              <a:rPr lang="fr-FR" sz="1200" b="1" dirty="0" err="1"/>
              <a:t>forms</a:t>
            </a:r>
            <a:endParaRPr lang="fr-FR" sz="1200" b="1" dirty="0"/>
          </a:p>
          <a:p>
            <a:pPr lvl="2"/>
            <a:r>
              <a:rPr lang="fr-FR" sz="1200" dirty="0"/>
              <a:t>Facile à mettre en place : utiliser pour des formulaires simple. Ex: afficher une liste</a:t>
            </a:r>
          </a:p>
          <a:p>
            <a:pPr lvl="2"/>
            <a:r>
              <a:rPr lang="fr-FR" sz="1200" dirty="0"/>
              <a:t>Le </a:t>
            </a:r>
            <a:r>
              <a:rPr lang="fr-FR" sz="1200" dirty="0" err="1"/>
              <a:t>template</a:t>
            </a:r>
            <a:r>
              <a:rPr lang="fr-FR" sz="1200" dirty="0"/>
              <a:t> est la source des données</a:t>
            </a:r>
          </a:p>
          <a:p>
            <a:pPr lvl="2"/>
            <a:r>
              <a:rPr lang="fr-FR" sz="1200" dirty="0"/>
              <a:t>Mise à jour du modèle cachée par la directive (</a:t>
            </a:r>
            <a:r>
              <a:rPr lang="fr-FR" sz="1200" dirty="0" err="1"/>
              <a:t>ng</a:t>
            </a:r>
            <a:r>
              <a:rPr lang="fr-FR" sz="1200" dirty="0"/>
              <a:t>-model)</a:t>
            </a:r>
          </a:p>
          <a:p>
            <a:pPr lvl="2"/>
            <a:r>
              <a:rPr lang="fr-FR" sz="1200" dirty="0"/>
              <a:t>Données non immuables</a:t>
            </a:r>
          </a:p>
          <a:p>
            <a:pPr lvl="2"/>
            <a:endParaRPr lang="fr-FR" sz="1200" dirty="0"/>
          </a:p>
          <a:p>
            <a:pPr lvl="1"/>
            <a:r>
              <a:rPr lang="fr-FR" sz="1200" b="1" dirty="0" err="1"/>
              <a:t>Reactive</a:t>
            </a:r>
            <a:r>
              <a:rPr lang="fr-FR" sz="1200" b="1" dirty="0"/>
              <a:t> </a:t>
            </a:r>
            <a:r>
              <a:rPr lang="fr-FR" sz="1200" b="1" dirty="0" err="1"/>
              <a:t>forms</a:t>
            </a:r>
            <a:endParaRPr lang="fr-FR" sz="1200" b="1" dirty="0"/>
          </a:p>
          <a:p>
            <a:pPr lvl="2"/>
            <a:r>
              <a:rPr lang="fr-FR" sz="1200" dirty="0"/>
              <a:t>Utiliser pour des formulaires plus complexes. Ex: Souscription d’une assurance habitation</a:t>
            </a:r>
          </a:p>
          <a:p>
            <a:pPr lvl="2"/>
            <a:r>
              <a:rPr lang="fr-FR" sz="1200" dirty="0"/>
              <a:t>Le modèle est la source des données</a:t>
            </a:r>
          </a:p>
          <a:p>
            <a:pPr lvl="2"/>
            <a:r>
              <a:rPr lang="fr-FR" sz="1200" dirty="0"/>
              <a:t>Mise à jour du modèle explicite dans le composant</a:t>
            </a:r>
          </a:p>
          <a:p>
            <a:pPr lvl="2"/>
            <a:r>
              <a:rPr lang="fr-FR" sz="1200" dirty="0"/>
              <a:t>Données immuables</a:t>
            </a:r>
          </a:p>
          <a:p>
            <a:pPr lvl="2"/>
            <a:endParaRPr lang="fr-FR" sz="1200" dirty="0"/>
          </a:p>
          <a:p>
            <a:pPr lvl="1"/>
            <a:r>
              <a:rPr lang="fr-FR" sz="1200" dirty="0"/>
              <a:t>Les 2 types de formulaire ont des objets communs :</a:t>
            </a:r>
          </a:p>
          <a:p>
            <a:pPr lvl="2"/>
            <a:r>
              <a:rPr lang="fr-FR" sz="1200" b="1" dirty="0"/>
              <a:t>Instance </a:t>
            </a:r>
            <a:r>
              <a:rPr lang="fr-FR" sz="1200" b="1" dirty="0" err="1"/>
              <a:t>Form</a:t>
            </a:r>
            <a:r>
              <a:rPr lang="fr-FR" sz="1200" b="1" dirty="0"/>
              <a:t> Control</a:t>
            </a:r>
            <a:r>
              <a:rPr lang="fr-FR" sz="1200" dirty="0"/>
              <a:t> : suit la valeur et le statut de validation d'un contrôle de formulaire.</a:t>
            </a:r>
          </a:p>
          <a:p>
            <a:pPr lvl="2"/>
            <a:r>
              <a:rPr lang="fr-FR" sz="1200" dirty="0"/>
              <a:t>Un </a:t>
            </a:r>
            <a:r>
              <a:rPr lang="fr-FR" sz="1200" dirty="0" err="1"/>
              <a:t>Form</a:t>
            </a:r>
            <a:r>
              <a:rPr lang="fr-FR" sz="1200" dirty="0"/>
              <a:t> Control est un objet Angular qui représente un champ du formulaire</a:t>
            </a:r>
          </a:p>
          <a:p>
            <a:pPr marL="0" lvl="1" indent="0">
              <a:buNone/>
            </a:pPr>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Description</a:t>
            </a: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42342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101012" cy="332399"/>
          </a:xfrm>
        </p:spPr>
        <p:txBody>
          <a:bodyPr/>
          <a:lstStyle/>
          <a:p>
            <a:r>
              <a:rPr lang="fr-FR" dirty="0"/>
              <a:t>Structure</a:t>
            </a:r>
          </a:p>
        </p:txBody>
      </p:sp>
      <p:sp>
        <p:nvSpPr>
          <p:cNvPr id="4" name="Espace réservé du texte 3"/>
          <p:cNvSpPr>
            <a:spLocks noGrp="1"/>
          </p:cNvSpPr>
          <p:nvPr>
            <p:ph type="body" sz="quarter" idx="14"/>
          </p:nvPr>
        </p:nvSpPr>
        <p:spPr>
          <a:xfrm>
            <a:off x="5868144" y="863410"/>
            <a:ext cx="2736304" cy="3668090"/>
          </a:xfrm>
        </p:spPr>
        <p:txBody>
          <a:bodyPr>
            <a:normAutofit/>
          </a:bodyPr>
          <a:lstStyle/>
          <a:p>
            <a:pPr marL="0" lvl="1" indent="0">
              <a:buNone/>
            </a:pPr>
            <a:endParaRPr lang="fr-FR" sz="1200" dirty="0"/>
          </a:p>
          <a:p>
            <a:pPr lvl="1"/>
            <a:r>
              <a:rPr lang="fr-FR" sz="1200" dirty="0"/>
              <a:t>La directive </a:t>
            </a:r>
            <a:r>
              <a:rPr lang="fr-FR" sz="1200" b="1" dirty="0" err="1"/>
              <a:t>ng</a:t>
            </a:r>
            <a:r>
              <a:rPr lang="fr-FR" sz="1200" b="1" dirty="0"/>
              <a:t>-model </a:t>
            </a:r>
            <a:r>
              <a:rPr lang="fr-FR" sz="1200" dirty="0"/>
              <a:t>a le contrôle de l’instance </a:t>
            </a:r>
            <a:r>
              <a:rPr lang="fr-FR" sz="1200" b="1" dirty="0" err="1"/>
              <a:t>form</a:t>
            </a:r>
            <a:r>
              <a:rPr lang="fr-FR" sz="1200" b="1" dirty="0"/>
              <a:t> control</a:t>
            </a:r>
          </a:p>
          <a:p>
            <a:pPr lvl="1"/>
            <a:r>
              <a:rPr lang="fr-FR" sz="1200" dirty="0"/>
              <a:t>Le </a:t>
            </a:r>
            <a:r>
              <a:rPr lang="fr-FR" sz="1200" dirty="0" err="1"/>
              <a:t>template</a:t>
            </a:r>
            <a:r>
              <a:rPr lang="fr-FR" sz="1200" dirty="0"/>
              <a:t> passe par la directive </a:t>
            </a:r>
            <a:r>
              <a:rPr lang="fr-FR" sz="1200" b="1" dirty="0" err="1"/>
              <a:t>ng</a:t>
            </a:r>
            <a:r>
              <a:rPr lang="fr-FR" sz="1200" b="1" dirty="0"/>
              <a:t>-model</a:t>
            </a:r>
            <a:r>
              <a:rPr lang="fr-FR" sz="1200" dirty="0"/>
              <a:t> pour accéder à l’instance </a:t>
            </a:r>
            <a:r>
              <a:rPr lang="fr-FR" sz="1200" b="1" dirty="0" err="1"/>
              <a:t>form</a:t>
            </a:r>
            <a:r>
              <a:rPr lang="fr-FR" sz="1200" b="1" dirty="0"/>
              <a:t> control</a:t>
            </a:r>
            <a:endParaRPr lang="fr-FR"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Template-</a:t>
            </a:r>
            <a:r>
              <a:rPr lang="fr-FR" dirty="0" err="1"/>
              <a:t>driven</a:t>
            </a:r>
            <a:r>
              <a:rPr lang="fr-FR" dirty="0"/>
              <a:t> </a:t>
            </a:r>
            <a:r>
              <a:rPr lang="fr-FR" dirty="0" err="1"/>
              <a:t>form</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7" name="Image 6">
            <a:extLst>
              <a:ext uri="{FF2B5EF4-FFF2-40B4-BE49-F238E27FC236}">
                <a16:creationId xmlns:a16="http://schemas.microsoft.com/office/drawing/2014/main" id="{48AECC0A-97C8-4EB8-A3BB-3989E119B8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21" y="1203920"/>
            <a:ext cx="5148107" cy="3252784"/>
          </a:xfrm>
          <a:prstGeom prst="rect">
            <a:avLst/>
          </a:prstGeom>
        </p:spPr>
      </p:pic>
    </p:spTree>
    <p:extLst>
      <p:ext uri="{BB962C8B-B14F-4D97-AF65-F5344CB8AC3E}">
        <p14:creationId xmlns:p14="http://schemas.microsoft.com/office/powerpoint/2010/main" val="259641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101012" cy="332399"/>
          </a:xfrm>
        </p:spPr>
        <p:txBody>
          <a:bodyPr/>
          <a:lstStyle/>
          <a:p>
            <a:r>
              <a:rPr lang="fr-FR" dirty="0"/>
              <a:t>Structure</a:t>
            </a:r>
          </a:p>
        </p:txBody>
      </p:sp>
      <p:sp>
        <p:nvSpPr>
          <p:cNvPr id="4" name="Espace réservé du texte 3"/>
          <p:cNvSpPr>
            <a:spLocks noGrp="1"/>
          </p:cNvSpPr>
          <p:nvPr>
            <p:ph type="body" sz="quarter" idx="14"/>
          </p:nvPr>
        </p:nvSpPr>
        <p:spPr>
          <a:xfrm>
            <a:off x="5868144" y="863410"/>
            <a:ext cx="2736304" cy="3668090"/>
          </a:xfrm>
        </p:spPr>
        <p:txBody>
          <a:bodyPr>
            <a:normAutofit/>
          </a:bodyPr>
          <a:lstStyle/>
          <a:p>
            <a:pPr marL="0" lvl="1" indent="0">
              <a:buNone/>
            </a:pPr>
            <a:endParaRPr lang="fr-FR" sz="1400" dirty="0"/>
          </a:p>
          <a:p>
            <a:pPr lvl="1"/>
            <a:r>
              <a:rPr lang="fr-FR" sz="1200" dirty="0"/>
              <a:t>La directive </a:t>
            </a:r>
            <a:r>
              <a:rPr lang="fr-FR" sz="1200" b="1" dirty="0" err="1"/>
              <a:t>form</a:t>
            </a:r>
            <a:r>
              <a:rPr lang="fr-FR" sz="1200" b="1" dirty="0"/>
              <a:t> control</a:t>
            </a:r>
            <a:r>
              <a:rPr lang="fr-FR" sz="1200" dirty="0"/>
              <a:t> créé un lien entre le </a:t>
            </a:r>
            <a:r>
              <a:rPr lang="fr-FR" sz="1200" dirty="0" err="1"/>
              <a:t>template</a:t>
            </a:r>
            <a:r>
              <a:rPr lang="fr-FR" sz="1200" dirty="0"/>
              <a:t> et le </a:t>
            </a:r>
            <a:r>
              <a:rPr lang="fr-FR" sz="1200" b="1" dirty="0" err="1"/>
              <a:t>form</a:t>
            </a:r>
            <a:r>
              <a:rPr lang="fr-FR" sz="1200" b="1" dirty="0"/>
              <a:t> control</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err="1"/>
              <a:t>Reactive</a:t>
            </a:r>
            <a:r>
              <a:rPr lang="fr-FR" dirty="0"/>
              <a:t> </a:t>
            </a:r>
            <a:r>
              <a:rPr lang="fr-FR" dirty="0" err="1"/>
              <a:t>form</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11" name="Image 10">
            <a:extLst>
              <a:ext uri="{FF2B5EF4-FFF2-40B4-BE49-F238E27FC236}">
                <a16:creationId xmlns:a16="http://schemas.microsoft.com/office/drawing/2014/main" id="{714D58DD-FD54-4D45-B3DF-0423A7583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61" y="1090939"/>
            <a:ext cx="5227629" cy="2847767"/>
          </a:xfrm>
          <a:prstGeom prst="rect">
            <a:avLst/>
          </a:prstGeom>
        </p:spPr>
      </p:pic>
    </p:spTree>
    <p:extLst>
      <p:ext uri="{BB962C8B-B14F-4D97-AF65-F5344CB8AC3E}">
        <p14:creationId xmlns:p14="http://schemas.microsoft.com/office/powerpoint/2010/main" val="97044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101012" cy="664797"/>
          </a:xfrm>
        </p:spPr>
        <p:txBody>
          <a:bodyPr/>
          <a:lstStyle/>
          <a:p>
            <a:r>
              <a:rPr lang="fr-FR" dirty="0"/>
              <a:t>Communication avec le composant</a:t>
            </a:r>
            <a:br>
              <a:rPr lang="fr-FR" dirty="0"/>
            </a:b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a:t>Template-</a:t>
            </a:r>
            <a:r>
              <a:rPr lang="fr-FR" dirty="0" err="1"/>
              <a:t>driven</a:t>
            </a:r>
            <a:r>
              <a:rPr lang="fr-FR" dirty="0"/>
              <a:t> </a:t>
            </a:r>
            <a:r>
              <a:rPr lang="fr-FR" dirty="0" err="1"/>
              <a:t>form</a:t>
            </a:r>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pic>
        <p:nvPicPr>
          <p:cNvPr id="7" name="Image 6">
            <a:extLst>
              <a:ext uri="{FF2B5EF4-FFF2-40B4-BE49-F238E27FC236}">
                <a16:creationId xmlns:a16="http://schemas.microsoft.com/office/drawing/2014/main" id="{21C06AFB-4B16-4098-8B8B-D24EC4E1F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81" y="1054836"/>
            <a:ext cx="8101012" cy="3442159"/>
          </a:xfrm>
          <a:prstGeom prst="rect">
            <a:avLst/>
          </a:prstGeom>
        </p:spPr>
      </p:pic>
      <p:sp>
        <p:nvSpPr>
          <p:cNvPr id="4" name="Espace réservé du texte 3"/>
          <p:cNvSpPr>
            <a:spLocks noGrp="1"/>
          </p:cNvSpPr>
          <p:nvPr>
            <p:ph type="body" sz="quarter" idx="14"/>
          </p:nvPr>
        </p:nvSpPr>
        <p:spPr>
          <a:xfrm>
            <a:off x="6156176" y="612000"/>
            <a:ext cx="2863992" cy="1455694"/>
          </a:xfrm>
        </p:spPr>
        <p:txBody>
          <a:bodyPr>
            <a:normAutofit fontScale="92500" lnSpcReduction="20000"/>
          </a:bodyPr>
          <a:lstStyle/>
          <a:p>
            <a:pPr marL="0" lvl="1" indent="0">
              <a:buNone/>
            </a:pPr>
            <a:endParaRPr lang="fr-FR" sz="1200" dirty="0"/>
          </a:p>
          <a:p>
            <a:pPr lvl="1"/>
            <a:r>
              <a:rPr lang="fr-FR" sz="1200" dirty="0"/>
              <a:t>La directive </a:t>
            </a:r>
            <a:r>
              <a:rPr lang="fr-FR" sz="1200" b="1" dirty="0" err="1"/>
              <a:t>ng</a:t>
            </a:r>
            <a:r>
              <a:rPr lang="fr-FR" sz="1200" b="1" dirty="0"/>
              <a:t>-model</a:t>
            </a:r>
            <a:r>
              <a:rPr lang="fr-FR" sz="1200" dirty="0"/>
              <a:t> contrôle les événements entrants et sortants</a:t>
            </a:r>
          </a:p>
          <a:p>
            <a:pPr lvl="1"/>
            <a:r>
              <a:rPr lang="fr-FR" sz="1200" dirty="0"/>
              <a:t>La logique de validation est dans le </a:t>
            </a:r>
            <a:r>
              <a:rPr lang="fr-FR" sz="1200" dirty="0" err="1"/>
              <a:t>template</a:t>
            </a:r>
            <a:endParaRPr lang="fr-FR" sz="1200" dirty="0"/>
          </a:p>
          <a:p>
            <a:pPr lvl="1"/>
            <a:r>
              <a:rPr lang="fr-FR" sz="1200" dirty="0"/>
              <a:t>Le </a:t>
            </a:r>
            <a:r>
              <a:rPr lang="fr-FR" sz="1200" b="1" dirty="0" err="1"/>
              <a:t>form</a:t>
            </a:r>
            <a:r>
              <a:rPr lang="fr-FR" sz="1200" b="1" dirty="0"/>
              <a:t> control</a:t>
            </a:r>
            <a:r>
              <a:rPr lang="fr-FR" sz="1200" dirty="0"/>
              <a:t> est géré par la directive </a:t>
            </a:r>
            <a:r>
              <a:rPr lang="fr-FR" sz="1200" b="1" dirty="0" err="1"/>
              <a:t>ng</a:t>
            </a:r>
            <a:r>
              <a:rPr lang="fr-FR" sz="1200" b="1" dirty="0"/>
              <a:t>-model</a:t>
            </a:r>
          </a:p>
          <a:p>
            <a:pPr lvl="1"/>
            <a:r>
              <a:rPr lang="fr-FR" sz="1200" dirty="0"/>
              <a:t>Mise à jour asynchrone du modèle</a:t>
            </a:r>
          </a:p>
        </p:txBody>
      </p:sp>
    </p:spTree>
    <p:extLst>
      <p:ext uri="{BB962C8B-B14F-4D97-AF65-F5344CB8AC3E}">
        <p14:creationId xmlns:p14="http://schemas.microsoft.com/office/powerpoint/2010/main" val="66330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101012" cy="664797"/>
          </a:xfrm>
        </p:spPr>
        <p:txBody>
          <a:bodyPr/>
          <a:lstStyle/>
          <a:p>
            <a:r>
              <a:rPr lang="fr-FR" dirty="0"/>
              <a:t>Communication avec le composant</a:t>
            </a:r>
            <a:br>
              <a:rPr lang="fr-FR" dirty="0"/>
            </a:b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6" name="Espace réservé du texte 5">
            <a:extLst>
              <a:ext uri="{FF2B5EF4-FFF2-40B4-BE49-F238E27FC236}">
                <a16:creationId xmlns:a16="http://schemas.microsoft.com/office/drawing/2014/main" id="{034AD4C6-047C-41C0-8C8B-7B52104DB2D5}"/>
              </a:ext>
            </a:extLst>
          </p:cNvPr>
          <p:cNvSpPr>
            <a:spLocks noGrp="1"/>
          </p:cNvSpPr>
          <p:nvPr>
            <p:ph type="body" sz="quarter" idx="11"/>
          </p:nvPr>
        </p:nvSpPr>
        <p:spPr/>
        <p:txBody>
          <a:bodyPr/>
          <a:lstStyle/>
          <a:p>
            <a:r>
              <a:rPr lang="fr-FR" dirty="0" err="1"/>
              <a:t>Reactive</a:t>
            </a:r>
            <a:r>
              <a:rPr lang="fr-FR" dirty="0"/>
              <a:t> </a:t>
            </a:r>
            <a:r>
              <a:rPr lang="fr-FR" dirty="0" err="1"/>
              <a:t>form</a:t>
            </a:r>
            <a:endParaRPr lang="fr-FR" dirty="0"/>
          </a:p>
        </p:txBody>
      </p:sp>
      <p:sp>
        <p:nvSpPr>
          <p:cNvPr id="4" name="Espace réservé du texte 3"/>
          <p:cNvSpPr>
            <a:spLocks noGrp="1"/>
          </p:cNvSpPr>
          <p:nvPr>
            <p:ph type="body" sz="quarter" idx="14"/>
          </p:nvPr>
        </p:nvSpPr>
        <p:spPr>
          <a:xfrm>
            <a:off x="539552" y="1327338"/>
            <a:ext cx="2863992" cy="2684572"/>
          </a:xfrm>
        </p:spPr>
        <p:txBody>
          <a:bodyPr>
            <a:normAutofit/>
          </a:bodyPr>
          <a:lstStyle/>
          <a:p>
            <a:pPr marL="0" lvl="1" indent="0">
              <a:buNone/>
            </a:pPr>
            <a:endParaRPr lang="fr-FR" sz="1200" dirty="0"/>
          </a:p>
          <a:p>
            <a:pPr lvl="1"/>
            <a:r>
              <a:rPr lang="fr-FR" sz="1200" dirty="0"/>
              <a:t>La directive </a:t>
            </a:r>
            <a:r>
              <a:rPr lang="fr-FR" sz="1200" b="1" dirty="0" err="1"/>
              <a:t>form</a:t>
            </a:r>
            <a:r>
              <a:rPr lang="fr-FR" sz="1200" b="1" dirty="0"/>
              <a:t> control</a:t>
            </a:r>
            <a:r>
              <a:rPr lang="fr-FR" sz="1200" dirty="0"/>
              <a:t> n’intervient pas dans la communication</a:t>
            </a:r>
          </a:p>
          <a:p>
            <a:pPr lvl="1"/>
            <a:r>
              <a:rPr lang="fr-FR" sz="1200" b="1" dirty="0"/>
              <a:t>Le </a:t>
            </a:r>
            <a:r>
              <a:rPr lang="fr-FR" sz="1200" b="1" dirty="0" err="1"/>
              <a:t>form</a:t>
            </a:r>
            <a:r>
              <a:rPr lang="fr-FR" sz="1200" b="1" dirty="0"/>
              <a:t> control est géré par le composant</a:t>
            </a:r>
            <a:endParaRPr lang="fr-FR" sz="1200" dirty="0"/>
          </a:p>
          <a:p>
            <a:pPr lvl="1"/>
            <a:r>
              <a:rPr lang="fr-FR" sz="1200" dirty="0"/>
              <a:t>Mise à jour synchrone du modèle</a:t>
            </a:r>
          </a:p>
          <a:p>
            <a:pPr lvl="1"/>
            <a:r>
              <a:rPr lang="fr-FR" sz="1200" dirty="0"/>
              <a:t>Testable avec des tests unitaires</a:t>
            </a:r>
          </a:p>
        </p:txBody>
      </p:sp>
      <p:pic>
        <p:nvPicPr>
          <p:cNvPr id="8" name="Image 7">
            <a:extLst>
              <a:ext uri="{FF2B5EF4-FFF2-40B4-BE49-F238E27FC236}">
                <a16:creationId xmlns:a16="http://schemas.microsoft.com/office/drawing/2014/main" id="{364123D1-B5AE-4AD8-B4F4-E1B8E91C3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560727"/>
            <a:ext cx="4363504" cy="4304035"/>
          </a:xfrm>
          <a:prstGeom prst="rect">
            <a:avLst/>
          </a:prstGeom>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Tree>
    <p:extLst>
      <p:ext uri="{BB962C8B-B14F-4D97-AF65-F5344CB8AC3E}">
        <p14:creationId xmlns:p14="http://schemas.microsoft.com/office/powerpoint/2010/main" val="3666473728"/>
      </p:ext>
    </p:extLst>
  </p:cSld>
  <p:clrMapOvr>
    <a:masterClrMapping/>
  </p:clrMapOvr>
</p:sld>
</file>

<file path=ppt/theme/theme1.xml><?xml version="1.0" encoding="utf-8"?>
<a:theme xmlns:a="http://schemas.openxmlformats.org/drawingml/2006/main" name="Open">
  <a:themeElements>
    <a:clrScheme name="Open PPT_Couleurs">
      <a:dk1>
        <a:srgbClr val="7F7F7F"/>
      </a:dk1>
      <a:lt1>
        <a:srgbClr val="FFFFFF"/>
      </a:lt1>
      <a:dk2>
        <a:srgbClr val="00578E"/>
      </a:dk2>
      <a:lt2>
        <a:srgbClr val="F2F2F2"/>
      </a:lt2>
      <a:accent1>
        <a:srgbClr val="F4D612"/>
      </a:accent1>
      <a:accent2>
        <a:srgbClr val="C4CF00"/>
      </a:accent2>
      <a:accent3>
        <a:srgbClr val="E85291"/>
      </a:accent3>
      <a:accent4>
        <a:srgbClr val="FEA400"/>
      </a:accent4>
      <a:accent5>
        <a:srgbClr val="008AD2"/>
      </a:accent5>
      <a:accent6>
        <a:srgbClr val="00578E"/>
      </a:accent6>
      <a:hlink>
        <a:srgbClr val="008AD2"/>
      </a:hlink>
      <a:folHlink>
        <a:srgbClr val="0057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solidFill>
            <a:schemeClr val="tx2"/>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200" b="0" i="0" dirty="0" err="1" smtClean="0">
            <a:ea typeface="Arial" charset="0"/>
            <a:cs typeface="Arial" charset="0"/>
          </a:defRPr>
        </a:defPPr>
      </a:lstStyle>
    </a:txDef>
  </a:objectDefaults>
  <a:extraClrSchemeLst/>
  <a:extLst>
    <a:ext uri="{05A4C25C-085E-4340-85A3-A5531E510DB2}">
      <thm15:themeFamily xmlns:thm15="http://schemas.microsoft.com/office/thememl/2012/main" name="Masque PowerPoint_Open2017_V3" id="{817D2E47-65AC-4742-B063-2916053AEDC0}" vid="{DDFAD21E-A5FA-43FB-8A38-3551385B46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11E51CBA53CB48A4283626A0CDDC99" ma:contentTypeVersion="8" ma:contentTypeDescription="Crée un document." ma:contentTypeScope="" ma:versionID="cf1aa333d3eb5da669a626cfd145de45">
  <xsd:schema xmlns:xsd="http://www.w3.org/2001/XMLSchema" xmlns:xs="http://www.w3.org/2001/XMLSchema" xmlns:p="http://schemas.microsoft.com/office/2006/metadata/properties" xmlns:ns1="http://schemas.microsoft.com/sharepoint/v3" xmlns:ns2="d398dd30-16a1-49a7-946f-acb188c069b0" xmlns:ns3="95b6c545-a085-4fa6-a226-d462b1a2e3ea" targetNamespace="http://schemas.microsoft.com/office/2006/metadata/properties" ma:root="true" ma:fieldsID="a89c84656204d1dc678b558d79e1f37b" ns1:_="" ns2:_="" ns3:_="">
    <xsd:import namespace="http://schemas.microsoft.com/sharepoint/v3"/>
    <xsd:import namespace="d398dd30-16a1-49a7-946f-acb188c069b0"/>
    <xsd:import namespace="95b6c545-a085-4fa6-a226-d462b1a2e3e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98dd30-16a1-49a7-946f-acb188c06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b6c545-a085-4fa6-a226-d462b1a2e3ea"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95b6c545-a085-4fa6-a226-d462b1a2e3ea">
      <UserInfo>
        <DisplayName>TREHOUR HELENE</DisplayName>
        <AccountId>329</AccountId>
        <AccountType/>
      </UserInfo>
    </SharedWithUsers>
  </documentManagement>
</p:properties>
</file>

<file path=customXml/itemProps1.xml><?xml version="1.0" encoding="utf-8"?>
<ds:datastoreItem xmlns:ds="http://schemas.openxmlformats.org/officeDocument/2006/customXml" ds:itemID="{6D94057A-9094-43F8-8556-F64EA5A09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98dd30-16a1-49a7-946f-acb188c069b0"/>
    <ds:schemaRef ds:uri="95b6c545-a085-4fa6-a226-d462b1a2e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E2C202-98B1-47F5-B5CD-4B9E48DFD14A}">
  <ds:schemaRefs>
    <ds:schemaRef ds:uri="http://schemas.microsoft.com/sharepoint/v3/contenttype/forms"/>
  </ds:schemaRefs>
</ds:datastoreItem>
</file>

<file path=customXml/itemProps3.xml><?xml version="1.0" encoding="utf-8"?>
<ds:datastoreItem xmlns:ds="http://schemas.openxmlformats.org/officeDocument/2006/customXml" ds:itemID="{B44339B2-0A8D-47FA-BA1B-810F76E3BE14}">
  <ds:schemaRefs>
    <ds:schemaRef ds:uri="http://schemas.microsoft.com/office/2006/metadata/properties"/>
    <ds:schemaRef ds:uri="http://schemas.microsoft.com/office/infopath/2007/PartnerControls"/>
    <ds:schemaRef ds:uri="http://schemas.microsoft.com/sharepoint/v3"/>
    <ds:schemaRef ds:uri="95b6c545-a085-4fa6-a226-d462b1a2e3ea"/>
  </ds:schemaRefs>
</ds:datastoreItem>
</file>

<file path=docProps/app.xml><?xml version="1.0" encoding="utf-8"?>
<Properties xmlns="http://schemas.openxmlformats.org/officeDocument/2006/extended-properties" xmlns:vt="http://schemas.openxmlformats.org/officeDocument/2006/docPropsVTypes">
  <Template>Masque PowerPoint_Open2017_V3</Template>
  <TotalTime>6393</TotalTime>
  <Words>2998</Words>
  <Application>Microsoft Office PowerPoint</Application>
  <PresentationFormat>Affichage à l'écran (16:9)</PresentationFormat>
  <Paragraphs>438</Paragraphs>
  <Slides>46</Slides>
  <Notes>38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vt:i4>
      </vt:variant>
    </vt:vector>
  </HeadingPairs>
  <TitlesOfParts>
    <vt:vector size="52" baseType="lpstr">
      <vt:lpstr>Arial</vt:lpstr>
      <vt:lpstr>Arial Normal</vt:lpstr>
      <vt:lpstr>Calibri</vt:lpstr>
      <vt:lpstr>Wingdings</vt:lpstr>
      <vt:lpstr>Wingdings 3</vt:lpstr>
      <vt:lpstr>Open</vt:lpstr>
      <vt:lpstr>Formation Angular</vt:lpstr>
      <vt:lpstr>Formation Angular</vt:lpstr>
      <vt:lpstr>OMMAIRE</vt:lpstr>
      <vt:lpstr>Présentation PowerPoint</vt:lpstr>
      <vt:lpstr>Reactive forms VS model-driven forms</vt:lpstr>
      <vt:lpstr>Structure</vt:lpstr>
      <vt:lpstr>Structure</vt:lpstr>
      <vt:lpstr>Communication avec le composant </vt:lpstr>
      <vt:lpstr>Communication avec le composant </vt:lpstr>
      <vt:lpstr>Immuabilité</vt:lpstr>
      <vt:lpstr>PIPE</vt:lpstr>
      <vt:lpstr>Présentation PowerPoint</vt:lpstr>
      <vt:lpstr>Composant ajouter-tache</vt:lpstr>
      <vt:lpstr>Composant ajouter-tache</vt:lpstr>
      <vt:lpstr>Composant ajouter-tache</vt:lpstr>
      <vt:lpstr>Présentation PowerPoint</vt:lpstr>
      <vt:lpstr>Template-driven forms</vt:lpstr>
      <vt:lpstr>Template-driven forms</vt:lpstr>
      <vt:lpstr>Template-driven forms</vt:lpstr>
      <vt:lpstr>Template-driven forms</vt:lpstr>
      <vt:lpstr>Template-driven forms</vt:lpstr>
      <vt:lpstr>Présentation PowerPoint</vt:lpstr>
      <vt:lpstr>reactive forms</vt:lpstr>
      <vt:lpstr>reactive forms</vt:lpstr>
      <vt:lpstr>reactive forms</vt:lpstr>
      <vt:lpstr>reactive forms</vt:lpstr>
      <vt:lpstr>reactive forms</vt:lpstr>
      <vt:lpstr>reactive forms</vt:lpstr>
      <vt:lpstr>reactive forms</vt:lpstr>
      <vt:lpstr>reactive forms</vt:lpstr>
      <vt:lpstr>reactive forms</vt:lpstr>
      <vt:lpstr>reactive forms</vt:lpstr>
      <vt:lpstr>reactive forms</vt:lpstr>
      <vt:lpstr>Présentation PowerPoint</vt:lpstr>
      <vt:lpstr>Supprimer des tâches</vt:lpstr>
      <vt:lpstr>Supprimer des tâches</vt:lpstr>
      <vt:lpstr>Supprimer des tâches</vt:lpstr>
      <vt:lpstr>Supprimer des tâches</vt:lpstr>
      <vt:lpstr>Présentation PowerPoint</vt:lpstr>
      <vt:lpstr>Communication entre un composant enfant et son parent</vt:lpstr>
      <vt:lpstr>Créer le composant « filtrer-input.component »</vt:lpstr>
      <vt:lpstr>Créer le composant « filtrer-input.component »</vt:lpstr>
      <vt:lpstr>Récupérer la valeur saisie par l’utilisateur</vt:lpstr>
      <vt:lpstr>Récupérer la valeur saisie par l’utilisateur</vt:lpstr>
      <vt:lpstr>Créer le composant filtrer-input.component</vt:lpstr>
      <vt:lpstr>Présentation PowerPoint</vt:lpstr>
    </vt:vector>
  </TitlesOfParts>
  <Company>OPEN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HAZAN FANNY</dc:creator>
  <cp:lastModifiedBy>BUCHAILLOT JACQUES</cp:lastModifiedBy>
  <cp:revision>60</cp:revision>
  <dcterms:created xsi:type="dcterms:W3CDTF">2017-09-19T08:47:07Z</dcterms:created>
  <dcterms:modified xsi:type="dcterms:W3CDTF">2020-09-28T13:35:10Z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PN_ID">
    <vt:lpwstr>T5_ISO_AN06PRD01_Modèle Powerpoint_2017_V2</vt:lpwstr>
  </property>
  <property fmtid="{D5CDD505-2E9C-101B-9397-08002B2CF9AE}" pid="3" name="ContentTypeId">
    <vt:lpwstr>0x0101007D11E51CBA53CB48A4283626A0CDDC99</vt:lpwstr>
  </property>
  <property fmtid="{D5CDD505-2E9C-101B-9397-08002B2CF9AE}" pid="4" name="MSIP_Label_b0ef62c4-3584-4fc2-a031-aa5a22cae019_Enabled">
    <vt:lpwstr>True</vt:lpwstr>
  </property>
  <property fmtid="{D5CDD505-2E9C-101B-9397-08002B2CF9AE}" pid="5" name="MSIP_Label_b0ef62c4-3584-4fc2-a031-aa5a22cae019_SiteId">
    <vt:lpwstr>b8c6ba48-bc56-4139-b267-5a17f287beb1</vt:lpwstr>
  </property>
  <property fmtid="{D5CDD505-2E9C-101B-9397-08002B2CF9AE}" pid="6" name="MSIP_Label_b0ef62c4-3584-4fc2-a031-aa5a22cae019_Owner">
    <vt:lpwstr>JBU09681@open-groupe.com</vt:lpwstr>
  </property>
  <property fmtid="{D5CDD505-2E9C-101B-9397-08002B2CF9AE}" pid="7" name="MSIP_Label_b0ef62c4-3584-4fc2-a031-aa5a22cae019_SetDate">
    <vt:lpwstr>2020-09-02T09:05:09.0279470Z</vt:lpwstr>
  </property>
  <property fmtid="{D5CDD505-2E9C-101B-9397-08002B2CF9AE}" pid="8" name="MSIP_Label_b0ef62c4-3584-4fc2-a031-aa5a22cae019_Name">
    <vt:lpwstr>Restreint</vt:lpwstr>
  </property>
  <property fmtid="{D5CDD505-2E9C-101B-9397-08002B2CF9AE}" pid="9" name="MSIP_Label_b0ef62c4-3584-4fc2-a031-aa5a22cae019_Application">
    <vt:lpwstr>Microsoft Azure Information Protection</vt:lpwstr>
  </property>
  <property fmtid="{D5CDD505-2E9C-101B-9397-08002B2CF9AE}" pid="10" name="MSIP_Label_b0ef62c4-3584-4fc2-a031-aa5a22cae019_ActionId">
    <vt:lpwstr>54c48462-a007-4094-b3cc-1516b99afcba</vt:lpwstr>
  </property>
  <property fmtid="{D5CDD505-2E9C-101B-9397-08002B2CF9AE}" pid="11" name="MSIP_Label_b0ef62c4-3584-4fc2-a031-aa5a22cae019_Extended_MSFT_Method">
    <vt:lpwstr>Automatic</vt:lpwstr>
  </property>
  <property fmtid="{D5CDD505-2E9C-101B-9397-08002B2CF9AE}" pid="12" name="Sensitivity">
    <vt:lpwstr>Restreint</vt:lpwstr>
  </property>
</Properties>
</file>