
<file path=[Content_Types].xml><?xml version="1.0" encoding="utf-8"?>
<Types xmlns="http://schemas.openxmlformats.org/package/2006/content-types">
  <Default Extension="bin" ContentType="application/vnd.ms-office.activeX"/>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6" r:id="rId5"/>
    <p:sldId id="257" r:id="rId6"/>
    <p:sldId id="258" r:id="rId7"/>
    <p:sldId id="346" r:id="rId8"/>
    <p:sldId id="347" r:id="rId9"/>
    <p:sldId id="349" r:id="rId10"/>
    <p:sldId id="348" r:id="rId11"/>
    <p:sldId id="350" r:id="rId12"/>
    <p:sldId id="351" r:id="rId13"/>
    <p:sldId id="352" r:id="rId14"/>
    <p:sldId id="353" r:id="rId15"/>
    <p:sldId id="359" r:id="rId16"/>
    <p:sldId id="354" r:id="rId17"/>
    <p:sldId id="362" r:id="rId18"/>
    <p:sldId id="394" r:id="rId19"/>
    <p:sldId id="358" r:id="rId20"/>
    <p:sldId id="355" r:id="rId21"/>
    <p:sldId id="356" r:id="rId22"/>
    <p:sldId id="364" r:id="rId23"/>
    <p:sldId id="365" r:id="rId24"/>
    <p:sldId id="360" r:id="rId25"/>
    <p:sldId id="366" r:id="rId26"/>
    <p:sldId id="361" r:id="rId27"/>
    <p:sldId id="363" r:id="rId28"/>
    <p:sldId id="370" r:id="rId29"/>
    <p:sldId id="367" r:id="rId30"/>
    <p:sldId id="373" r:id="rId31"/>
    <p:sldId id="371" r:id="rId32"/>
    <p:sldId id="372" r:id="rId33"/>
    <p:sldId id="378" r:id="rId34"/>
    <p:sldId id="374" r:id="rId35"/>
    <p:sldId id="375" r:id="rId36"/>
    <p:sldId id="376" r:id="rId37"/>
    <p:sldId id="377" r:id="rId38"/>
    <p:sldId id="379" r:id="rId39"/>
    <p:sldId id="380" r:id="rId40"/>
    <p:sldId id="274" r:id="rId41"/>
  </p:sldIdLst>
  <p:sldSz cx="9144000" cy="5143500" type="screen16x9"/>
  <p:notesSz cx="6858000" cy="9144000"/>
  <p:defaultText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TTEREAU BENOIT" initials="TB" lastIdx="2" clrIdx="0">
    <p:extLst>
      <p:ext uri="{19B8F6BF-5375-455C-9EA6-DF929625EA0E}">
        <p15:presenceInfo xmlns:p15="http://schemas.microsoft.com/office/powerpoint/2012/main" userId="S-1-5-21-1229005484-2403817182-2385993314-4222" providerId="AD"/>
      </p:ext>
    </p:extLst>
  </p:cmAuthor>
  <p:cmAuthor id="2" name="BUCHAILLOT JACQUES" initials="BJ" lastIdx="0" clrIdx="1">
    <p:extLst>
      <p:ext uri="{19B8F6BF-5375-455C-9EA6-DF929625EA0E}">
        <p15:presenceInfo xmlns:p15="http://schemas.microsoft.com/office/powerpoint/2012/main" userId="S::JBU09681@open-groupe.com::0ed4f12d-2581-4539-9d7f-8ab68ee0ab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BC5A9B"/>
    <a:srgbClr val="008000"/>
    <a:srgbClr val="FF6600"/>
    <a:srgbClr val="800000"/>
    <a:srgbClr val="BCC438"/>
    <a:srgbClr val="D3E03B"/>
    <a:srgbClr val="E4E94A"/>
    <a:srgbClr val="E6B647"/>
    <a:srgbClr val="E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9BA1D8-5EE9-4441-846C-20ADD3C43603}" v="12" dt="2020-09-28T13:36:07.14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4136" autoAdjust="0"/>
  </p:normalViewPr>
  <p:slideViewPr>
    <p:cSldViewPr snapToObjects="1" showGuides="1">
      <p:cViewPr varScale="1">
        <p:scale>
          <a:sx n="122" d="100"/>
          <a:sy n="122" d="100"/>
        </p:scale>
        <p:origin x="882" y="96"/>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 d="1"/>
        <a:sy n="1" d="1"/>
      </p:scale>
      <p:origin x="0" y="0"/>
    </p:cViewPr>
  </p:notesTextViewPr>
  <p:notesViewPr>
    <p:cSldViewPr snapToObjects="1">
      <p:cViewPr varScale="1">
        <p:scale>
          <a:sx n="52" d="100"/>
          <a:sy n="52" d="100"/>
        </p:scale>
        <p:origin x="151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29.xml"/><Relationship Id="rId3" Type="http://schemas.openxmlformats.org/officeDocument/2006/relationships/slide" Target="slides/slide3.xml"/><Relationship Id="rId21" Type="http://schemas.openxmlformats.org/officeDocument/2006/relationships/slide" Target="slides/slide23.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8.xml"/><Relationship Id="rId33" Type="http://schemas.openxmlformats.org/officeDocument/2006/relationships/slide" Target="slides/slide37.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2.xml"/><Relationship Id="rId29" Type="http://schemas.openxmlformats.org/officeDocument/2006/relationships/slide" Target="slides/slide33.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6.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2.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5.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4.xml"/><Relationship Id="rId27" Type="http://schemas.openxmlformats.org/officeDocument/2006/relationships/slide" Target="slides/slide30.xml"/><Relationship Id="rId30" Type="http://schemas.openxmlformats.org/officeDocument/2006/relationships/slide" Target="slides/slide34.xml"/><Relationship Id="rId8" Type="http://schemas.openxmlformats.org/officeDocument/2006/relationships/slide" Target="slides/slide9.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CHAILLOT JACQUES" userId="0ed4f12d-2581-4539-9d7f-8ab68ee0ab77" providerId="ADAL" clId="{629BA1D8-5EE9-4441-846C-20ADD3C43603}"/>
    <pc:docChg chg="undo custSel modSld">
      <pc:chgData name="BUCHAILLOT JACQUES" userId="0ed4f12d-2581-4539-9d7f-8ab68ee0ab77" providerId="ADAL" clId="{629BA1D8-5EE9-4441-846C-20ADD3C43603}" dt="2020-09-28T13:56:57.106" v="64" actId="20577"/>
      <pc:docMkLst>
        <pc:docMk/>
      </pc:docMkLst>
      <pc:sldChg chg="modSp">
        <pc:chgData name="BUCHAILLOT JACQUES" userId="0ed4f12d-2581-4539-9d7f-8ab68ee0ab77" providerId="ADAL" clId="{629BA1D8-5EE9-4441-846C-20ADD3C43603}" dt="2020-09-28T13:36:07.148" v="44"/>
        <pc:sldMkLst>
          <pc:docMk/>
          <pc:sldMk cId="279302584" sldId="256"/>
        </pc:sldMkLst>
        <pc:graphicFrameChg chg="mod">
          <ac:chgData name="BUCHAILLOT JACQUES" userId="0ed4f12d-2581-4539-9d7f-8ab68ee0ab77" providerId="ADAL" clId="{629BA1D8-5EE9-4441-846C-20ADD3C43603}" dt="2020-09-28T13:36:07.127" v="41"/>
          <ac:graphicFrameMkLst>
            <pc:docMk/>
            <pc:sldMk cId="279302584" sldId="256"/>
            <ac:graphicFrameMk id="15" creationId="{00000000-0000-0000-0000-000000000000}"/>
          </ac:graphicFrameMkLst>
        </pc:graphicFrameChg>
        <pc:graphicFrameChg chg="mod">
          <ac:chgData name="BUCHAILLOT JACQUES" userId="0ed4f12d-2581-4539-9d7f-8ab68ee0ab77" providerId="ADAL" clId="{629BA1D8-5EE9-4441-846C-20ADD3C43603}" dt="2020-09-28T13:36:07.131" v="42"/>
          <ac:graphicFrameMkLst>
            <pc:docMk/>
            <pc:sldMk cId="279302584" sldId="256"/>
            <ac:graphicFrameMk id="16" creationId="{00000000-0000-0000-0000-000000000000}"/>
          </ac:graphicFrameMkLst>
        </pc:graphicFrameChg>
        <pc:graphicFrameChg chg="mod">
          <ac:chgData name="BUCHAILLOT JACQUES" userId="0ed4f12d-2581-4539-9d7f-8ab68ee0ab77" providerId="ADAL" clId="{629BA1D8-5EE9-4441-846C-20ADD3C43603}" dt="2020-09-28T13:36:07.135" v="43"/>
          <ac:graphicFrameMkLst>
            <pc:docMk/>
            <pc:sldMk cId="279302584" sldId="256"/>
            <ac:graphicFrameMk id="18" creationId="{00000000-0000-0000-0000-000000000000}"/>
          </ac:graphicFrameMkLst>
        </pc:graphicFrameChg>
        <pc:graphicFrameChg chg="mod">
          <ac:chgData name="BUCHAILLOT JACQUES" userId="0ed4f12d-2581-4539-9d7f-8ab68ee0ab77" providerId="ADAL" clId="{629BA1D8-5EE9-4441-846C-20ADD3C43603}" dt="2020-09-28T13:36:07.148" v="44"/>
          <ac:graphicFrameMkLst>
            <pc:docMk/>
            <pc:sldMk cId="279302584" sldId="256"/>
            <ac:graphicFrameMk id="19" creationId="{00000000-0000-0000-0000-000000000000}"/>
          </ac:graphicFrameMkLst>
        </pc:graphicFrameChg>
      </pc:sldChg>
      <pc:sldChg chg="modSp mod">
        <pc:chgData name="BUCHAILLOT JACQUES" userId="0ed4f12d-2581-4539-9d7f-8ab68ee0ab77" providerId="ADAL" clId="{629BA1D8-5EE9-4441-846C-20ADD3C43603}" dt="2020-09-28T13:41:10.618" v="59" actId="20577"/>
        <pc:sldMkLst>
          <pc:docMk/>
          <pc:sldMk cId="3793971808" sldId="348"/>
        </pc:sldMkLst>
        <pc:spChg chg="mod">
          <ac:chgData name="BUCHAILLOT JACQUES" userId="0ed4f12d-2581-4539-9d7f-8ab68ee0ab77" providerId="ADAL" clId="{629BA1D8-5EE9-4441-846C-20ADD3C43603}" dt="2020-09-28T13:41:10.618" v="59" actId="20577"/>
          <ac:spMkLst>
            <pc:docMk/>
            <pc:sldMk cId="3793971808" sldId="348"/>
            <ac:spMk id="7" creationId="{AD7664B4-4BE3-4152-9253-36E2B5F99673}"/>
          </ac:spMkLst>
        </pc:spChg>
      </pc:sldChg>
      <pc:sldChg chg="modSp mod">
        <pc:chgData name="BUCHAILLOT JACQUES" userId="0ed4f12d-2581-4539-9d7f-8ab68ee0ab77" providerId="ADAL" clId="{629BA1D8-5EE9-4441-846C-20ADD3C43603}" dt="2020-09-02T09:54:38.440" v="33" actId="20577"/>
        <pc:sldMkLst>
          <pc:docMk/>
          <pc:sldMk cId="4026000500" sldId="353"/>
        </pc:sldMkLst>
        <pc:spChg chg="mod">
          <ac:chgData name="BUCHAILLOT JACQUES" userId="0ed4f12d-2581-4539-9d7f-8ab68ee0ab77" providerId="ADAL" clId="{629BA1D8-5EE9-4441-846C-20ADD3C43603}" dt="2020-09-02T09:54:38.440" v="33" actId="20577"/>
          <ac:spMkLst>
            <pc:docMk/>
            <pc:sldMk cId="4026000500" sldId="353"/>
            <ac:spMk id="7" creationId="{AD7664B4-4BE3-4152-9253-36E2B5F99673}"/>
          </ac:spMkLst>
        </pc:spChg>
      </pc:sldChg>
      <pc:sldChg chg="modSp mod">
        <pc:chgData name="BUCHAILLOT JACQUES" userId="0ed4f12d-2581-4539-9d7f-8ab68ee0ab77" providerId="ADAL" clId="{629BA1D8-5EE9-4441-846C-20ADD3C43603}" dt="2020-09-02T09:55:19.198" v="35" actId="20577"/>
        <pc:sldMkLst>
          <pc:docMk/>
          <pc:sldMk cId="2543239578" sldId="354"/>
        </pc:sldMkLst>
        <pc:spChg chg="mod">
          <ac:chgData name="BUCHAILLOT JACQUES" userId="0ed4f12d-2581-4539-9d7f-8ab68ee0ab77" providerId="ADAL" clId="{629BA1D8-5EE9-4441-846C-20ADD3C43603}" dt="2020-09-02T09:55:19.198" v="35" actId="20577"/>
          <ac:spMkLst>
            <pc:docMk/>
            <pc:sldMk cId="2543239578" sldId="354"/>
            <ac:spMk id="7" creationId="{AD7664B4-4BE3-4152-9253-36E2B5F99673}"/>
          </ac:spMkLst>
        </pc:spChg>
      </pc:sldChg>
      <pc:sldChg chg="modSp mod">
        <pc:chgData name="BUCHAILLOT JACQUES" userId="0ed4f12d-2581-4539-9d7f-8ab68ee0ab77" providerId="ADAL" clId="{629BA1D8-5EE9-4441-846C-20ADD3C43603}" dt="2020-09-28T13:56:57.106" v="64" actId="20577"/>
        <pc:sldMkLst>
          <pc:docMk/>
          <pc:sldMk cId="1109198925" sldId="394"/>
        </pc:sldMkLst>
        <pc:spChg chg="mod">
          <ac:chgData name="BUCHAILLOT JACQUES" userId="0ed4f12d-2581-4539-9d7f-8ab68ee0ab77" providerId="ADAL" clId="{629BA1D8-5EE9-4441-846C-20ADD3C43603}" dt="2020-09-28T13:56:57.106" v="64" actId="20577"/>
          <ac:spMkLst>
            <pc:docMk/>
            <pc:sldMk cId="1109198925" sldId="394"/>
            <ac:spMk id="7" creationId="{AD7664B4-4BE3-4152-9253-36E2B5F99673}"/>
          </ac:spMkLst>
        </pc:spChg>
      </pc:sldChg>
    </pc:docChg>
  </pc:docChgLst>
  <pc:docChgLst>
    <pc:chgData name="JACQUES BUCHAILLOT" userId="0ed4f12d-2581-4539-9d7f-8ab68ee0ab77" providerId="ADAL" clId="{3401E4A8-1A57-4990-882A-6AC43B26D960}"/>
    <pc:docChg chg="undo custSel modSld">
      <pc:chgData name="JACQUES BUCHAILLOT" userId="0ed4f12d-2581-4539-9d7f-8ab68ee0ab77" providerId="ADAL" clId="{3401E4A8-1A57-4990-882A-6AC43B26D960}" dt="2019-10-24T07:16:16.559" v="486" actId="1076"/>
      <pc:docMkLst>
        <pc:docMk/>
      </pc:docMkLst>
      <pc:sldChg chg="modSp">
        <pc:chgData name="JACQUES BUCHAILLOT" userId="0ed4f12d-2581-4539-9d7f-8ab68ee0ab77" providerId="ADAL" clId="{3401E4A8-1A57-4990-882A-6AC43B26D960}" dt="2019-10-24T06:48:42.565" v="3"/>
        <pc:sldMkLst>
          <pc:docMk/>
          <pc:sldMk cId="279302584" sldId="256"/>
        </pc:sldMkLst>
        <pc:graphicFrameChg chg="mod">
          <ac:chgData name="JACQUES BUCHAILLOT" userId="0ed4f12d-2581-4539-9d7f-8ab68ee0ab77" providerId="ADAL" clId="{3401E4A8-1A57-4990-882A-6AC43B26D960}" dt="2019-10-24T06:48:42.559" v="0"/>
          <ac:graphicFrameMkLst>
            <pc:docMk/>
            <pc:sldMk cId="279302584" sldId="256"/>
            <ac:graphicFrameMk id="15" creationId="{00000000-0000-0000-0000-000000000000}"/>
          </ac:graphicFrameMkLst>
        </pc:graphicFrameChg>
        <pc:graphicFrameChg chg="mod">
          <ac:chgData name="JACQUES BUCHAILLOT" userId="0ed4f12d-2581-4539-9d7f-8ab68ee0ab77" providerId="ADAL" clId="{3401E4A8-1A57-4990-882A-6AC43B26D960}" dt="2019-10-24T06:48:42.562" v="1"/>
          <ac:graphicFrameMkLst>
            <pc:docMk/>
            <pc:sldMk cId="279302584" sldId="256"/>
            <ac:graphicFrameMk id="16" creationId="{00000000-0000-0000-0000-000000000000}"/>
          </ac:graphicFrameMkLst>
        </pc:graphicFrameChg>
        <pc:graphicFrameChg chg="mod">
          <ac:chgData name="JACQUES BUCHAILLOT" userId="0ed4f12d-2581-4539-9d7f-8ab68ee0ab77" providerId="ADAL" clId="{3401E4A8-1A57-4990-882A-6AC43B26D960}" dt="2019-10-24T06:48:42.563" v="2"/>
          <ac:graphicFrameMkLst>
            <pc:docMk/>
            <pc:sldMk cId="279302584" sldId="256"/>
            <ac:graphicFrameMk id="18" creationId="{00000000-0000-0000-0000-000000000000}"/>
          </ac:graphicFrameMkLst>
        </pc:graphicFrameChg>
        <pc:graphicFrameChg chg="mod">
          <ac:chgData name="JACQUES BUCHAILLOT" userId="0ed4f12d-2581-4539-9d7f-8ab68ee0ab77" providerId="ADAL" clId="{3401E4A8-1A57-4990-882A-6AC43B26D960}" dt="2019-10-24T06:48:42.565" v="3"/>
          <ac:graphicFrameMkLst>
            <pc:docMk/>
            <pc:sldMk cId="279302584" sldId="256"/>
            <ac:graphicFrameMk id="19" creationId="{00000000-0000-0000-0000-000000000000}"/>
          </ac:graphicFrameMkLst>
        </pc:graphicFrameChg>
      </pc:sldChg>
    </pc:docChg>
  </pc:docChgLst>
  <pc:docChgLst>
    <pc:chgData name="BUCHAILLOT JACQUES" userId="0ed4f12d-2581-4539-9d7f-8ab68ee0ab77" providerId="ADAL" clId="{A80031EC-229B-4C3E-A01E-F7CFED2A1995}"/>
    <pc:docChg chg="custSel delSld modSld">
      <pc:chgData name="BUCHAILLOT JACQUES" userId="0ed4f12d-2581-4539-9d7f-8ab68ee0ab77" providerId="ADAL" clId="{A80031EC-229B-4C3E-A01E-F7CFED2A1995}" dt="2019-12-12T10:40:04.452" v="20" actId="27636"/>
      <pc:docMkLst>
        <pc:docMk/>
      </pc:docMkLst>
      <pc:sldChg chg="modSp">
        <pc:chgData name="BUCHAILLOT JACQUES" userId="0ed4f12d-2581-4539-9d7f-8ab68ee0ab77" providerId="ADAL" clId="{A80031EC-229B-4C3E-A01E-F7CFED2A1995}" dt="2019-12-12T10:29:15.124" v="18"/>
        <pc:sldMkLst>
          <pc:docMk/>
          <pc:sldMk cId="279302584" sldId="256"/>
        </pc:sldMkLst>
        <pc:graphicFrameChg chg="mod">
          <ac:chgData name="BUCHAILLOT JACQUES" userId="0ed4f12d-2581-4539-9d7f-8ab68ee0ab77" providerId="ADAL" clId="{A80031EC-229B-4C3E-A01E-F7CFED2A1995}" dt="2019-12-12T10:29:15.115" v="15"/>
          <ac:graphicFrameMkLst>
            <pc:docMk/>
            <pc:sldMk cId="279302584" sldId="256"/>
            <ac:graphicFrameMk id="15" creationId="{00000000-0000-0000-0000-000000000000}"/>
          </ac:graphicFrameMkLst>
        </pc:graphicFrameChg>
        <pc:graphicFrameChg chg="mod">
          <ac:chgData name="BUCHAILLOT JACQUES" userId="0ed4f12d-2581-4539-9d7f-8ab68ee0ab77" providerId="ADAL" clId="{A80031EC-229B-4C3E-A01E-F7CFED2A1995}" dt="2019-12-12T10:29:15.118" v="16"/>
          <ac:graphicFrameMkLst>
            <pc:docMk/>
            <pc:sldMk cId="279302584" sldId="256"/>
            <ac:graphicFrameMk id="16" creationId="{00000000-0000-0000-0000-000000000000}"/>
          </ac:graphicFrameMkLst>
        </pc:graphicFrameChg>
        <pc:graphicFrameChg chg="mod">
          <ac:chgData name="BUCHAILLOT JACQUES" userId="0ed4f12d-2581-4539-9d7f-8ab68ee0ab77" providerId="ADAL" clId="{A80031EC-229B-4C3E-A01E-F7CFED2A1995}" dt="2019-12-12T10:29:15.121" v="17"/>
          <ac:graphicFrameMkLst>
            <pc:docMk/>
            <pc:sldMk cId="279302584" sldId="256"/>
            <ac:graphicFrameMk id="18" creationId="{00000000-0000-0000-0000-000000000000}"/>
          </ac:graphicFrameMkLst>
        </pc:graphicFrameChg>
        <pc:graphicFrameChg chg="mod">
          <ac:chgData name="BUCHAILLOT JACQUES" userId="0ed4f12d-2581-4539-9d7f-8ab68ee0ab77" providerId="ADAL" clId="{A80031EC-229B-4C3E-A01E-F7CFED2A1995}" dt="2019-12-12T10:29:15.124" v="18"/>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A80031EC-229B-4C3E-A01E-F7CFED2A1995}" dt="2019-12-12T10:40:04.452" v="20" actId="27636"/>
        <pc:sldMkLst>
          <pc:docMk/>
          <pc:sldMk cId="121011731" sldId="258"/>
        </pc:sldMkLst>
        <pc:spChg chg="mod">
          <ac:chgData name="BUCHAILLOT JACQUES" userId="0ed4f12d-2581-4539-9d7f-8ab68ee0ab77" providerId="ADAL" clId="{A80031EC-229B-4C3E-A01E-F7CFED2A1995}" dt="2019-12-12T10:40:04.452" v="20" actId="27636"/>
          <ac:spMkLst>
            <pc:docMk/>
            <pc:sldMk cId="121011731" sldId="258"/>
            <ac:spMk id="9" creationId="{00000000-0000-0000-0000-000000000000}"/>
          </ac:spMkLst>
        </pc:spChg>
      </pc:sldChg>
      <pc:sldChg chg="del">
        <pc:chgData name="BUCHAILLOT JACQUES" userId="0ed4f12d-2581-4539-9d7f-8ab68ee0ab77" providerId="ADAL" clId="{A80031EC-229B-4C3E-A01E-F7CFED2A1995}" dt="2019-12-12T10:14:05.645" v="2" actId="2696"/>
        <pc:sldMkLst>
          <pc:docMk/>
          <pc:sldMk cId="4237669277" sldId="381"/>
        </pc:sldMkLst>
      </pc:sldChg>
      <pc:sldChg chg="del">
        <pc:chgData name="BUCHAILLOT JACQUES" userId="0ed4f12d-2581-4539-9d7f-8ab68ee0ab77" providerId="ADAL" clId="{A80031EC-229B-4C3E-A01E-F7CFED2A1995}" dt="2019-12-12T10:14:05.694" v="3" actId="2696"/>
        <pc:sldMkLst>
          <pc:docMk/>
          <pc:sldMk cId="333708943" sldId="382"/>
        </pc:sldMkLst>
      </pc:sldChg>
      <pc:sldChg chg="del">
        <pc:chgData name="BUCHAILLOT JACQUES" userId="0ed4f12d-2581-4539-9d7f-8ab68ee0ab77" providerId="ADAL" clId="{A80031EC-229B-4C3E-A01E-F7CFED2A1995}" dt="2019-12-12T10:14:05.738" v="4" actId="2696"/>
        <pc:sldMkLst>
          <pc:docMk/>
          <pc:sldMk cId="1201062660" sldId="383"/>
        </pc:sldMkLst>
      </pc:sldChg>
      <pc:sldChg chg="del">
        <pc:chgData name="BUCHAILLOT JACQUES" userId="0ed4f12d-2581-4539-9d7f-8ab68ee0ab77" providerId="ADAL" clId="{A80031EC-229B-4C3E-A01E-F7CFED2A1995}" dt="2019-12-12T10:14:05.781" v="5" actId="2696"/>
        <pc:sldMkLst>
          <pc:docMk/>
          <pc:sldMk cId="465291384" sldId="384"/>
        </pc:sldMkLst>
      </pc:sldChg>
      <pc:sldChg chg="del">
        <pc:chgData name="BUCHAILLOT JACQUES" userId="0ed4f12d-2581-4539-9d7f-8ab68ee0ab77" providerId="ADAL" clId="{A80031EC-229B-4C3E-A01E-F7CFED2A1995}" dt="2019-12-12T10:14:05.821" v="6" actId="2696"/>
        <pc:sldMkLst>
          <pc:docMk/>
          <pc:sldMk cId="293930132" sldId="385"/>
        </pc:sldMkLst>
      </pc:sldChg>
      <pc:sldChg chg="del">
        <pc:chgData name="BUCHAILLOT JACQUES" userId="0ed4f12d-2581-4539-9d7f-8ab68ee0ab77" providerId="ADAL" clId="{A80031EC-229B-4C3E-A01E-F7CFED2A1995}" dt="2019-12-12T10:14:05.862" v="7" actId="2696"/>
        <pc:sldMkLst>
          <pc:docMk/>
          <pc:sldMk cId="1092737205" sldId="386"/>
        </pc:sldMkLst>
      </pc:sldChg>
      <pc:sldChg chg="del">
        <pc:chgData name="BUCHAILLOT JACQUES" userId="0ed4f12d-2581-4539-9d7f-8ab68ee0ab77" providerId="ADAL" clId="{A80031EC-229B-4C3E-A01E-F7CFED2A1995}" dt="2019-12-12T10:14:05.903" v="8" actId="2696"/>
        <pc:sldMkLst>
          <pc:docMk/>
          <pc:sldMk cId="4007891823" sldId="387"/>
        </pc:sldMkLst>
      </pc:sldChg>
      <pc:sldChg chg="del">
        <pc:chgData name="BUCHAILLOT JACQUES" userId="0ed4f12d-2581-4539-9d7f-8ab68ee0ab77" providerId="ADAL" clId="{A80031EC-229B-4C3E-A01E-F7CFED2A1995}" dt="2019-12-12T10:14:05.944" v="9" actId="2696"/>
        <pc:sldMkLst>
          <pc:docMk/>
          <pc:sldMk cId="435440336" sldId="388"/>
        </pc:sldMkLst>
      </pc:sldChg>
      <pc:sldChg chg="del">
        <pc:chgData name="BUCHAILLOT JACQUES" userId="0ed4f12d-2581-4539-9d7f-8ab68ee0ab77" providerId="ADAL" clId="{A80031EC-229B-4C3E-A01E-F7CFED2A1995}" dt="2019-12-12T10:14:05.976" v="10" actId="2696"/>
        <pc:sldMkLst>
          <pc:docMk/>
          <pc:sldMk cId="3003118091" sldId="389"/>
        </pc:sldMkLst>
      </pc:sldChg>
      <pc:sldChg chg="del">
        <pc:chgData name="BUCHAILLOT JACQUES" userId="0ed4f12d-2581-4539-9d7f-8ab68ee0ab77" providerId="ADAL" clId="{A80031EC-229B-4C3E-A01E-F7CFED2A1995}" dt="2019-12-12T10:14:05.999" v="11" actId="2696"/>
        <pc:sldMkLst>
          <pc:docMk/>
          <pc:sldMk cId="1093778052" sldId="390"/>
        </pc:sldMkLst>
      </pc:sldChg>
      <pc:sldChg chg="del">
        <pc:chgData name="BUCHAILLOT JACQUES" userId="0ed4f12d-2581-4539-9d7f-8ab68ee0ab77" providerId="ADAL" clId="{A80031EC-229B-4C3E-A01E-F7CFED2A1995}" dt="2019-12-12T10:14:06.033" v="12" actId="2696"/>
        <pc:sldMkLst>
          <pc:docMk/>
          <pc:sldMk cId="3722961979" sldId="391"/>
        </pc:sldMkLst>
      </pc:sldChg>
      <pc:sldChg chg="del">
        <pc:chgData name="BUCHAILLOT JACQUES" userId="0ed4f12d-2581-4539-9d7f-8ab68ee0ab77" providerId="ADAL" clId="{A80031EC-229B-4C3E-A01E-F7CFED2A1995}" dt="2019-12-12T10:14:06.064" v="13" actId="2696"/>
        <pc:sldMkLst>
          <pc:docMk/>
          <pc:sldMk cId="2020776625" sldId="392"/>
        </pc:sldMkLst>
      </pc:sldChg>
      <pc:sldChg chg="del">
        <pc:chgData name="BUCHAILLOT JACQUES" userId="0ed4f12d-2581-4539-9d7f-8ab68ee0ab77" providerId="ADAL" clId="{A80031EC-229B-4C3E-A01E-F7CFED2A1995}" dt="2019-12-12T10:14:06.074" v="14" actId="2696"/>
        <pc:sldMkLst>
          <pc:docMk/>
          <pc:sldMk cId="562627531" sldId="393"/>
        </pc:sldMkLst>
      </pc:sldChg>
    </pc:docChg>
  </pc:docChgLst>
  <pc:docChgLst>
    <pc:chgData name="BUCHAILLOT JACQUES" userId="0ed4f12d-2581-4539-9d7f-8ab68ee0ab77" providerId="ADAL" clId="{3401E4A8-1A57-4990-882A-6AC43B26D960}"/>
    <pc:docChg chg="undo redo custSel addSld delSld modSld sldOrd modMainMaster">
      <pc:chgData name="BUCHAILLOT JACQUES" userId="0ed4f12d-2581-4539-9d7f-8ab68ee0ab77" providerId="ADAL" clId="{3401E4A8-1A57-4990-882A-6AC43B26D960}" dt="2019-10-18T14:27:13.511" v="9360" actId="1076"/>
      <pc:docMkLst>
        <pc:docMk/>
      </pc:docMkLst>
      <pc:sldChg chg="modSp">
        <pc:chgData name="BUCHAILLOT JACQUES" userId="0ed4f12d-2581-4539-9d7f-8ab68ee0ab77" providerId="ADAL" clId="{3401E4A8-1A57-4990-882A-6AC43B26D960}" dt="2019-10-18T14:14:17.907" v="9358"/>
        <pc:sldMkLst>
          <pc:docMk/>
          <pc:sldMk cId="279302584" sldId="256"/>
        </pc:sldMkLst>
        <pc:spChg chg="mod">
          <ac:chgData name="BUCHAILLOT JACQUES" userId="0ed4f12d-2581-4539-9d7f-8ab68ee0ab77" providerId="ADAL" clId="{3401E4A8-1A57-4990-882A-6AC43B26D960}" dt="2019-10-18T06:58:46.333" v="4593"/>
          <ac:spMkLst>
            <pc:docMk/>
            <pc:sldMk cId="279302584" sldId="256"/>
            <ac:spMk id="2"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3" creationId="{00000000-0000-0000-0000-000000000000}"/>
          </ac:spMkLst>
        </pc:spChg>
        <pc:spChg chg="mod">
          <ac:chgData name="BUCHAILLOT JACQUES" userId="0ed4f12d-2581-4539-9d7f-8ab68ee0ab77" providerId="ADAL" clId="{3401E4A8-1A57-4990-882A-6AC43B26D960}" dt="2019-10-18T06:58:46.333" v="4593"/>
          <ac:spMkLst>
            <pc:docMk/>
            <pc:sldMk cId="279302584" sldId="256"/>
            <ac:spMk id="4" creationId="{00000000-0000-0000-0000-000000000000}"/>
          </ac:spMkLst>
        </pc:spChg>
        <pc:graphicFrameChg chg="mod">
          <ac:chgData name="BUCHAILLOT JACQUES" userId="0ed4f12d-2581-4539-9d7f-8ab68ee0ab77" providerId="ADAL" clId="{3401E4A8-1A57-4990-882A-6AC43B26D960}" dt="2019-10-18T14:14:17.907" v="9358"/>
          <ac:graphicFrameMkLst>
            <pc:docMk/>
            <pc:sldMk cId="279302584" sldId="256"/>
            <ac:graphicFrameMk id="15" creationId="{00000000-0000-0000-0000-000000000000}"/>
          </ac:graphicFrameMkLst>
        </pc:graphicFrameChg>
        <pc:graphicFrameChg chg="mod">
          <ac:chgData name="BUCHAILLOT JACQUES" userId="0ed4f12d-2581-4539-9d7f-8ab68ee0ab77" providerId="ADAL" clId="{3401E4A8-1A57-4990-882A-6AC43B26D960}" dt="2019-10-18T14:14:17.902" v="9357"/>
          <ac:graphicFrameMkLst>
            <pc:docMk/>
            <pc:sldMk cId="279302584" sldId="256"/>
            <ac:graphicFrameMk id="16" creationId="{00000000-0000-0000-0000-000000000000}"/>
          </ac:graphicFrameMkLst>
        </pc:graphicFrameChg>
        <pc:graphicFrameChg chg="mod">
          <ac:chgData name="BUCHAILLOT JACQUES" userId="0ed4f12d-2581-4539-9d7f-8ab68ee0ab77" providerId="ADAL" clId="{3401E4A8-1A57-4990-882A-6AC43B26D960}" dt="2019-10-18T14:14:17.898" v="9356"/>
          <ac:graphicFrameMkLst>
            <pc:docMk/>
            <pc:sldMk cId="279302584" sldId="256"/>
            <ac:graphicFrameMk id="18" creationId="{00000000-0000-0000-0000-000000000000}"/>
          </ac:graphicFrameMkLst>
        </pc:graphicFrameChg>
        <pc:graphicFrameChg chg="mod">
          <ac:chgData name="BUCHAILLOT JACQUES" userId="0ed4f12d-2581-4539-9d7f-8ab68ee0ab77" providerId="ADAL" clId="{3401E4A8-1A57-4990-882A-6AC43B26D960}" dt="2019-10-18T14:14:17.890" v="9355"/>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3999249099" sldId="257"/>
        </pc:sldMkLst>
        <pc:spChg chg="mod">
          <ac:chgData name="BUCHAILLOT JACQUES" userId="0ed4f12d-2581-4539-9d7f-8ab68ee0ab77" providerId="ADAL" clId="{3401E4A8-1A57-4990-882A-6AC43B26D960}" dt="2019-10-17T07:51:23.893" v="926" actId="20577"/>
          <ac:spMkLst>
            <pc:docMk/>
            <pc:sldMk cId="3999249099" sldId="257"/>
            <ac:spMk id="17" creationId="{00000000-0000-0000-0000-000000000000}"/>
          </ac:spMkLst>
        </pc:spChg>
        <pc:graphicFrameChg chg="mod">
          <ac:chgData name="BUCHAILLOT JACQUES" userId="0ed4f12d-2581-4539-9d7f-8ab68ee0ab77" providerId="ADAL" clId="{3401E4A8-1A57-4990-882A-6AC43B26D960}" dt="2019-10-18T06:58:46.333" v="4593"/>
          <ac:graphicFrameMkLst>
            <pc:docMk/>
            <pc:sldMk cId="3999249099" sldId="257"/>
            <ac:graphicFrameMk id="10" creationId="{00000000-0000-0000-0000-000000000000}"/>
          </ac:graphicFrameMkLst>
        </pc:graphicFrameChg>
        <pc:graphicFrameChg chg="mod modGraphic">
          <ac:chgData name="BUCHAILLOT JACQUES" userId="0ed4f12d-2581-4539-9d7f-8ab68ee0ab77" providerId="ADAL" clId="{3401E4A8-1A57-4990-882A-6AC43B26D960}" dt="2019-10-18T06:58:46.333" v="4593"/>
          <ac:graphicFrameMkLst>
            <pc:docMk/>
            <pc:sldMk cId="3999249099" sldId="257"/>
            <ac:graphicFrameMk id="13" creationId="{00000000-0000-0000-0000-000000000000}"/>
          </ac:graphicFrameMkLst>
        </pc:graphicFrameChg>
      </pc:sldChg>
      <pc:sldChg chg="modSp">
        <pc:chgData name="BUCHAILLOT JACQUES" userId="0ed4f12d-2581-4539-9d7f-8ab68ee0ab77" providerId="ADAL" clId="{3401E4A8-1A57-4990-882A-6AC43B26D960}" dt="2019-10-18T06:58:46.333" v="4593"/>
        <pc:sldMkLst>
          <pc:docMk/>
          <pc:sldMk cId="121011731" sldId="258"/>
        </pc:sldMkLst>
        <pc:spChg chg="mod">
          <ac:chgData name="BUCHAILLOT JACQUES" userId="0ed4f12d-2581-4539-9d7f-8ab68ee0ab77" providerId="ADAL" clId="{3401E4A8-1A57-4990-882A-6AC43B26D960}" dt="2019-10-18T06:58:46.333" v="4593"/>
          <ac:spMkLst>
            <pc:docMk/>
            <pc:sldMk cId="121011731" sldId="258"/>
            <ac:spMk id="2" creationId="{1C75111B-55E1-44DB-81AF-ECCAFF8155C1}"/>
          </ac:spMkLst>
        </pc:spChg>
        <pc:spChg chg="mod">
          <ac:chgData name="BUCHAILLOT JACQUES" userId="0ed4f12d-2581-4539-9d7f-8ab68ee0ab77" providerId="ADAL" clId="{3401E4A8-1A57-4990-882A-6AC43B26D960}" dt="2019-10-18T06:58:46.333" v="4593"/>
          <ac:spMkLst>
            <pc:docMk/>
            <pc:sldMk cId="121011731" sldId="258"/>
            <ac:spMk id="9" creationId="{00000000-0000-0000-0000-000000000000}"/>
          </ac:spMkLst>
        </pc:spChg>
      </pc:sldChg>
      <pc:sldMasterChg chg="modSp modSldLayout">
        <pc:chgData name="BUCHAILLOT JACQUES" userId="0ed4f12d-2581-4539-9d7f-8ab68ee0ab77" providerId="ADAL" clId="{3401E4A8-1A57-4990-882A-6AC43B26D960}" dt="2019-10-18T06:58:46.333" v="4593"/>
        <pc:sldMasterMkLst>
          <pc:docMk/>
          <pc:sldMasterMk cId="3770950575" sldId="2147483660"/>
        </pc:sldMasterMkLst>
        <pc:spChg chg="mod">
          <ac:chgData name="BUCHAILLOT JACQUES" userId="0ed4f12d-2581-4539-9d7f-8ab68ee0ab77" providerId="ADAL" clId="{3401E4A8-1A57-4990-882A-6AC43B26D960}" dt="2019-10-18T06:58:46.333" v="4593"/>
          <ac:spMkLst>
            <pc:docMk/>
            <pc:sldMasterMk cId="3770950575" sldId="2147483660"/>
            <ac:spMk id="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ac:spMk id="9"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ac:grpSpMk id="5" creationId="{00000000-0000-0000-0000-000000000000}"/>
          </ac:grpSpMkLst>
        </pc:grpChg>
        <pc:cxnChg chg="mod">
          <ac:chgData name="BUCHAILLOT JACQUES" userId="0ed4f12d-2581-4539-9d7f-8ab68ee0ab77" providerId="ADAL" clId="{3401E4A8-1A57-4990-882A-6AC43B26D960}" dt="2019-10-18T06:58:46.333" v="4593"/>
          <ac:cxnSpMkLst>
            <pc:docMk/>
            <pc:sldMasterMk cId="3770950575" sldId="2147483660"/>
            <ac:cxnSpMk id="10" creationId="{00000000-0000-0000-0000-000000000000}"/>
          </ac:cxnSpMkLst>
        </pc:cxnChg>
        <pc:sldLayoutChg chg="modSp">
          <pc:chgData name="BUCHAILLOT JACQUES" userId="0ed4f12d-2581-4539-9d7f-8ab68ee0ab77" providerId="ADAL" clId="{3401E4A8-1A57-4990-882A-6AC43B26D960}" dt="2019-10-18T06:58:46.333" v="4593"/>
          <pc:sldLayoutMkLst>
            <pc:docMk/>
            <pc:sldMasterMk cId="3770950575" sldId="2147483660"/>
            <pc:sldLayoutMk cId="3853605113" sldId="2147483661"/>
          </pc:sldLayoutMkLst>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853605113" sldId="2147483661"/>
              <ac:spMk id="7" creationId="{00000000-0000-0000-0000-000000000000}"/>
            </ac:spMkLst>
          </pc:sp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4"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5" creationId="{00000000-0000-0000-0000-000000000000}"/>
            </ac:picMkLst>
          </pc:picChg>
          <pc:picChg chg="mod">
            <ac:chgData name="BUCHAILLOT JACQUES" userId="0ed4f12d-2581-4539-9d7f-8ab68ee0ab77" providerId="ADAL" clId="{3401E4A8-1A57-4990-882A-6AC43B26D960}" dt="2019-10-18T06:58:46.333" v="4593"/>
            <ac:picMkLst>
              <pc:docMk/>
              <pc:sldMasterMk cId="3770950575" sldId="2147483660"/>
              <pc:sldLayoutMk cId="3853605113" sldId="2147483661"/>
              <ac:picMk id="6" creationId="{00000000-0000-0000-0000-000000000000}"/>
            </ac:picMkLst>
          </pc:pic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387640259" sldId="2147483663"/>
          </pc:sldLayoutMkLst>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387640259" sldId="2147483663"/>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1387640259" sldId="2147483663"/>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939109881" sldId="2147483664"/>
          </pc:sldLayoutMkLst>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939109881" sldId="2147483664"/>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2939109881" sldId="2147483664"/>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227862912" sldId="2147483665"/>
          </pc:sldLayoutMkLst>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227862912" sldId="2147483665"/>
              <ac:spMk id="25" creationId="{00000000-0000-0000-0000-000000000000}"/>
            </ac:spMkLst>
          </pc:spChg>
          <pc:cxnChg chg="mod">
            <ac:chgData name="BUCHAILLOT JACQUES" userId="0ed4f12d-2581-4539-9d7f-8ab68ee0ab77" providerId="ADAL" clId="{3401E4A8-1A57-4990-882A-6AC43B26D960}" dt="2019-10-18T06:58:46.333" v="4593"/>
            <ac:cxnSpMkLst>
              <pc:docMk/>
              <pc:sldMasterMk cId="3770950575" sldId="2147483660"/>
              <pc:sldLayoutMk cId="4227862912" sldId="2147483665"/>
              <ac:cxnSpMk id="27" creationId="{00000000-0000-0000-0000-000000000000}"/>
            </ac:cxnSpMkLst>
          </pc:cxn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716288528" sldId="2147483666"/>
          </pc:sldLayoutMkLst>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19"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716288528" sldId="2147483666"/>
              <ac:spMk id="2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66596637" sldId="2147483667"/>
          </pc:sldLayoutMkLst>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6" creationId="{43E1735B-F446-484A-BC17-DB1907D46C40}"/>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7" creationId="{7226B4C9-0FD1-4300-BDBB-7458A2D0BC97}"/>
            </ac:spMkLst>
          </pc:spChg>
          <pc:spChg chg="mod">
            <ac:chgData name="BUCHAILLOT JACQUES" userId="0ed4f12d-2581-4539-9d7f-8ab68ee0ab77" providerId="ADAL" clId="{3401E4A8-1A57-4990-882A-6AC43B26D960}" dt="2019-10-18T06:58:46.333" v="4593"/>
            <ac:spMkLst>
              <pc:docMk/>
              <pc:sldMasterMk cId="3770950575" sldId="2147483660"/>
              <pc:sldLayoutMk cId="2166596637" sldId="214748366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257230385" sldId="2147483668"/>
          </pc:sldLayoutMkLst>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7" creationId="{B18A01ED-238C-4151-91C3-2D5A00953B54}"/>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8" creationId="{05DBEEDC-A900-4DCD-A5AD-FF2C5103BBAE}"/>
            </ac:spMkLst>
          </pc:spChg>
          <pc:spChg chg="mod">
            <ac:chgData name="BUCHAILLOT JACQUES" userId="0ed4f12d-2581-4539-9d7f-8ab68ee0ab77" providerId="ADAL" clId="{3401E4A8-1A57-4990-882A-6AC43B26D960}" dt="2019-10-18T06:58:46.333" v="4593"/>
            <ac:spMkLst>
              <pc:docMk/>
              <pc:sldMasterMk cId="3770950575" sldId="2147483660"/>
              <pc:sldLayoutMk cId="2257230385" sldId="2147483668"/>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4738888" sldId="2147483669"/>
          </pc:sldLayoutMkLst>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8"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4738888" sldId="2147483669"/>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43887229" sldId="2147483670"/>
          </pc:sldLayoutMkLst>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7" creationId="{B63F3488-5D07-44B6-9A77-ED8A2AE73C19}"/>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8" creationId="{845FF3F8-AF36-4DF0-A425-148CFCCA8ECA}"/>
            </ac:spMkLst>
          </pc:spChg>
          <pc:spChg chg="mod">
            <ac:chgData name="BUCHAILLOT JACQUES" userId="0ed4f12d-2581-4539-9d7f-8ab68ee0ab77" providerId="ADAL" clId="{3401E4A8-1A57-4990-882A-6AC43B26D960}" dt="2019-10-18T06:58:46.333" v="4593"/>
            <ac:spMkLst>
              <pc:docMk/>
              <pc:sldMasterMk cId="3770950575" sldId="2147483660"/>
              <pc:sldLayoutMk cId="143887229" sldId="2147483670"/>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519311764" sldId="2147483671"/>
          </pc:sldLayoutMkLst>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519311764" sldId="2147483671"/>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334939689" sldId="2147483672"/>
          </pc:sldLayoutMkLst>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7" creationId="{EB7312DC-7630-46EA-9312-AF59335F5496}"/>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8" creationId="{DF2B7C25-BB31-4297-937E-8720E5724DA5}"/>
            </ac:spMkLst>
          </pc:spChg>
          <pc:spChg chg="mod">
            <ac:chgData name="BUCHAILLOT JACQUES" userId="0ed4f12d-2581-4539-9d7f-8ab68ee0ab77" providerId="ADAL" clId="{3401E4A8-1A57-4990-882A-6AC43B26D960}" dt="2019-10-18T06:58:46.333" v="4593"/>
            <ac:spMkLst>
              <pc:docMk/>
              <pc:sldMasterMk cId="3770950575" sldId="2147483660"/>
              <pc:sldLayoutMk cId="2334939689" sldId="2147483672"/>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506601243" sldId="2147483673"/>
          </pc:sldLayoutMkLst>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7"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3506601243" sldId="2147483673"/>
              <ac:spMk id="26"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436044737" sldId="2147483674"/>
          </pc:sldLayoutMkLst>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7" creationId="{B9DBB539-2338-43A8-B7EF-FDA43BF814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8" creationId="{940B9369-11E5-4E31-A34D-442D50A6EE29}"/>
            </ac:spMkLst>
          </pc:spChg>
          <pc:spChg chg="mod">
            <ac:chgData name="BUCHAILLOT JACQUES" userId="0ed4f12d-2581-4539-9d7f-8ab68ee0ab77" providerId="ADAL" clId="{3401E4A8-1A57-4990-882A-6AC43B26D960}" dt="2019-10-18T06:58:46.333" v="4593"/>
            <ac:spMkLst>
              <pc:docMk/>
              <pc:sldMasterMk cId="3770950575" sldId="2147483660"/>
              <pc:sldLayoutMk cId="3436044737" sldId="2147483674"/>
              <ac:spMk id="9"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3997510206" sldId="2147483675"/>
          </pc:sldLayoutMkLst>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3997510206" sldId="2147483675"/>
              <ac:spMk id="17" creationId="{00000000-0000-0000-0000-000000000000}"/>
            </ac:spMkLst>
          </pc:spChg>
          <pc:grpChg chg="mod">
            <ac:chgData name="BUCHAILLOT JACQUES" userId="0ed4f12d-2581-4539-9d7f-8ab68ee0ab77" providerId="ADAL" clId="{3401E4A8-1A57-4990-882A-6AC43B26D960}" dt="2019-10-18T06:58:46.333" v="4593"/>
            <ac:grpSpMkLst>
              <pc:docMk/>
              <pc:sldMasterMk cId="3770950575" sldId="2147483660"/>
              <pc:sldLayoutMk cId="3997510206" sldId="2147483675"/>
              <ac:grpSpMk id="14" creationId="{00000000-0000-0000-0000-000000000000}"/>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4021844570" sldId="2147483676"/>
          </pc:sldLayoutMkLst>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5"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6" creationId="{2EB21228-6005-4297-8043-13014BD9CDA5}"/>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7" creationId="{79104AF3-13DE-45DA-9BF7-91E8B7CD59BA}"/>
            </ac:spMkLst>
          </pc:spChg>
          <pc:spChg chg="mod">
            <ac:chgData name="BUCHAILLOT JACQUES" userId="0ed4f12d-2581-4539-9d7f-8ab68ee0ab77" providerId="ADAL" clId="{3401E4A8-1A57-4990-882A-6AC43B26D960}" dt="2019-10-18T06:58:46.333" v="4593"/>
            <ac:spMkLst>
              <pc:docMk/>
              <pc:sldMasterMk cId="3770950575" sldId="2147483660"/>
              <pc:sldLayoutMk cId="4021844570" sldId="2147483676"/>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054699315" sldId="2147483677"/>
          </pc:sldLayoutMkLst>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7" creationId="{08A109AB-1882-4E82-A830-0BD03F1A8420}"/>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8" creationId="{0E6421A0-04D1-4A1D-983B-BF5D10A762D4}"/>
            </ac:spMkLst>
          </pc:spChg>
          <pc:spChg chg="mod">
            <ac:chgData name="BUCHAILLOT JACQUES" userId="0ed4f12d-2581-4539-9d7f-8ab68ee0ab77" providerId="ADAL" clId="{3401E4A8-1A57-4990-882A-6AC43B26D960}" dt="2019-10-18T06:58:46.333" v="4593"/>
            <ac:spMkLst>
              <pc:docMk/>
              <pc:sldMasterMk cId="3770950575" sldId="2147483660"/>
              <pc:sldLayoutMk cId="2054699315" sldId="2147483677"/>
              <ac:spMk id="12"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113759555" sldId="2147483678"/>
          </pc:sldLayoutMkLst>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2"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3"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6"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9" creationId="{475D8707-1998-4E73-B202-1208ADCF3C77}"/>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4" creationId="{00000000-0000-0000-0000-000000000000}"/>
            </ac:spMkLst>
          </pc:spChg>
          <pc:spChg chg="mod">
            <ac:chgData name="BUCHAILLOT JACQUES" userId="0ed4f12d-2581-4539-9d7f-8ab68ee0ab77" providerId="ADAL" clId="{3401E4A8-1A57-4990-882A-6AC43B26D960}" dt="2019-10-18T06:58:46.333" v="4593"/>
            <ac:spMkLst>
              <pc:docMk/>
              <pc:sldMasterMk cId="3770950575" sldId="2147483660"/>
              <pc:sldLayoutMk cId="1113759555" sldId="2147483678"/>
              <ac:spMk id="15" creationId="{00000000-0000-0000-0000-000000000000}"/>
            </ac:spMkLst>
          </pc:s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766824726" sldId="2147483679"/>
          </pc:sldLayoutMkLst>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6" creationId="{05F2B28B-32C7-4019-B1CB-C2FD514C531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7" creationId="{615D88CF-D6AE-4F05-9B26-3DF899F24A62}"/>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9" creationId="{4E619C9B-A137-4A27-9B12-DC51193A4196}"/>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3" creationId="{C5C7F878-E3CD-4730-A47E-0F88FB304791}"/>
            </ac:spMkLst>
          </pc:spChg>
          <pc:spChg chg="mod">
            <ac:chgData name="BUCHAILLOT JACQUES" userId="0ed4f12d-2581-4539-9d7f-8ab68ee0ab77" providerId="ADAL" clId="{3401E4A8-1A57-4990-882A-6AC43B26D960}" dt="2019-10-18T06:58:46.333" v="4593"/>
            <ac:spMkLst>
              <pc:docMk/>
              <pc:sldMasterMk cId="3770950575" sldId="2147483660"/>
              <pc:sldLayoutMk cId="1766824726" sldId="2147483679"/>
              <ac:spMk id="14" creationId="{13C6BA92-3B4F-4F92-B420-648566905355}"/>
            </ac:spMkLst>
          </pc:spChg>
          <pc:grpChg chg="mod">
            <ac:chgData name="BUCHAILLOT JACQUES" userId="0ed4f12d-2581-4539-9d7f-8ab68ee0ab77" providerId="ADAL" clId="{3401E4A8-1A57-4990-882A-6AC43B26D960}" dt="2019-10-18T06:58:46.333" v="4593"/>
            <ac:grpSpMkLst>
              <pc:docMk/>
              <pc:sldMasterMk cId="3770950575" sldId="2147483660"/>
              <pc:sldLayoutMk cId="1766824726" sldId="2147483679"/>
              <ac:grpSpMk id="3" creationId="{BA1C81A1-58A4-404A-9FFA-5C44366BC3CE}"/>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2102952076" sldId="2147483680"/>
          </pc:sldLayoutMkLst>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6" creationId="{EFBA9146-6E29-4040-B054-1D6969A6667E}"/>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8" creationId="{2967FC23-7CCA-4F6B-AB7E-81116E4AA6BD}"/>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9" creationId="{45B1A0EF-9666-4D70-9206-0E94717DEFA5}"/>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0" creationId="{3EAC0E05-B0EB-4383-B2B1-5BC820314C29}"/>
            </ac:spMkLst>
          </pc:spChg>
          <pc:spChg chg="mod">
            <ac:chgData name="BUCHAILLOT JACQUES" userId="0ed4f12d-2581-4539-9d7f-8ab68ee0ab77" providerId="ADAL" clId="{3401E4A8-1A57-4990-882A-6AC43B26D960}" dt="2019-10-18T06:58:46.333" v="4593"/>
            <ac:spMkLst>
              <pc:docMk/>
              <pc:sldMasterMk cId="3770950575" sldId="2147483660"/>
              <pc:sldLayoutMk cId="2102952076" sldId="2147483680"/>
              <ac:spMk id="11" creationId="{68D2430C-21AD-4E1E-8262-56BA794CCE5E}"/>
            </ac:spMkLst>
          </pc:spChg>
          <pc:grpChg chg="mod">
            <ac:chgData name="BUCHAILLOT JACQUES" userId="0ed4f12d-2581-4539-9d7f-8ab68ee0ab77" providerId="ADAL" clId="{3401E4A8-1A57-4990-882A-6AC43B26D960}" dt="2019-10-18T06:58:46.333" v="4593"/>
            <ac:grpSpMkLst>
              <pc:docMk/>
              <pc:sldMasterMk cId="3770950575" sldId="2147483660"/>
              <pc:sldLayoutMk cId="2102952076" sldId="2147483680"/>
              <ac:grpSpMk id="12" creationId="{1165105E-048D-40C0-9097-8D2D0320ABF7}"/>
            </ac:grpSpMkLst>
          </pc:grpChg>
        </pc:sldLayoutChg>
        <pc:sldLayoutChg chg="modSp">
          <pc:chgData name="BUCHAILLOT JACQUES" userId="0ed4f12d-2581-4539-9d7f-8ab68ee0ab77" providerId="ADAL" clId="{3401E4A8-1A57-4990-882A-6AC43B26D960}" dt="2019-10-18T06:58:46.333" v="4593"/>
          <pc:sldLayoutMkLst>
            <pc:docMk/>
            <pc:sldMasterMk cId="3770950575" sldId="2147483660"/>
            <pc:sldLayoutMk cId="1013821849" sldId="2147483681"/>
          </pc:sldLayoutMkLst>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6" creationId="{BC1A403E-B536-4203-B33B-D03BE71D1917}"/>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8" creationId="{7FB66314-22A0-4B1E-864C-B592790CEB5F}"/>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2" creationId="{1AC9399E-7F85-4556-A58C-390990B91B33}"/>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3" creationId="{89BAF6BB-0CF7-4C2B-8912-44C6E734580C}"/>
            </ac:spMkLst>
          </pc:spChg>
          <pc:spChg chg="mod">
            <ac:chgData name="BUCHAILLOT JACQUES" userId="0ed4f12d-2581-4539-9d7f-8ab68ee0ab77" providerId="ADAL" clId="{3401E4A8-1A57-4990-882A-6AC43B26D960}" dt="2019-10-18T06:58:46.333" v="4593"/>
            <ac:spMkLst>
              <pc:docMk/>
              <pc:sldMasterMk cId="3770950575" sldId="2147483660"/>
              <pc:sldLayoutMk cId="1013821849" sldId="2147483681"/>
              <ac:spMk id="14" creationId="{F77AC4A0-3C27-464B-AE09-577BF7F6683D}"/>
            </ac:spMkLst>
          </pc:spChg>
          <pc:grpChg chg="mod">
            <ac:chgData name="BUCHAILLOT JACQUES" userId="0ed4f12d-2581-4539-9d7f-8ab68ee0ab77" providerId="ADAL" clId="{3401E4A8-1A57-4990-882A-6AC43B26D960}" dt="2019-10-18T06:58:46.333" v="4593"/>
            <ac:grpSpMkLst>
              <pc:docMk/>
              <pc:sldMasterMk cId="3770950575" sldId="2147483660"/>
              <pc:sldLayoutMk cId="1013821849" sldId="2147483681"/>
              <ac:grpSpMk id="9" creationId="{7A27E897-8F84-43AF-BA20-60CC70CB055A}"/>
            </ac:grpSpMkLst>
          </pc:grpChg>
        </pc:sldLayoutChg>
      </pc:sldMasterChg>
    </pc:docChg>
  </pc:docChgLst>
  <pc:docChgLst>
    <pc:chgData name="BUCHAILLOT JACQUES" userId="0ed4f12d-2581-4539-9d7f-8ab68ee0ab77" providerId="ADAL" clId="{D0B76771-E878-47AB-BE8D-BCFE48B393B6}"/>
    <pc:docChg chg="undo redo custSel addSld delSld modSld sldOrd">
      <pc:chgData name="BUCHAILLOT JACQUES" userId="0ed4f12d-2581-4539-9d7f-8ab68ee0ab77" providerId="ADAL" clId="{D0B76771-E878-47AB-BE8D-BCFE48B393B6}" dt="2019-11-08T16:19:41.091" v="24893" actId="20577"/>
      <pc:docMkLst>
        <pc:docMk/>
      </pc:docMkLst>
      <pc:sldChg chg="modSp">
        <pc:chgData name="BUCHAILLOT JACQUES" userId="0ed4f12d-2581-4539-9d7f-8ab68ee0ab77" providerId="ADAL" clId="{D0B76771-E878-47AB-BE8D-BCFE48B393B6}" dt="2019-11-08T11:51:36.201" v="19847"/>
        <pc:sldMkLst>
          <pc:docMk/>
          <pc:sldMk cId="279302584" sldId="256"/>
        </pc:sldMkLst>
        <pc:graphicFrameChg chg="mod">
          <ac:chgData name="BUCHAILLOT JACQUES" userId="0ed4f12d-2581-4539-9d7f-8ab68ee0ab77" providerId="ADAL" clId="{D0B76771-E878-47AB-BE8D-BCFE48B393B6}" dt="2019-11-08T11:51:36.201" v="19847"/>
          <ac:graphicFrameMkLst>
            <pc:docMk/>
            <pc:sldMk cId="279302584" sldId="256"/>
            <ac:graphicFrameMk id="15" creationId="{00000000-0000-0000-0000-000000000000}"/>
          </ac:graphicFrameMkLst>
        </pc:graphicFrameChg>
        <pc:graphicFrameChg chg="mod">
          <ac:chgData name="BUCHAILLOT JACQUES" userId="0ed4f12d-2581-4539-9d7f-8ab68ee0ab77" providerId="ADAL" clId="{D0B76771-E878-47AB-BE8D-BCFE48B393B6}" dt="2019-11-08T11:51:36.199" v="19846"/>
          <ac:graphicFrameMkLst>
            <pc:docMk/>
            <pc:sldMk cId="279302584" sldId="256"/>
            <ac:graphicFrameMk id="16" creationId="{00000000-0000-0000-0000-000000000000}"/>
          </ac:graphicFrameMkLst>
        </pc:graphicFrameChg>
        <pc:graphicFrameChg chg="mod">
          <ac:chgData name="BUCHAILLOT JACQUES" userId="0ed4f12d-2581-4539-9d7f-8ab68ee0ab77" providerId="ADAL" clId="{D0B76771-E878-47AB-BE8D-BCFE48B393B6}" dt="2019-11-08T11:51:36.197" v="19845"/>
          <ac:graphicFrameMkLst>
            <pc:docMk/>
            <pc:sldMk cId="279302584" sldId="256"/>
            <ac:graphicFrameMk id="18" creationId="{00000000-0000-0000-0000-000000000000}"/>
          </ac:graphicFrameMkLst>
        </pc:graphicFrameChg>
        <pc:graphicFrameChg chg="mod">
          <ac:chgData name="BUCHAILLOT JACQUES" userId="0ed4f12d-2581-4539-9d7f-8ab68ee0ab77" providerId="ADAL" clId="{D0B76771-E878-47AB-BE8D-BCFE48B393B6}" dt="2019-11-08T11:51:36.194" v="19844"/>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D0B76771-E878-47AB-BE8D-BCFE48B393B6}" dt="2019-11-08T15:53:11.288" v="23678" actId="27636"/>
        <pc:sldMkLst>
          <pc:docMk/>
          <pc:sldMk cId="121011731" sldId="258"/>
        </pc:sldMkLst>
        <pc:spChg chg="mod">
          <ac:chgData name="BUCHAILLOT JACQUES" userId="0ed4f12d-2581-4539-9d7f-8ab68ee0ab77" providerId="ADAL" clId="{D0B76771-E878-47AB-BE8D-BCFE48B393B6}" dt="2019-11-08T15:53:11.288" v="23678" actId="27636"/>
          <ac:spMkLst>
            <pc:docMk/>
            <pc:sldMk cId="121011731" sldId="258"/>
            <ac:spMk id="9" creationId="{00000000-0000-0000-0000-000000000000}"/>
          </ac:spMkLst>
        </pc:spChg>
      </pc:sldChg>
      <pc:sldChg chg="modSp add">
        <pc:chgData name="BUCHAILLOT JACQUES" userId="0ed4f12d-2581-4539-9d7f-8ab68ee0ab77" providerId="ADAL" clId="{D0B76771-E878-47AB-BE8D-BCFE48B393B6}" dt="2019-11-04T10:03:32.490" v="10581" actId="20577"/>
        <pc:sldMkLst>
          <pc:docMk/>
          <pc:sldMk cId="769706508" sldId="346"/>
        </pc:sldMkLst>
        <pc:spChg chg="mod">
          <ac:chgData name="BUCHAILLOT JACQUES" userId="0ed4f12d-2581-4539-9d7f-8ab68ee0ab77" providerId="ADAL" clId="{D0B76771-E878-47AB-BE8D-BCFE48B393B6}" dt="2019-11-04T10:03:32.490" v="10581" actId="20577"/>
          <ac:spMkLst>
            <pc:docMk/>
            <pc:sldMk cId="769706508" sldId="346"/>
            <ac:spMk id="7" creationId="{EDF36F09-8CF3-42DD-9396-8A3893762053}"/>
          </ac:spMkLst>
        </pc:spChg>
      </pc:sldChg>
      <pc:sldChg chg="addSp delSp modSp add modNotesTx">
        <pc:chgData name="BUCHAILLOT JACQUES" userId="0ed4f12d-2581-4539-9d7f-8ab68ee0ab77" providerId="ADAL" clId="{D0B76771-E878-47AB-BE8D-BCFE48B393B6}" dt="2019-10-31T14:24:06.661" v="8718" actId="6549"/>
        <pc:sldMkLst>
          <pc:docMk/>
          <pc:sldMk cId="4294780067" sldId="347"/>
        </pc:sldMkLst>
        <pc:spChg chg="mod">
          <ac:chgData name="BUCHAILLOT JACQUES" userId="0ed4f12d-2581-4539-9d7f-8ab68ee0ab77" providerId="ADAL" clId="{D0B76771-E878-47AB-BE8D-BCFE48B393B6}" dt="2019-10-30T10:09:29.446" v="3212"/>
          <ac:spMkLst>
            <pc:docMk/>
            <pc:sldMk cId="4294780067" sldId="347"/>
            <ac:spMk id="2" creationId="{17AC53CD-B570-44D1-88AF-A9729BA2EEF5}"/>
          </ac:spMkLst>
        </pc:spChg>
        <pc:spChg chg="mod">
          <ac:chgData name="BUCHAILLOT JACQUES" userId="0ed4f12d-2581-4539-9d7f-8ab68ee0ab77" providerId="ADAL" clId="{D0B76771-E878-47AB-BE8D-BCFE48B393B6}" dt="2019-10-31T13:42:22.789" v="7492" actId="20577"/>
          <ac:spMkLst>
            <pc:docMk/>
            <pc:sldMk cId="4294780067" sldId="347"/>
            <ac:spMk id="4" creationId="{00000000-0000-0000-0000-000000000000}"/>
          </ac:spMkLst>
        </pc:spChg>
        <pc:spChg chg="add del mod">
          <ac:chgData name="BUCHAILLOT JACQUES" userId="0ed4f12d-2581-4539-9d7f-8ab68ee0ab77" providerId="ADAL" clId="{D0B76771-E878-47AB-BE8D-BCFE48B393B6}" dt="2019-10-31T08:25:11.449" v="4491"/>
          <ac:spMkLst>
            <pc:docMk/>
            <pc:sldMk cId="4294780067" sldId="347"/>
            <ac:spMk id="5" creationId="{D06E567E-B5CA-4C1D-BA36-98274C40EBEE}"/>
          </ac:spMkLst>
        </pc:spChg>
        <pc:spChg chg="del mod">
          <ac:chgData name="BUCHAILLOT JACQUES" userId="0ed4f12d-2581-4539-9d7f-8ab68ee0ab77" providerId="ADAL" clId="{D0B76771-E878-47AB-BE8D-BCFE48B393B6}" dt="2019-10-31T08:35:10.789" v="5025" actId="478"/>
          <ac:spMkLst>
            <pc:docMk/>
            <pc:sldMk cId="4294780067" sldId="347"/>
            <ac:spMk id="6" creationId="{034AD4C6-047C-41C0-8C8B-7B52104DB2D5}"/>
          </ac:spMkLst>
        </pc:spChg>
        <pc:spChg chg="add del mod">
          <ac:chgData name="BUCHAILLOT JACQUES" userId="0ed4f12d-2581-4539-9d7f-8ab68ee0ab77" providerId="ADAL" clId="{D0B76771-E878-47AB-BE8D-BCFE48B393B6}" dt="2019-10-31T08:26:01.218" v="4597" actId="478"/>
          <ac:spMkLst>
            <pc:docMk/>
            <pc:sldMk cId="4294780067" sldId="347"/>
            <ac:spMk id="7" creationId="{AD7664B4-4BE3-4152-9253-36E2B5F99673}"/>
          </ac:spMkLst>
        </pc:spChg>
        <pc:spChg chg="add del">
          <ac:chgData name="BUCHAILLOT JACQUES" userId="0ed4f12d-2581-4539-9d7f-8ab68ee0ab77" providerId="ADAL" clId="{D0B76771-E878-47AB-BE8D-BCFE48B393B6}" dt="2019-10-31T08:25:18.620" v="4493"/>
          <ac:spMkLst>
            <pc:docMk/>
            <pc:sldMk cId="4294780067" sldId="347"/>
            <ac:spMk id="8" creationId="{4F760274-3345-444A-BF12-EAF1FEC3B86A}"/>
          </ac:spMkLst>
        </pc:spChg>
        <pc:spChg chg="add del">
          <ac:chgData name="BUCHAILLOT JACQUES" userId="0ed4f12d-2581-4539-9d7f-8ab68ee0ab77" providerId="ADAL" clId="{D0B76771-E878-47AB-BE8D-BCFE48B393B6}" dt="2019-10-31T08:34:42.165" v="4981"/>
          <ac:spMkLst>
            <pc:docMk/>
            <pc:sldMk cId="4294780067" sldId="347"/>
            <ac:spMk id="9" creationId="{B7512B41-7BD9-423F-9142-12F5DC814990}"/>
          </ac:spMkLst>
        </pc:spChg>
        <pc:spChg chg="add del mod">
          <ac:chgData name="BUCHAILLOT JACQUES" userId="0ed4f12d-2581-4539-9d7f-8ab68ee0ab77" providerId="ADAL" clId="{D0B76771-E878-47AB-BE8D-BCFE48B393B6}" dt="2019-10-31T08:35:12.093" v="5026" actId="478"/>
          <ac:spMkLst>
            <pc:docMk/>
            <pc:sldMk cId="4294780067" sldId="347"/>
            <ac:spMk id="12" creationId="{F1DBC87C-60C2-4ABA-A496-27CCF79060E3}"/>
          </ac:spMkLst>
        </pc:spChg>
        <pc:spChg chg="add mod">
          <ac:chgData name="BUCHAILLOT JACQUES" userId="0ed4f12d-2581-4539-9d7f-8ab68ee0ab77" providerId="ADAL" clId="{D0B76771-E878-47AB-BE8D-BCFE48B393B6}" dt="2019-10-31T14:24:06.661" v="8718" actId="6549"/>
          <ac:spMkLst>
            <pc:docMk/>
            <pc:sldMk cId="4294780067" sldId="347"/>
            <ac:spMk id="13" creationId="{10CFF466-F52A-448F-A1E4-63DD8C8088B4}"/>
          </ac:spMkLst>
        </pc:spChg>
        <pc:spChg chg="del">
          <ac:chgData name="BUCHAILLOT JACQUES" userId="0ed4f12d-2581-4539-9d7f-8ab68ee0ab77" providerId="ADAL" clId="{D0B76771-E878-47AB-BE8D-BCFE48B393B6}" dt="2019-10-30T10:10:50.634" v="3261" actId="478"/>
          <ac:spMkLst>
            <pc:docMk/>
            <pc:sldMk cId="4294780067" sldId="347"/>
            <ac:spMk id="15" creationId="{B0C91C1B-3CE8-4E0B-A8AD-92B53C1A4931}"/>
          </ac:spMkLst>
        </pc:spChg>
        <pc:picChg chg="add del">
          <ac:chgData name="BUCHAILLOT JACQUES" userId="0ed4f12d-2581-4539-9d7f-8ab68ee0ab77" providerId="ADAL" clId="{D0B76771-E878-47AB-BE8D-BCFE48B393B6}" dt="2019-10-30T10:10:21.170" v="3227" actId="478"/>
          <ac:picMkLst>
            <pc:docMk/>
            <pc:sldMk cId="4294780067" sldId="347"/>
            <ac:picMk id="7" creationId="{5E8A55B2-10CE-4BA8-9CB2-4906A2F1B1B6}"/>
          </ac:picMkLst>
        </pc:picChg>
        <pc:picChg chg="add del">
          <ac:chgData name="BUCHAILLOT JACQUES" userId="0ed4f12d-2581-4539-9d7f-8ab68ee0ab77" providerId="ADAL" clId="{D0B76771-E878-47AB-BE8D-BCFE48B393B6}" dt="2019-10-30T10:10:20.400" v="3226" actId="478"/>
          <ac:picMkLst>
            <pc:docMk/>
            <pc:sldMk cId="4294780067" sldId="347"/>
            <ac:picMk id="9" creationId="{047D535F-4E3F-44BF-B0C5-83743B0817CB}"/>
          </ac:picMkLst>
        </pc:picChg>
        <pc:picChg chg="add del mod">
          <ac:chgData name="BUCHAILLOT JACQUES" userId="0ed4f12d-2581-4539-9d7f-8ab68ee0ab77" providerId="ADAL" clId="{D0B76771-E878-47AB-BE8D-BCFE48B393B6}" dt="2019-10-31T10:39:54.895" v="6057" actId="478"/>
          <ac:picMkLst>
            <pc:docMk/>
            <pc:sldMk cId="4294780067" sldId="347"/>
            <ac:picMk id="15" creationId="{14689FBA-9CDB-41A0-8B70-5944630D62FC}"/>
          </ac:picMkLst>
        </pc:picChg>
        <pc:picChg chg="add mod">
          <ac:chgData name="BUCHAILLOT JACQUES" userId="0ed4f12d-2581-4539-9d7f-8ab68ee0ab77" providerId="ADAL" clId="{D0B76771-E878-47AB-BE8D-BCFE48B393B6}" dt="2019-10-31T13:43:46.036" v="7493" actId="14826"/>
          <ac:picMkLst>
            <pc:docMk/>
            <pc:sldMk cId="4294780067" sldId="347"/>
            <ac:picMk id="17" creationId="{80F17666-5C6C-40C7-88FF-18DAE48E38C5}"/>
          </ac:picMkLst>
        </pc:picChg>
      </pc:sldChg>
      <pc:sldChg chg="addSp delSp modSp add">
        <pc:chgData name="BUCHAILLOT JACQUES" userId="0ed4f12d-2581-4539-9d7f-8ab68ee0ab77" providerId="ADAL" clId="{D0B76771-E878-47AB-BE8D-BCFE48B393B6}" dt="2019-10-31T13:24:57.835" v="6632" actId="20577"/>
        <pc:sldMkLst>
          <pc:docMk/>
          <pc:sldMk cId="3793971808" sldId="348"/>
        </pc:sldMkLst>
        <pc:spChg chg="mod">
          <ac:chgData name="BUCHAILLOT JACQUES" userId="0ed4f12d-2581-4539-9d7f-8ab68ee0ab77" providerId="ADAL" clId="{D0B76771-E878-47AB-BE8D-BCFE48B393B6}" dt="2019-10-31T10:09:27.181" v="5935" actId="1076"/>
          <ac:spMkLst>
            <pc:docMk/>
            <pc:sldMk cId="3793971808" sldId="348"/>
            <ac:spMk id="2" creationId="{17AC53CD-B570-44D1-88AF-A9729BA2EEF5}"/>
          </ac:spMkLst>
        </pc:spChg>
        <pc:spChg chg="del mod">
          <ac:chgData name="BUCHAILLOT JACQUES" userId="0ed4f12d-2581-4539-9d7f-8ab68ee0ab77" providerId="ADAL" clId="{D0B76771-E878-47AB-BE8D-BCFE48B393B6}" dt="2019-10-31T10:02:13.996" v="5625" actId="478"/>
          <ac:spMkLst>
            <pc:docMk/>
            <pc:sldMk cId="3793971808" sldId="348"/>
            <ac:spMk id="4" creationId="{00000000-0000-0000-0000-000000000000}"/>
          </ac:spMkLst>
        </pc:spChg>
        <pc:spChg chg="del">
          <ac:chgData name="BUCHAILLOT JACQUES" userId="0ed4f12d-2581-4539-9d7f-8ab68ee0ab77" providerId="ADAL" clId="{D0B76771-E878-47AB-BE8D-BCFE48B393B6}" dt="2019-10-31T10:01:35.341" v="5586" actId="478"/>
          <ac:spMkLst>
            <pc:docMk/>
            <pc:sldMk cId="3793971808" sldId="348"/>
            <ac:spMk id="6" creationId="{034AD4C6-047C-41C0-8C8B-7B52104DB2D5}"/>
          </ac:spMkLst>
        </pc:spChg>
        <pc:spChg chg="mod">
          <ac:chgData name="BUCHAILLOT JACQUES" userId="0ed4f12d-2581-4539-9d7f-8ab68ee0ab77" providerId="ADAL" clId="{D0B76771-E878-47AB-BE8D-BCFE48B393B6}" dt="2019-10-31T13:24:57.835" v="6632" actId="20577"/>
          <ac:spMkLst>
            <pc:docMk/>
            <pc:sldMk cId="3793971808" sldId="348"/>
            <ac:spMk id="7" creationId="{AD7664B4-4BE3-4152-9253-36E2B5F99673}"/>
          </ac:spMkLst>
        </pc:spChg>
        <pc:spChg chg="add del mod">
          <ac:chgData name="BUCHAILLOT JACQUES" userId="0ed4f12d-2581-4539-9d7f-8ab68ee0ab77" providerId="ADAL" clId="{D0B76771-E878-47AB-BE8D-BCFE48B393B6}" dt="2019-10-31T10:01:39.182" v="5587" actId="478"/>
          <ac:spMkLst>
            <pc:docMk/>
            <pc:sldMk cId="3793971808" sldId="348"/>
            <ac:spMk id="8" creationId="{5274D014-27E0-4725-937A-07774422CCA8}"/>
          </ac:spMkLst>
        </pc:spChg>
        <pc:spChg chg="add del mod">
          <ac:chgData name="BUCHAILLOT JACQUES" userId="0ed4f12d-2581-4539-9d7f-8ab68ee0ab77" providerId="ADAL" clId="{D0B76771-E878-47AB-BE8D-BCFE48B393B6}" dt="2019-10-31T10:02:16.471" v="5626" actId="478"/>
          <ac:spMkLst>
            <pc:docMk/>
            <pc:sldMk cId="3793971808" sldId="348"/>
            <ac:spMk id="11" creationId="{42553412-A796-4017-8BA0-29300CB0387B}"/>
          </ac:spMkLst>
        </pc:spChg>
        <pc:spChg chg="add del mod">
          <ac:chgData name="BUCHAILLOT JACQUES" userId="0ed4f12d-2581-4539-9d7f-8ab68ee0ab77" providerId="ADAL" clId="{D0B76771-E878-47AB-BE8D-BCFE48B393B6}" dt="2019-10-31T10:10:42.719" v="5975" actId="478"/>
          <ac:spMkLst>
            <pc:docMk/>
            <pc:sldMk cId="3793971808" sldId="348"/>
            <ac:spMk id="12" creationId="{7DD3B6D6-754F-4532-8BE6-2EE044EBE8D8}"/>
          </ac:spMkLst>
        </pc:spChg>
        <pc:spChg chg="add mod">
          <ac:chgData name="BUCHAILLOT JACQUES" userId="0ed4f12d-2581-4539-9d7f-8ab68ee0ab77" providerId="ADAL" clId="{D0B76771-E878-47AB-BE8D-BCFE48B393B6}" dt="2019-10-31T10:10:39.760" v="5974" actId="6549"/>
          <ac:spMkLst>
            <pc:docMk/>
            <pc:sldMk cId="3793971808" sldId="348"/>
            <ac:spMk id="13" creationId="{92367F1A-A8DB-47A5-81BC-169777C8EF93}"/>
          </ac:spMkLst>
        </pc:spChg>
      </pc:sldChg>
      <pc:sldChg chg="addSp modSp add modNotesTx">
        <pc:chgData name="BUCHAILLOT JACQUES" userId="0ed4f12d-2581-4539-9d7f-8ab68ee0ab77" providerId="ADAL" clId="{D0B76771-E878-47AB-BE8D-BCFE48B393B6}" dt="2019-10-31T14:24:04.053" v="8717" actId="6549"/>
        <pc:sldMkLst>
          <pc:docMk/>
          <pc:sldMk cId="1701990604" sldId="349"/>
        </pc:sldMkLst>
        <pc:spChg chg="mod">
          <ac:chgData name="BUCHAILLOT JACQUES" userId="0ed4f12d-2581-4539-9d7f-8ab68ee0ab77" providerId="ADAL" clId="{D0B76771-E878-47AB-BE8D-BCFE48B393B6}" dt="2019-10-31T13:59:07.036" v="8010" actId="14100"/>
          <ac:spMkLst>
            <pc:docMk/>
            <pc:sldMk cId="1701990604" sldId="349"/>
            <ac:spMk id="4" creationId="{00000000-0000-0000-0000-000000000000}"/>
          </ac:spMkLst>
        </pc:spChg>
        <pc:spChg chg="add mod">
          <ac:chgData name="BUCHAILLOT JACQUES" userId="0ed4f12d-2581-4539-9d7f-8ab68ee0ab77" providerId="ADAL" clId="{D0B76771-E878-47AB-BE8D-BCFE48B393B6}" dt="2019-10-31T14:24:04.053" v="8717" actId="6549"/>
          <ac:spMkLst>
            <pc:docMk/>
            <pc:sldMk cId="1701990604" sldId="349"/>
            <ac:spMk id="6" creationId="{C740DD9F-48F3-4C51-9CBE-9DA3FE38C273}"/>
          </ac:spMkLst>
        </pc:spChg>
      </pc:sldChg>
      <pc:sldChg chg="addSp delSp modSp add">
        <pc:chgData name="BUCHAILLOT JACQUES" userId="0ed4f12d-2581-4539-9d7f-8ab68ee0ab77" providerId="ADAL" clId="{D0B76771-E878-47AB-BE8D-BCFE48B393B6}" dt="2019-10-31T10:16:54.686" v="6050" actId="1076"/>
        <pc:sldMkLst>
          <pc:docMk/>
          <pc:sldMk cId="813922418" sldId="350"/>
        </pc:sldMkLst>
        <pc:spChg chg="del">
          <ac:chgData name="BUCHAILLOT JACQUES" userId="0ed4f12d-2581-4539-9d7f-8ab68ee0ab77" providerId="ADAL" clId="{D0B76771-E878-47AB-BE8D-BCFE48B393B6}" dt="2019-10-31T10:11:07.679" v="5985" actId="478"/>
          <ac:spMkLst>
            <pc:docMk/>
            <pc:sldMk cId="813922418" sldId="350"/>
            <ac:spMk id="7" creationId="{AD7664B4-4BE3-4152-9253-36E2B5F99673}"/>
          </ac:spMkLst>
        </pc:spChg>
        <pc:spChg chg="add del mod">
          <ac:chgData name="BUCHAILLOT JACQUES" userId="0ed4f12d-2581-4539-9d7f-8ab68ee0ab77" providerId="ADAL" clId="{D0B76771-E878-47AB-BE8D-BCFE48B393B6}" dt="2019-10-31T10:16:42.087" v="6045" actId="478"/>
          <ac:spMkLst>
            <pc:docMk/>
            <pc:sldMk cId="813922418" sldId="350"/>
            <ac:spMk id="8" creationId="{F2F3F7D3-88CA-46E2-8832-D1B8568DE4F6}"/>
          </ac:spMkLst>
        </pc:spChg>
        <pc:spChg chg="add del mod">
          <ac:chgData name="BUCHAILLOT JACQUES" userId="0ed4f12d-2581-4539-9d7f-8ab68ee0ab77" providerId="ADAL" clId="{D0B76771-E878-47AB-BE8D-BCFE48B393B6}" dt="2019-10-31T10:16:44.782" v="6046" actId="478"/>
          <ac:spMkLst>
            <pc:docMk/>
            <pc:sldMk cId="813922418" sldId="350"/>
            <ac:spMk id="12" creationId="{403A81A0-4C10-4680-8D28-1C94FB87ADB8}"/>
          </ac:spMkLst>
        </pc:spChg>
        <pc:spChg chg="mod">
          <ac:chgData name="BUCHAILLOT JACQUES" userId="0ed4f12d-2581-4539-9d7f-8ab68ee0ab77" providerId="ADAL" clId="{D0B76771-E878-47AB-BE8D-BCFE48B393B6}" dt="2019-10-31T10:16:40.514" v="6044"/>
          <ac:spMkLst>
            <pc:docMk/>
            <pc:sldMk cId="813922418" sldId="350"/>
            <ac:spMk id="13" creationId="{92367F1A-A8DB-47A5-81BC-169777C8EF93}"/>
          </ac:spMkLst>
        </pc:spChg>
        <pc:picChg chg="add del mod">
          <ac:chgData name="BUCHAILLOT JACQUES" userId="0ed4f12d-2581-4539-9d7f-8ab68ee0ab77" providerId="ADAL" clId="{D0B76771-E878-47AB-BE8D-BCFE48B393B6}" dt="2019-10-31T10:12:58.212" v="6035" actId="478"/>
          <ac:picMkLst>
            <pc:docMk/>
            <pc:sldMk cId="813922418" sldId="350"/>
            <ac:picMk id="5" creationId="{D06C4212-D06E-446E-98B2-1A1968DC3F4D}"/>
          </ac:picMkLst>
        </pc:picChg>
        <pc:picChg chg="add del mod">
          <ac:chgData name="BUCHAILLOT JACQUES" userId="0ed4f12d-2581-4539-9d7f-8ab68ee0ab77" providerId="ADAL" clId="{D0B76771-E878-47AB-BE8D-BCFE48B393B6}" dt="2019-10-31T10:16:45.238" v="6047" actId="478"/>
          <ac:picMkLst>
            <pc:docMk/>
            <pc:sldMk cId="813922418" sldId="350"/>
            <ac:picMk id="9" creationId="{15509C65-930E-4DCD-A8FA-9E4461602242}"/>
          </ac:picMkLst>
        </pc:picChg>
        <pc:picChg chg="add mod">
          <ac:chgData name="BUCHAILLOT JACQUES" userId="0ed4f12d-2581-4539-9d7f-8ab68ee0ab77" providerId="ADAL" clId="{D0B76771-E878-47AB-BE8D-BCFE48B393B6}" dt="2019-10-31T10:16:54.686" v="6050" actId="1076"/>
          <ac:picMkLst>
            <pc:docMk/>
            <pc:sldMk cId="813922418" sldId="350"/>
            <ac:picMk id="15" creationId="{567529A4-70A8-4194-BC14-3DE5E81A12D4}"/>
          </ac:picMkLst>
        </pc:picChg>
      </pc:sldChg>
      <pc:sldChg chg="addSp delSp modSp add">
        <pc:chgData name="BUCHAILLOT JACQUES" userId="0ed4f12d-2581-4539-9d7f-8ab68ee0ab77" providerId="ADAL" clId="{D0B76771-E878-47AB-BE8D-BCFE48B393B6}" dt="2019-10-31T10:53:53.093" v="6064" actId="931"/>
        <pc:sldMkLst>
          <pc:docMk/>
          <pc:sldMk cId="2230949507" sldId="351"/>
        </pc:sldMkLst>
        <pc:picChg chg="add mod">
          <ac:chgData name="BUCHAILLOT JACQUES" userId="0ed4f12d-2581-4539-9d7f-8ab68ee0ab77" providerId="ADAL" clId="{D0B76771-E878-47AB-BE8D-BCFE48B393B6}" dt="2019-10-31T10:53:53.093" v="6064" actId="931"/>
          <ac:picMkLst>
            <pc:docMk/>
            <pc:sldMk cId="2230949507" sldId="351"/>
            <ac:picMk id="5" creationId="{FA0A0E33-ECB3-4586-9CC0-C8BFABC22FDE}"/>
          </ac:picMkLst>
        </pc:picChg>
        <pc:picChg chg="del">
          <ac:chgData name="BUCHAILLOT JACQUES" userId="0ed4f12d-2581-4539-9d7f-8ab68ee0ab77" providerId="ADAL" clId="{D0B76771-E878-47AB-BE8D-BCFE48B393B6}" dt="2019-10-31T10:53:48.647" v="6063" actId="478"/>
          <ac:picMkLst>
            <pc:docMk/>
            <pc:sldMk cId="2230949507" sldId="351"/>
            <ac:picMk id="15" creationId="{567529A4-70A8-4194-BC14-3DE5E81A12D4}"/>
          </ac:picMkLst>
        </pc:picChg>
      </pc:sldChg>
      <pc:sldChg chg="addSp modSp add ord">
        <pc:chgData name="BUCHAILLOT JACQUES" userId="0ed4f12d-2581-4539-9d7f-8ab68ee0ab77" providerId="ADAL" clId="{D0B76771-E878-47AB-BE8D-BCFE48B393B6}" dt="2019-10-31T13:19:06.309" v="6304" actId="14826"/>
        <pc:sldMkLst>
          <pc:docMk/>
          <pc:sldMk cId="3377489028" sldId="352"/>
        </pc:sldMkLst>
        <pc:spChg chg="mod">
          <ac:chgData name="BUCHAILLOT JACQUES" userId="0ed4f12d-2581-4539-9d7f-8ab68ee0ab77" providerId="ADAL" clId="{D0B76771-E878-47AB-BE8D-BCFE48B393B6}" dt="2019-10-31T13:16:52.306" v="6300" actId="1076"/>
          <ac:spMkLst>
            <pc:docMk/>
            <pc:sldMk cId="3377489028" sldId="352"/>
            <ac:spMk id="7" creationId="{AD7664B4-4BE3-4152-9253-36E2B5F99673}"/>
          </ac:spMkLst>
        </pc:spChg>
        <pc:spChg chg="mod">
          <ac:chgData name="BUCHAILLOT JACQUES" userId="0ed4f12d-2581-4539-9d7f-8ab68ee0ab77" providerId="ADAL" clId="{D0B76771-E878-47AB-BE8D-BCFE48B393B6}" dt="2019-10-31T10:54:48.552" v="6092" actId="20577"/>
          <ac:spMkLst>
            <pc:docMk/>
            <pc:sldMk cId="3377489028" sldId="352"/>
            <ac:spMk id="13" creationId="{92367F1A-A8DB-47A5-81BC-169777C8EF93}"/>
          </ac:spMkLst>
        </pc:spChg>
        <pc:picChg chg="add mod">
          <ac:chgData name="BUCHAILLOT JACQUES" userId="0ed4f12d-2581-4539-9d7f-8ab68ee0ab77" providerId="ADAL" clId="{D0B76771-E878-47AB-BE8D-BCFE48B393B6}" dt="2019-10-31T13:19:06.309" v="6304" actId="14826"/>
          <ac:picMkLst>
            <pc:docMk/>
            <pc:sldMk cId="3377489028" sldId="352"/>
            <ac:picMk id="5" creationId="{95699E6A-D724-4F5C-89B3-74BA3F370365}"/>
          </ac:picMkLst>
        </pc:picChg>
      </pc:sldChg>
      <pc:sldChg chg="addSp modSp add">
        <pc:chgData name="BUCHAILLOT JACQUES" userId="0ed4f12d-2581-4539-9d7f-8ab68ee0ab77" providerId="ADAL" clId="{D0B76771-E878-47AB-BE8D-BCFE48B393B6}" dt="2019-10-31T13:24:01.634" v="6626" actId="1076"/>
        <pc:sldMkLst>
          <pc:docMk/>
          <pc:sldMk cId="4026000500" sldId="353"/>
        </pc:sldMkLst>
        <pc:spChg chg="mod">
          <ac:chgData name="BUCHAILLOT JACQUES" userId="0ed4f12d-2581-4539-9d7f-8ab68ee0ab77" providerId="ADAL" clId="{D0B76771-E878-47AB-BE8D-BCFE48B393B6}" dt="2019-10-31T13:23:55.578" v="6624" actId="1076"/>
          <ac:spMkLst>
            <pc:docMk/>
            <pc:sldMk cId="4026000500" sldId="353"/>
            <ac:spMk id="7" creationId="{AD7664B4-4BE3-4152-9253-36E2B5F99673}"/>
          </ac:spMkLst>
        </pc:spChg>
        <pc:picChg chg="add mod">
          <ac:chgData name="BUCHAILLOT JACQUES" userId="0ed4f12d-2581-4539-9d7f-8ab68ee0ab77" providerId="ADAL" clId="{D0B76771-E878-47AB-BE8D-BCFE48B393B6}" dt="2019-10-31T13:24:01.634" v="6626" actId="1076"/>
          <ac:picMkLst>
            <pc:docMk/>
            <pc:sldMk cId="4026000500" sldId="353"/>
            <ac:picMk id="5" creationId="{CABB62BF-7EA5-4834-B88B-75F30B8EE66C}"/>
          </ac:picMkLst>
        </pc:picChg>
      </pc:sldChg>
      <pc:sldChg chg="addSp delSp modSp add modNotesTx">
        <pc:chgData name="BUCHAILLOT JACQUES" userId="0ed4f12d-2581-4539-9d7f-8ab68ee0ab77" providerId="ADAL" clId="{D0B76771-E878-47AB-BE8D-BCFE48B393B6}" dt="2019-11-04T10:07:38.979" v="10660" actId="20577"/>
        <pc:sldMkLst>
          <pc:docMk/>
          <pc:sldMk cId="2543239578" sldId="354"/>
        </pc:sldMkLst>
        <pc:spChg chg="mod">
          <ac:chgData name="BUCHAILLOT JACQUES" userId="0ed4f12d-2581-4539-9d7f-8ab68ee0ab77" providerId="ADAL" clId="{D0B76771-E878-47AB-BE8D-BCFE48B393B6}" dt="2019-11-04T07:21:56.939" v="9285" actId="20577"/>
          <ac:spMkLst>
            <pc:docMk/>
            <pc:sldMk cId="2543239578" sldId="354"/>
            <ac:spMk id="2" creationId="{17AC53CD-B570-44D1-88AF-A9729BA2EEF5}"/>
          </ac:spMkLst>
        </pc:spChg>
        <pc:spChg chg="add del">
          <ac:chgData name="BUCHAILLOT JACQUES" userId="0ed4f12d-2581-4539-9d7f-8ab68ee0ab77" providerId="ADAL" clId="{D0B76771-E878-47AB-BE8D-BCFE48B393B6}" dt="2019-10-31T14:05:08.910" v="8110"/>
          <ac:spMkLst>
            <pc:docMk/>
            <pc:sldMk cId="2543239578" sldId="354"/>
            <ac:spMk id="4" creationId="{CED30C76-46D9-4E04-BD80-AE31B283A588}"/>
          </ac:spMkLst>
        </pc:spChg>
        <pc:spChg chg="mod">
          <ac:chgData name="BUCHAILLOT JACQUES" userId="0ed4f12d-2581-4539-9d7f-8ab68ee0ab77" providerId="ADAL" clId="{D0B76771-E878-47AB-BE8D-BCFE48B393B6}" dt="2019-11-04T10:07:38.979" v="10660" actId="20577"/>
          <ac:spMkLst>
            <pc:docMk/>
            <pc:sldMk cId="2543239578" sldId="354"/>
            <ac:spMk id="7" creationId="{AD7664B4-4BE3-4152-9253-36E2B5F99673}"/>
          </ac:spMkLst>
        </pc:spChg>
        <pc:spChg chg="mod">
          <ac:chgData name="BUCHAILLOT JACQUES" userId="0ed4f12d-2581-4539-9d7f-8ab68ee0ab77" providerId="ADAL" clId="{D0B76771-E878-47AB-BE8D-BCFE48B393B6}" dt="2019-11-04T07:22:41.659" v="9295" actId="20577"/>
          <ac:spMkLst>
            <pc:docMk/>
            <pc:sldMk cId="2543239578" sldId="354"/>
            <ac:spMk id="13" creationId="{92367F1A-A8DB-47A5-81BC-169777C8EF93}"/>
          </ac:spMkLst>
        </pc:spChg>
        <pc:picChg chg="del">
          <ac:chgData name="BUCHAILLOT JACQUES" userId="0ed4f12d-2581-4539-9d7f-8ab68ee0ab77" providerId="ADAL" clId="{D0B76771-E878-47AB-BE8D-BCFE48B393B6}" dt="2019-10-31T13:25:40.195" v="6641" actId="478"/>
          <ac:picMkLst>
            <pc:docMk/>
            <pc:sldMk cId="2543239578" sldId="354"/>
            <ac:picMk id="5" creationId="{CABB62BF-7EA5-4834-B88B-75F30B8EE66C}"/>
          </ac:picMkLst>
        </pc:picChg>
      </pc:sldChg>
      <pc:sldChg chg="addSp delSp modSp add">
        <pc:chgData name="BUCHAILLOT JACQUES" userId="0ed4f12d-2581-4539-9d7f-8ab68ee0ab77" providerId="ADAL" clId="{D0B76771-E878-47AB-BE8D-BCFE48B393B6}" dt="2019-11-04T07:23:09.809" v="9302" actId="6549"/>
        <pc:sldMkLst>
          <pc:docMk/>
          <pc:sldMk cId="3663825980" sldId="355"/>
        </pc:sldMkLst>
        <pc:spChg chg="mod">
          <ac:chgData name="BUCHAILLOT JACQUES" userId="0ed4f12d-2581-4539-9d7f-8ab68ee0ab77" providerId="ADAL" clId="{D0B76771-E878-47AB-BE8D-BCFE48B393B6}" dt="2019-11-04T07:22:53.194" v="9297"/>
          <ac:spMkLst>
            <pc:docMk/>
            <pc:sldMk cId="3663825980" sldId="355"/>
            <ac:spMk id="2" creationId="{17AC53CD-B570-44D1-88AF-A9729BA2EEF5}"/>
          </ac:spMkLst>
        </pc:spChg>
        <pc:spChg chg="mod">
          <ac:chgData name="BUCHAILLOT JACQUES" userId="0ed4f12d-2581-4539-9d7f-8ab68ee0ab77" providerId="ADAL" clId="{D0B76771-E878-47AB-BE8D-BCFE48B393B6}" dt="2019-10-31T15:24:20.618" v="9264" actId="20577"/>
          <ac:spMkLst>
            <pc:docMk/>
            <pc:sldMk cId="3663825980" sldId="355"/>
            <ac:spMk id="7" creationId="{AD7664B4-4BE3-4152-9253-36E2B5F99673}"/>
          </ac:spMkLst>
        </pc:spChg>
        <pc:spChg chg="mod">
          <ac:chgData name="BUCHAILLOT JACQUES" userId="0ed4f12d-2581-4539-9d7f-8ab68ee0ab77" providerId="ADAL" clId="{D0B76771-E878-47AB-BE8D-BCFE48B393B6}" dt="2019-11-04T07:23:09.809" v="9302" actId="6549"/>
          <ac:spMkLst>
            <pc:docMk/>
            <pc:sldMk cId="3663825980" sldId="355"/>
            <ac:spMk id="13" creationId="{92367F1A-A8DB-47A5-81BC-169777C8EF93}"/>
          </ac:spMkLst>
        </pc:spChg>
        <pc:picChg chg="add del mod">
          <ac:chgData name="BUCHAILLOT JACQUES" userId="0ed4f12d-2581-4539-9d7f-8ab68ee0ab77" providerId="ADAL" clId="{D0B76771-E878-47AB-BE8D-BCFE48B393B6}" dt="2019-10-31T15:22:44.923" v="9179" actId="478"/>
          <ac:picMkLst>
            <pc:docMk/>
            <pc:sldMk cId="3663825980" sldId="355"/>
            <ac:picMk id="5" creationId="{4E5F8C7C-09AB-4C4D-9B0E-58C42CCAB1F9}"/>
          </ac:picMkLst>
        </pc:picChg>
        <pc:picChg chg="add mod">
          <ac:chgData name="BUCHAILLOT JACQUES" userId="0ed4f12d-2581-4539-9d7f-8ab68ee0ab77" providerId="ADAL" clId="{D0B76771-E878-47AB-BE8D-BCFE48B393B6}" dt="2019-10-31T15:23:01.087" v="9183" actId="1076"/>
          <ac:picMkLst>
            <pc:docMk/>
            <pc:sldMk cId="3663825980" sldId="355"/>
            <ac:picMk id="8" creationId="{7D6B959F-66B1-4423-96A2-059EB916661F}"/>
          </ac:picMkLst>
        </pc:picChg>
      </pc:sldChg>
      <pc:sldChg chg="addSp modSp add">
        <pc:chgData name="BUCHAILLOT JACQUES" userId="0ed4f12d-2581-4539-9d7f-8ab68ee0ab77" providerId="ADAL" clId="{D0B76771-E878-47AB-BE8D-BCFE48B393B6}" dt="2019-11-04T09:58:36.101" v="10512" actId="14826"/>
        <pc:sldMkLst>
          <pc:docMk/>
          <pc:sldMk cId="1559948505" sldId="356"/>
        </pc:sldMkLst>
        <pc:spChg chg="mod">
          <ac:chgData name="BUCHAILLOT JACQUES" userId="0ed4f12d-2581-4539-9d7f-8ab68ee0ab77" providerId="ADAL" clId="{D0B76771-E878-47AB-BE8D-BCFE48B393B6}" dt="2019-11-04T07:22:55.907" v="9298"/>
          <ac:spMkLst>
            <pc:docMk/>
            <pc:sldMk cId="1559948505" sldId="356"/>
            <ac:spMk id="2" creationId="{17AC53CD-B570-44D1-88AF-A9729BA2EEF5}"/>
          </ac:spMkLst>
        </pc:spChg>
        <pc:spChg chg="mod">
          <ac:chgData name="BUCHAILLOT JACQUES" userId="0ed4f12d-2581-4539-9d7f-8ab68ee0ab77" providerId="ADAL" clId="{D0B76771-E878-47AB-BE8D-BCFE48B393B6}" dt="2019-11-04T09:55:41.341" v="10508" actId="27636"/>
          <ac:spMkLst>
            <pc:docMk/>
            <pc:sldMk cId="1559948505" sldId="356"/>
            <ac:spMk id="7" creationId="{AD7664B4-4BE3-4152-9253-36E2B5F99673}"/>
          </ac:spMkLst>
        </pc:spChg>
        <pc:spChg chg="add mod">
          <ac:chgData name="BUCHAILLOT JACQUES" userId="0ed4f12d-2581-4539-9d7f-8ab68ee0ab77" providerId="ADAL" clId="{D0B76771-E878-47AB-BE8D-BCFE48B393B6}" dt="2019-11-04T09:55:47.364" v="10510" actId="14100"/>
          <ac:spMkLst>
            <pc:docMk/>
            <pc:sldMk cId="1559948505" sldId="356"/>
            <ac:spMk id="9" creationId="{7C162F71-2E58-4372-840C-CA8C6BDF676F}"/>
          </ac:spMkLst>
        </pc:spChg>
        <pc:spChg chg="mod">
          <ac:chgData name="BUCHAILLOT JACQUES" userId="0ed4f12d-2581-4539-9d7f-8ab68ee0ab77" providerId="ADAL" clId="{D0B76771-E878-47AB-BE8D-BCFE48B393B6}" dt="2019-11-04T07:23:56.580" v="9305" actId="20577"/>
          <ac:spMkLst>
            <pc:docMk/>
            <pc:sldMk cId="1559948505" sldId="356"/>
            <ac:spMk id="13" creationId="{92367F1A-A8DB-47A5-81BC-169777C8EF93}"/>
          </ac:spMkLst>
        </pc:spChg>
        <pc:picChg chg="add mod">
          <ac:chgData name="BUCHAILLOT JACQUES" userId="0ed4f12d-2581-4539-9d7f-8ab68ee0ab77" providerId="ADAL" clId="{D0B76771-E878-47AB-BE8D-BCFE48B393B6}" dt="2019-11-04T09:58:36.101" v="10512" actId="14826"/>
          <ac:picMkLst>
            <pc:docMk/>
            <pc:sldMk cId="1559948505" sldId="356"/>
            <ac:picMk id="5" creationId="{14BBD0B2-F8A4-4847-91AE-2C538346715F}"/>
          </ac:picMkLst>
        </pc:picChg>
      </pc:sldChg>
      <pc:sldChg chg="modSp add ord">
        <pc:chgData name="BUCHAILLOT JACQUES" userId="0ed4f12d-2581-4539-9d7f-8ab68ee0ab77" providerId="ADAL" clId="{D0B76771-E878-47AB-BE8D-BCFE48B393B6}" dt="2019-11-04T08:05:28.503" v="9474" actId="20577"/>
        <pc:sldMkLst>
          <pc:docMk/>
          <pc:sldMk cId="729874331" sldId="358"/>
        </pc:sldMkLst>
        <pc:spChg chg="mod">
          <ac:chgData name="BUCHAILLOT JACQUES" userId="0ed4f12d-2581-4539-9d7f-8ab68ee0ab77" providerId="ADAL" clId="{D0B76771-E878-47AB-BE8D-BCFE48B393B6}" dt="2019-11-04T07:22:51.154" v="9296"/>
          <ac:spMkLst>
            <pc:docMk/>
            <pc:sldMk cId="729874331" sldId="358"/>
            <ac:spMk id="2" creationId="{17AC53CD-B570-44D1-88AF-A9729BA2EEF5}"/>
          </ac:spMkLst>
        </pc:spChg>
        <pc:spChg chg="mod">
          <ac:chgData name="BUCHAILLOT JACQUES" userId="0ed4f12d-2581-4539-9d7f-8ab68ee0ab77" providerId="ADAL" clId="{D0B76771-E878-47AB-BE8D-BCFE48B393B6}" dt="2019-11-04T08:05:28.503" v="9474" actId="20577"/>
          <ac:spMkLst>
            <pc:docMk/>
            <pc:sldMk cId="729874331" sldId="358"/>
            <ac:spMk id="7" creationId="{AD7664B4-4BE3-4152-9253-36E2B5F99673}"/>
          </ac:spMkLst>
        </pc:spChg>
        <pc:spChg chg="mod">
          <ac:chgData name="BUCHAILLOT JACQUES" userId="0ed4f12d-2581-4539-9d7f-8ab68ee0ab77" providerId="ADAL" clId="{D0B76771-E878-47AB-BE8D-BCFE48B393B6}" dt="2019-11-04T07:23:04.299" v="9301" actId="20577"/>
          <ac:spMkLst>
            <pc:docMk/>
            <pc:sldMk cId="729874331" sldId="358"/>
            <ac:spMk id="13" creationId="{92367F1A-A8DB-47A5-81BC-169777C8EF93}"/>
          </ac:spMkLst>
        </pc:spChg>
      </pc:sldChg>
      <pc:sldChg chg="modSp add ord">
        <pc:chgData name="BUCHAILLOT JACQUES" userId="0ed4f12d-2581-4539-9d7f-8ab68ee0ab77" providerId="ADAL" clId="{D0B76771-E878-47AB-BE8D-BCFE48B393B6}" dt="2019-11-08T11:03:25.550" v="19724" actId="20577"/>
        <pc:sldMkLst>
          <pc:docMk/>
          <pc:sldMk cId="1985941222" sldId="359"/>
        </pc:sldMkLst>
        <pc:spChg chg="mod">
          <ac:chgData name="BUCHAILLOT JACQUES" userId="0ed4f12d-2581-4539-9d7f-8ab68ee0ab77" providerId="ADAL" clId="{D0B76771-E878-47AB-BE8D-BCFE48B393B6}" dt="2019-11-08T11:03:25.550" v="19724" actId="20577"/>
          <ac:spMkLst>
            <pc:docMk/>
            <pc:sldMk cId="1985941222" sldId="359"/>
            <ac:spMk id="7" creationId="{EDF36F09-8CF3-42DD-9396-8A3893762053}"/>
          </ac:spMkLst>
        </pc:spChg>
      </pc:sldChg>
      <pc:sldChg chg="addSp delSp modSp add modNotesTx">
        <pc:chgData name="BUCHAILLOT JACQUES" userId="0ed4f12d-2581-4539-9d7f-8ab68ee0ab77" providerId="ADAL" clId="{D0B76771-E878-47AB-BE8D-BCFE48B393B6}" dt="2019-11-04T13:21:01.282" v="14432" actId="14100"/>
        <pc:sldMkLst>
          <pc:docMk/>
          <pc:sldMk cId="1367792841" sldId="360"/>
        </pc:sldMkLst>
        <pc:spChg chg="mod">
          <ac:chgData name="BUCHAILLOT JACQUES" userId="0ed4f12d-2581-4539-9d7f-8ab68ee0ab77" providerId="ADAL" clId="{D0B76771-E878-47AB-BE8D-BCFE48B393B6}" dt="2019-11-04T13:20:06.786" v="14431" actId="1076"/>
          <ac:spMkLst>
            <pc:docMk/>
            <pc:sldMk cId="1367792841" sldId="360"/>
            <ac:spMk id="7" creationId="{AD7664B4-4BE3-4152-9253-36E2B5F99673}"/>
          </ac:spMkLst>
        </pc:spChg>
        <pc:spChg chg="mod">
          <ac:chgData name="BUCHAILLOT JACQUES" userId="0ed4f12d-2581-4539-9d7f-8ab68ee0ab77" providerId="ADAL" clId="{D0B76771-E878-47AB-BE8D-BCFE48B393B6}" dt="2019-11-04T10:23:46.869" v="10875"/>
          <ac:spMkLst>
            <pc:docMk/>
            <pc:sldMk cId="1367792841" sldId="360"/>
            <ac:spMk id="9" creationId="{7C162F71-2E58-4372-840C-CA8C6BDF676F}"/>
          </ac:spMkLst>
        </pc:spChg>
        <pc:spChg chg="add mod">
          <ac:chgData name="BUCHAILLOT JACQUES" userId="0ed4f12d-2581-4539-9d7f-8ab68ee0ab77" providerId="ADAL" clId="{D0B76771-E878-47AB-BE8D-BCFE48B393B6}" dt="2019-11-04T13:21:01.282" v="14432" actId="14100"/>
          <ac:spMkLst>
            <pc:docMk/>
            <pc:sldMk cId="1367792841" sldId="360"/>
            <ac:spMk id="11" creationId="{DD0A4EC6-396E-4721-9E45-5084CE655D79}"/>
          </ac:spMkLst>
        </pc:spChg>
        <pc:spChg chg="add mod">
          <ac:chgData name="BUCHAILLOT JACQUES" userId="0ed4f12d-2581-4539-9d7f-8ab68ee0ab77" providerId="ADAL" clId="{D0B76771-E878-47AB-BE8D-BCFE48B393B6}" dt="2019-11-04T13:08:11.602" v="14024" actId="1076"/>
          <ac:spMkLst>
            <pc:docMk/>
            <pc:sldMk cId="1367792841" sldId="360"/>
            <ac:spMk id="12" creationId="{219FE88A-6C5B-4AE5-819C-B83CA02103BC}"/>
          </ac:spMkLst>
        </pc:spChg>
        <pc:spChg chg="mod">
          <ac:chgData name="BUCHAILLOT JACQUES" userId="0ed4f12d-2581-4539-9d7f-8ab68ee0ab77" providerId="ADAL" clId="{D0B76771-E878-47AB-BE8D-BCFE48B393B6}" dt="2019-11-04T10:34:38.446" v="11517" actId="14100"/>
          <ac:spMkLst>
            <pc:docMk/>
            <pc:sldMk cId="1367792841" sldId="360"/>
            <ac:spMk id="13" creationId="{92367F1A-A8DB-47A5-81BC-169777C8EF93}"/>
          </ac:spMkLst>
        </pc:spChg>
        <pc:picChg chg="del">
          <ac:chgData name="BUCHAILLOT JACQUES" userId="0ed4f12d-2581-4539-9d7f-8ab68ee0ab77" providerId="ADAL" clId="{D0B76771-E878-47AB-BE8D-BCFE48B393B6}" dt="2019-11-04T10:22:04.489" v="10676" actId="478"/>
          <ac:picMkLst>
            <pc:docMk/>
            <pc:sldMk cId="1367792841" sldId="360"/>
            <ac:picMk id="5" creationId="{14BBD0B2-F8A4-4847-91AE-2C538346715F}"/>
          </ac:picMkLst>
        </pc:picChg>
        <pc:picChg chg="add del mod">
          <ac:chgData name="BUCHAILLOT JACQUES" userId="0ed4f12d-2581-4539-9d7f-8ab68ee0ab77" providerId="ADAL" clId="{D0B76771-E878-47AB-BE8D-BCFE48B393B6}" dt="2019-11-04T13:07:46.473" v="14019" actId="478"/>
          <ac:picMkLst>
            <pc:docMk/>
            <pc:sldMk cId="1367792841" sldId="360"/>
            <ac:picMk id="6" creationId="{2F481731-BD95-4BFA-AA18-1668FBCFF6F2}"/>
          </ac:picMkLst>
        </pc:picChg>
      </pc:sldChg>
      <pc:sldChg chg="addSp delSp modSp add modNotesTx">
        <pc:chgData name="BUCHAILLOT JACQUES" userId="0ed4f12d-2581-4539-9d7f-8ab68ee0ab77" providerId="ADAL" clId="{D0B76771-E878-47AB-BE8D-BCFE48B393B6}" dt="2019-11-04T12:06:43.558" v="13116" actId="20577"/>
        <pc:sldMkLst>
          <pc:docMk/>
          <pc:sldMk cId="2887044521" sldId="361"/>
        </pc:sldMkLst>
        <pc:spChg chg="mod">
          <ac:chgData name="BUCHAILLOT JACQUES" userId="0ed4f12d-2581-4539-9d7f-8ab68ee0ab77" providerId="ADAL" clId="{D0B76771-E878-47AB-BE8D-BCFE48B393B6}" dt="2019-11-04T12:06:43.558" v="13116" actId="20577"/>
          <ac:spMkLst>
            <pc:docMk/>
            <pc:sldMk cId="2887044521" sldId="361"/>
            <ac:spMk id="7" creationId="{AD7664B4-4BE3-4152-9253-36E2B5F99673}"/>
          </ac:spMkLst>
        </pc:spChg>
        <pc:spChg chg="del">
          <ac:chgData name="BUCHAILLOT JACQUES" userId="0ed4f12d-2581-4539-9d7f-8ab68ee0ab77" providerId="ADAL" clId="{D0B76771-E878-47AB-BE8D-BCFE48B393B6}" dt="2019-11-04T11:52:13.737" v="12908" actId="478"/>
          <ac:spMkLst>
            <pc:docMk/>
            <pc:sldMk cId="2887044521" sldId="361"/>
            <ac:spMk id="9" creationId="{7C162F71-2E58-4372-840C-CA8C6BDF676F}"/>
          </ac:spMkLst>
        </pc:spChg>
        <pc:spChg chg="del">
          <ac:chgData name="BUCHAILLOT JACQUES" userId="0ed4f12d-2581-4539-9d7f-8ab68ee0ab77" providerId="ADAL" clId="{D0B76771-E878-47AB-BE8D-BCFE48B393B6}" dt="2019-11-04T10:43:31.945" v="11890" actId="478"/>
          <ac:spMkLst>
            <pc:docMk/>
            <pc:sldMk cId="2887044521" sldId="361"/>
            <ac:spMk id="11" creationId="{DD0A4EC6-396E-4721-9E45-5084CE655D79}"/>
          </ac:spMkLst>
        </pc:spChg>
        <pc:spChg chg="del">
          <ac:chgData name="BUCHAILLOT JACQUES" userId="0ed4f12d-2581-4539-9d7f-8ab68ee0ab77" providerId="ADAL" clId="{D0B76771-E878-47AB-BE8D-BCFE48B393B6}" dt="2019-11-04T10:43:35.097" v="11891" actId="478"/>
          <ac:spMkLst>
            <pc:docMk/>
            <pc:sldMk cId="2887044521" sldId="361"/>
            <ac:spMk id="12" creationId="{219FE88A-6C5B-4AE5-819C-B83CA02103BC}"/>
          </ac:spMkLst>
        </pc:spChg>
        <pc:spChg chg="add mod">
          <ac:chgData name="BUCHAILLOT JACQUES" userId="0ed4f12d-2581-4539-9d7f-8ab68ee0ab77" providerId="ADAL" clId="{D0B76771-E878-47AB-BE8D-BCFE48B393B6}" dt="2019-11-04T10:53:21.531" v="12103"/>
          <ac:spMkLst>
            <pc:docMk/>
            <pc:sldMk cId="2887044521" sldId="361"/>
            <ac:spMk id="14" creationId="{C66B66BF-FDE0-418E-B9F8-8CB6E6106F46}"/>
          </ac:spMkLst>
        </pc:spChg>
        <pc:spChg chg="add del mod">
          <ac:chgData name="BUCHAILLOT JACQUES" userId="0ed4f12d-2581-4539-9d7f-8ab68ee0ab77" providerId="ADAL" clId="{D0B76771-E878-47AB-BE8D-BCFE48B393B6}" dt="2019-11-04T11:14:09.552" v="12491" actId="478"/>
          <ac:spMkLst>
            <pc:docMk/>
            <pc:sldMk cId="2887044521" sldId="361"/>
            <ac:spMk id="15" creationId="{ED7513A8-F345-476D-A5E4-61DB5EBEA575}"/>
          </ac:spMkLst>
        </pc:spChg>
        <pc:spChg chg="add del mod">
          <ac:chgData name="BUCHAILLOT JACQUES" userId="0ed4f12d-2581-4539-9d7f-8ab68ee0ab77" providerId="ADAL" clId="{D0B76771-E878-47AB-BE8D-BCFE48B393B6}" dt="2019-11-04T11:51:13.663" v="12897" actId="478"/>
          <ac:spMkLst>
            <pc:docMk/>
            <pc:sldMk cId="2887044521" sldId="361"/>
            <ac:spMk id="16" creationId="{42CE36F7-6AAB-48CE-8FFC-915683A068B2}"/>
          </ac:spMkLst>
        </pc:spChg>
        <pc:picChg chg="add mod">
          <ac:chgData name="BUCHAILLOT JACQUES" userId="0ed4f12d-2581-4539-9d7f-8ab68ee0ab77" providerId="ADAL" clId="{D0B76771-E878-47AB-BE8D-BCFE48B393B6}" dt="2019-11-04T11:51:03.103" v="12894" actId="14100"/>
          <ac:picMkLst>
            <pc:docMk/>
            <pc:sldMk cId="2887044521" sldId="361"/>
            <ac:picMk id="5" creationId="{3364CDFA-88A4-4569-828C-9362F5226A19}"/>
          </ac:picMkLst>
        </pc:picChg>
        <pc:picChg chg="del">
          <ac:chgData name="BUCHAILLOT JACQUES" userId="0ed4f12d-2581-4539-9d7f-8ab68ee0ab77" providerId="ADAL" clId="{D0B76771-E878-47AB-BE8D-BCFE48B393B6}" dt="2019-11-04T10:43:29.121" v="11889" actId="478"/>
          <ac:picMkLst>
            <pc:docMk/>
            <pc:sldMk cId="2887044521" sldId="361"/>
            <ac:picMk id="6" creationId="{2F481731-BD95-4BFA-AA18-1668FBCFF6F2}"/>
          </ac:picMkLst>
        </pc:picChg>
      </pc:sldChg>
      <pc:sldChg chg="addSp modSp add modNotesTx">
        <pc:chgData name="BUCHAILLOT JACQUES" userId="0ed4f12d-2581-4539-9d7f-8ab68ee0ab77" providerId="ADAL" clId="{D0B76771-E878-47AB-BE8D-BCFE48B393B6}" dt="2019-11-04T10:51:05.165" v="12090" actId="20577"/>
        <pc:sldMkLst>
          <pc:docMk/>
          <pc:sldMk cId="1976679060" sldId="362"/>
        </pc:sldMkLst>
        <pc:spChg chg="mod">
          <ac:chgData name="BUCHAILLOT JACQUES" userId="0ed4f12d-2581-4539-9d7f-8ab68ee0ab77" providerId="ADAL" clId="{D0B76771-E878-47AB-BE8D-BCFE48B393B6}" dt="2019-11-04T10:50:24.140" v="12085" actId="14100"/>
          <ac:spMkLst>
            <pc:docMk/>
            <pc:sldMk cId="1976679060" sldId="362"/>
            <ac:spMk id="7" creationId="{AD7664B4-4BE3-4152-9253-36E2B5F99673}"/>
          </ac:spMkLst>
        </pc:spChg>
        <pc:spChg chg="add mod">
          <ac:chgData name="BUCHAILLOT JACQUES" userId="0ed4f12d-2581-4539-9d7f-8ab68ee0ab77" providerId="ADAL" clId="{D0B76771-E878-47AB-BE8D-BCFE48B393B6}" dt="2019-11-04T10:47:16.374" v="12045" actId="20577"/>
          <ac:spMkLst>
            <pc:docMk/>
            <pc:sldMk cId="1976679060" sldId="362"/>
            <ac:spMk id="8" creationId="{FD351D13-B6E6-414E-AD57-DD411824B2FC}"/>
          </ac:spMkLst>
        </pc:spChg>
      </pc:sldChg>
      <pc:sldChg chg="addSp delSp modSp add">
        <pc:chgData name="BUCHAILLOT JACQUES" userId="0ed4f12d-2581-4539-9d7f-8ab68ee0ab77" providerId="ADAL" clId="{D0B76771-E878-47AB-BE8D-BCFE48B393B6}" dt="2019-11-04T12:10:22.775" v="13354" actId="14100"/>
        <pc:sldMkLst>
          <pc:docMk/>
          <pc:sldMk cId="3189590851" sldId="363"/>
        </pc:sldMkLst>
        <pc:spChg chg="del">
          <ac:chgData name="BUCHAILLOT JACQUES" userId="0ed4f12d-2581-4539-9d7f-8ab68ee0ab77" providerId="ADAL" clId="{D0B76771-E878-47AB-BE8D-BCFE48B393B6}" dt="2019-11-04T12:00:07.800" v="12976" actId="478"/>
          <ac:spMkLst>
            <pc:docMk/>
            <pc:sldMk cId="3189590851" sldId="363"/>
            <ac:spMk id="7" creationId="{AD7664B4-4BE3-4152-9253-36E2B5F99673}"/>
          </ac:spMkLst>
        </pc:spChg>
        <pc:spChg chg="mod">
          <ac:chgData name="BUCHAILLOT JACQUES" userId="0ed4f12d-2581-4539-9d7f-8ab68ee0ab77" providerId="ADAL" clId="{D0B76771-E878-47AB-BE8D-BCFE48B393B6}" dt="2019-11-04T12:10:22.775" v="13354" actId="14100"/>
          <ac:spMkLst>
            <pc:docMk/>
            <pc:sldMk cId="3189590851" sldId="363"/>
            <ac:spMk id="16" creationId="{42CE36F7-6AAB-48CE-8FFC-915683A068B2}"/>
          </ac:spMkLst>
        </pc:spChg>
        <pc:picChg chg="del">
          <ac:chgData name="BUCHAILLOT JACQUES" userId="0ed4f12d-2581-4539-9d7f-8ab68ee0ab77" providerId="ADAL" clId="{D0B76771-E878-47AB-BE8D-BCFE48B393B6}" dt="2019-11-04T12:00:09.815" v="12977" actId="478"/>
          <ac:picMkLst>
            <pc:docMk/>
            <pc:sldMk cId="3189590851" sldId="363"/>
            <ac:picMk id="5" creationId="{3364CDFA-88A4-4569-828C-9362F5226A19}"/>
          </ac:picMkLst>
        </pc:picChg>
        <pc:picChg chg="add del mod">
          <ac:chgData name="BUCHAILLOT JACQUES" userId="0ed4f12d-2581-4539-9d7f-8ab68ee0ab77" providerId="ADAL" clId="{D0B76771-E878-47AB-BE8D-BCFE48B393B6}" dt="2019-11-04T12:09:07.959" v="13326" actId="478"/>
          <ac:picMkLst>
            <pc:docMk/>
            <pc:sldMk cId="3189590851" sldId="363"/>
            <ac:picMk id="6" creationId="{1EA53DAA-4728-4ABB-8D56-6DC239C6F630}"/>
          </ac:picMkLst>
        </pc:picChg>
        <pc:picChg chg="add mod">
          <ac:chgData name="BUCHAILLOT JACQUES" userId="0ed4f12d-2581-4539-9d7f-8ab68ee0ab77" providerId="ADAL" clId="{D0B76771-E878-47AB-BE8D-BCFE48B393B6}" dt="2019-11-04T12:10:14.919" v="13352" actId="1076"/>
          <ac:picMkLst>
            <pc:docMk/>
            <pc:sldMk cId="3189590851" sldId="363"/>
            <ac:picMk id="11" creationId="{69107145-66AA-41CF-9704-4605BB7F9128}"/>
          </ac:picMkLst>
        </pc:picChg>
      </pc:sldChg>
      <pc:sldChg chg="addSp delSp modSp add ord">
        <pc:chgData name="BUCHAILLOT JACQUES" userId="0ed4f12d-2581-4539-9d7f-8ab68ee0ab77" providerId="ADAL" clId="{D0B76771-E878-47AB-BE8D-BCFE48B393B6}" dt="2019-11-04T12:49:13.200" v="13728" actId="113"/>
        <pc:sldMkLst>
          <pc:docMk/>
          <pc:sldMk cId="720152717" sldId="364"/>
        </pc:sldMkLst>
        <pc:spChg chg="mod">
          <ac:chgData name="BUCHAILLOT JACQUES" userId="0ed4f12d-2581-4539-9d7f-8ab68ee0ab77" providerId="ADAL" clId="{D0B76771-E878-47AB-BE8D-BCFE48B393B6}" dt="2019-11-04T12:27:06.781" v="13396" actId="20577"/>
          <ac:spMkLst>
            <pc:docMk/>
            <pc:sldMk cId="720152717" sldId="364"/>
            <ac:spMk id="13" creationId="{92367F1A-A8DB-47A5-81BC-169777C8EF93}"/>
          </ac:spMkLst>
        </pc:spChg>
        <pc:spChg chg="mod">
          <ac:chgData name="BUCHAILLOT JACQUES" userId="0ed4f12d-2581-4539-9d7f-8ab68ee0ab77" providerId="ADAL" clId="{D0B76771-E878-47AB-BE8D-BCFE48B393B6}" dt="2019-11-04T12:49:13.200" v="13728" actId="113"/>
          <ac:spMkLst>
            <pc:docMk/>
            <pc:sldMk cId="720152717" sldId="364"/>
            <ac:spMk id="16" creationId="{42CE36F7-6AAB-48CE-8FFC-915683A068B2}"/>
          </ac:spMkLst>
        </pc:spChg>
        <pc:picChg chg="add mod ord">
          <ac:chgData name="BUCHAILLOT JACQUES" userId="0ed4f12d-2581-4539-9d7f-8ab68ee0ab77" providerId="ADAL" clId="{D0B76771-E878-47AB-BE8D-BCFE48B393B6}" dt="2019-11-04T12:27:30.732" v="13403" actId="1076"/>
          <ac:picMkLst>
            <pc:docMk/>
            <pc:sldMk cId="720152717" sldId="364"/>
            <ac:picMk id="5" creationId="{8B2B45FE-2FA0-446D-AA8D-2ACA5832DAFA}"/>
          </ac:picMkLst>
        </pc:picChg>
        <pc:picChg chg="del">
          <ac:chgData name="BUCHAILLOT JACQUES" userId="0ed4f12d-2581-4539-9d7f-8ab68ee0ab77" providerId="ADAL" clId="{D0B76771-E878-47AB-BE8D-BCFE48B393B6}" dt="2019-11-04T12:26:20.125" v="13356" actId="478"/>
          <ac:picMkLst>
            <pc:docMk/>
            <pc:sldMk cId="720152717" sldId="364"/>
            <ac:picMk id="11" creationId="{69107145-66AA-41CF-9704-4605BB7F9128}"/>
          </ac:picMkLst>
        </pc:picChg>
      </pc:sldChg>
      <pc:sldChg chg="addSp delSp modSp add">
        <pc:chgData name="BUCHAILLOT JACQUES" userId="0ed4f12d-2581-4539-9d7f-8ab68ee0ab77" providerId="ADAL" clId="{D0B76771-E878-47AB-BE8D-BCFE48B393B6}" dt="2019-11-04T12:54:30.191" v="13952" actId="20577"/>
        <pc:sldMkLst>
          <pc:docMk/>
          <pc:sldMk cId="781108321" sldId="365"/>
        </pc:sldMkLst>
        <pc:spChg chg="mod">
          <ac:chgData name="BUCHAILLOT JACQUES" userId="0ed4f12d-2581-4539-9d7f-8ab68ee0ab77" providerId="ADAL" clId="{D0B76771-E878-47AB-BE8D-BCFE48B393B6}" dt="2019-11-04T12:46:22.158" v="13441" actId="20577"/>
          <ac:spMkLst>
            <pc:docMk/>
            <pc:sldMk cId="781108321" sldId="365"/>
            <ac:spMk id="13" creationId="{92367F1A-A8DB-47A5-81BC-169777C8EF93}"/>
          </ac:spMkLst>
        </pc:spChg>
        <pc:spChg chg="add mod">
          <ac:chgData name="BUCHAILLOT JACQUES" userId="0ed4f12d-2581-4539-9d7f-8ab68ee0ab77" providerId="ADAL" clId="{D0B76771-E878-47AB-BE8D-BCFE48B393B6}" dt="2019-11-04T12:54:30.191" v="13952" actId="20577"/>
          <ac:spMkLst>
            <pc:docMk/>
            <pc:sldMk cId="781108321" sldId="365"/>
            <ac:spMk id="15" creationId="{822DA204-3879-4E9C-A4C2-F399012ADBBE}"/>
          </ac:spMkLst>
        </pc:spChg>
        <pc:spChg chg="mod">
          <ac:chgData name="BUCHAILLOT JACQUES" userId="0ed4f12d-2581-4539-9d7f-8ab68ee0ab77" providerId="ADAL" clId="{D0B76771-E878-47AB-BE8D-BCFE48B393B6}" dt="2019-11-04T12:49:58.285" v="13810" actId="14100"/>
          <ac:spMkLst>
            <pc:docMk/>
            <pc:sldMk cId="781108321" sldId="365"/>
            <ac:spMk id="16" creationId="{42CE36F7-6AAB-48CE-8FFC-915683A068B2}"/>
          </ac:spMkLst>
        </pc:spChg>
        <pc:picChg chg="del">
          <ac:chgData name="BUCHAILLOT JACQUES" userId="0ed4f12d-2581-4539-9d7f-8ab68ee0ab77" providerId="ADAL" clId="{D0B76771-E878-47AB-BE8D-BCFE48B393B6}" dt="2019-11-04T12:46:25.149" v="13442" actId="478"/>
          <ac:picMkLst>
            <pc:docMk/>
            <pc:sldMk cId="781108321" sldId="365"/>
            <ac:picMk id="5" creationId="{8B2B45FE-2FA0-446D-AA8D-2ACA5832DAFA}"/>
          </ac:picMkLst>
        </pc:picChg>
        <pc:picChg chg="add del mod">
          <ac:chgData name="BUCHAILLOT JACQUES" userId="0ed4f12d-2581-4539-9d7f-8ab68ee0ab77" providerId="ADAL" clId="{D0B76771-E878-47AB-BE8D-BCFE48B393B6}" dt="2019-11-04T12:46:36.461" v="13444" actId="478"/>
          <ac:picMkLst>
            <pc:docMk/>
            <pc:sldMk cId="781108321" sldId="365"/>
            <ac:picMk id="6" creationId="{6D9BF0E6-A57A-44BA-8267-991726C1A87D}"/>
          </ac:picMkLst>
        </pc:picChg>
        <pc:picChg chg="add mod">
          <ac:chgData name="BUCHAILLOT JACQUES" userId="0ed4f12d-2581-4539-9d7f-8ab68ee0ab77" providerId="ADAL" clId="{D0B76771-E878-47AB-BE8D-BCFE48B393B6}" dt="2019-11-04T12:51:34.036" v="13817" actId="1076"/>
          <ac:picMkLst>
            <pc:docMk/>
            <pc:sldMk cId="781108321" sldId="365"/>
            <ac:picMk id="8" creationId="{D9EAF5C6-9364-4877-9C26-82D3AB21918F}"/>
          </ac:picMkLst>
        </pc:picChg>
        <pc:picChg chg="add mod">
          <ac:chgData name="BUCHAILLOT JACQUES" userId="0ed4f12d-2581-4539-9d7f-8ab68ee0ab77" providerId="ADAL" clId="{D0B76771-E878-47AB-BE8D-BCFE48B393B6}" dt="2019-11-04T12:51:25.292" v="13815" actId="1076"/>
          <ac:picMkLst>
            <pc:docMk/>
            <pc:sldMk cId="781108321" sldId="365"/>
            <ac:picMk id="12" creationId="{832AC7BC-8C08-4C5F-8848-C2D0F4082F46}"/>
          </ac:picMkLst>
        </pc:picChg>
      </pc:sldChg>
      <pc:sldChg chg="addSp delSp modSp add">
        <pc:chgData name="BUCHAILLOT JACQUES" userId="0ed4f12d-2581-4539-9d7f-8ab68ee0ab77" providerId="ADAL" clId="{D0B76771-E878-47AB-BE8D-BCFE48B393B6}" dt="2019-11-04T13:19:50.569" v="14430" actId="1076"/>
        <pc:sldMkLst>
          <pc:docMk/>
          <pc:sldMk cId="284423275" sldId="366"/>
        </pc:sldMkLst>
        <pc:spChg chg="mod">
          <ac:chgData name="BUCHAILLOT JACQUES" userId="0ed4f12d-2581-4539-9d7f-8ab68ee0ab77" providerId="ADAL" clId="{D0B76771-E878-47AB-BE8D-BCFE48B393B6}" dt="2019-11-04T13:17:32.993" v="14316" actId="1076"/>
          <ac:spMkLst>
            <pc:docMk/>
            <pc:sldMk cId="284423275" sldId="366"/>
            <ac:spMk id="7" creationId="{AD7664B4-4BE3-4152-9253-36E2B5F99673}"/>
          </ac:spMkLst>
        </pc:spChg>
        <pc:spChg chg="del">
          <ac:chgData name="BUCHAILLOT JACQUES" userId="0ed4f12d-2581-4539-9d7f-8ab68ee0ab77" providerId="ADAL" clId="{D0B76771-E878-47AB-BE8D-BCFE48B393B6}" dt="2019-11-04T13:17:21.266" v="14315" actId="478"/>
          <ac:spMkLst>
            <pc:docMk/>
            <pc:sldMk cId="284423275" sldId="366"/>
            <ac:spMk id="9" creationId="{7C162F71-2E58-4372-840C-CA8C6BDF676F}"/>
          </ac:spMkLst>
        </pc:spChg>
        <pc:spChg chg="del">
          <ac:chgData name="BUCHAILLOT JACQUES" userId="0ed4f12d-2581-4539-9d7f-8ab68ee0ab77" providerId="ADAL" clId="{D0B76771-E878-47AB-BE8D-BCFE48B393B6}" dt="2019-11-04T13:07:28.563" v="14001" actId="478"/>
          <ac:spMkLst>
            <pc:docMk/>
            <pc:sldMk cId="284423275" sldId="366"/>
            <ac:spMk id="11" creationId="{DD0A4EC6-396E-4721-9E45-5084CE655D79}"/>
          </ac:spMkLst>
        </pc:spChg>
        <pc:spChg chg="del">
          <ac:chgData name="BUCHAILLOT JACQUES" userId="0ed4f12d-2581-4539-9d7f-8ab68ee0ab77" providerId="ADAL" clId="{D0B76771-E878-47AB-BE8D-BCFE48B393B6}" dt="2019-11-04T13:07:29.882" v="14002" actId="478"/>
          <ac:spMkLst>
            <pc:docMk/>
            <pc:sldMk cId="284423275" sldId="366"/>
            <ac:spMk id="12" creationId="{219FE88A-6C5B-4AE5-819C-B83CA02103BC}"/>
          </ac:spMkLst>
        </pc:spChg>
        <pc:spChg chg="mod">
          <ac:chgData name="BUCHAILLOT JACQUES" userId="0ed4f12d-2581-4539-9d7f-8ab68ee0ab77" providerId="ADAL" clId="{D0B76771-E878-47AB-BE8D-BCFE48B393B6}" dt="2019-11-04T13:07:33.876" v="14014" actId="20577"/>
          <ac:spMkLst>
            <pc:docMk/>
            <pc:sldMk cId="284423275" sldId="366"/>
            <ac:spMk id="13" creationId="{92367F1A-A8DB-47A5-81BC-169777C8EF93}"/>
          </ac:spMkLst>
        </pc:spChg>
        <pc:spChg chg="add mod">
          <ac:chgData name="BUCHAILLOT JACQUES" userId="0ed4f12d-2581-4539-9d7f-8ab68ee0ab77" providerId="ADAL" clId="{D0B76771-E878-47AB-BE8D-BCFE48B393B6}" dt="2019-11-04T13:19:50.569" v="14430" actId="1076"/>
          <ac:spMkLst>
            <pc:docMk/>
            <pc:sldMk cId="284423275" sldId="366"/>
            <ac:spMk id="17" creationId="{20400C6F-91CB-4F8A-B857-7F6062FFC737}"/>
          </ac:spMkLst>
        </pc:spChg>
        <pc:picChg chg="add del mod">
          <ac:chgData name="BUCHAILLOT JACQUES" userId="0ed4f12d-2581-4539-9d7f-8ab68ee0ab77" providerId="ADAL" clId="{D0B76771-E878-47AB-BE8D-BCFE48B393B6}" dt="2019-11-04T13:11:57.069" v="14029" actId="478"/>
          <ac:picMkLst>
            <pc:docMk/>
            <pc:sldMk cId="284423275" sldId="366"/>
            <ac:picMk id="5" creationId="{883691C7-B135-43ED-B3B6-13D7A692C3CF}"/>
          </ac:picMkLst>
        </pc:picChg>
        <pc:picChg chg="del">
          <ac:chgData name="BUCHAILLOT JACQUES" userId="0ed4f12d-2581-4539-9d7f-8ab68ee0ab77" providerId="ADAL" clId="{D0B76771-E878-47AB-BE8D-BCFE48B393B6}" dt="2019-11-04T13:11:34.998" v="14025" actId="478"/>
          <ac:picMkLst>
            <pc:docMk/>
            <pc:sldMk cId="284423275" sldId="366"/>
            <ac:picMk id="6" creationId="{2F481731-BD95-4BFA-AA18-1668FBCFF6F2}"/>
          </ac:picMkLst>
        </pc:picChg>
        <pc:picChg chg="add mod">
          <ac:chgData name="BUCHAILLOT JACQUES" userId="0ed4f12d-2581-4539-9d7f-8ab68ee0ab77" providerId="ADAL" clId="{D0B76771-E878-47AB-BE8D-BCFE48B393B6}" dt="2019-11-04T13:17:09.768" v="14314" actId="1076"/>
          <ac:picMkLst>
            <pc:docMk/>
            <pc:sldMk cId="284423275" sldId="366"/>
            <ac:picMk id="14" creationId="{36D40DEE-278D-4EC3-AB62-657630BBB550}"/>
          </ac:picMkLst>
        </pc:picChg>
        <pc:picChg chg="add mod">
          <ac:chgData name="BUCHAILLOT JACQUES" userId="0ed4f12d-2581-4539-9d7f-8ab68ee0ab77" providerId="ADAL" clId="{D0B76771-E878-47AB-BE8D-BCFE48B393B6}" dt="2019-11-04T13:17:54.193" v="14320" actId="1076"/>
          <ac:picMkLst>
            <pc:docMk/>
            <pc:sldMk cId="284423275" sldId="366"/>
            <ac:picMk id="16" creationId="{EFA3DE27-FA77-4F1F-8A42-4EEB06B8344C}"/>
          </ac:picMkLst>
        </pc:picChg>
      </pc:sldChg>
      <pc:sldChg chg="addSp delSp modSp add modNotesTx">
        <pc:chgData name="BUCHAILLOT JACQUES" userId="0ed4f12d-2581-4539-9d7f-8ab68ee0ab77" providerId="ADAL" clId="{D0B76771-E878-47AB-BE8D-BCFE48B393B6}" dt="2019-11-04T14:41:53.363" v="16227" actId="20577"/>
        <pc:sldMkLst>
          <pc:docMk/>
          <pc:sldMk cId="2848983041" sldId="367"/>
        </pc:sldMkLst>
        <pc:spChg chg="mod">
          <ac:chgData name="BUCHAILLOT JACQUES" userId="0ed4f12d-2581-4539-9d7f-8ab68ee0ab77" providerId="ADAL" clId="{D0B76771-E878-47AB-BE8D-BCFE48B393B6}" dt="2019-11-04T14:28:52.149" v="15540"/>
          <ac:spMkLst>
            <pc:docMk/>
            <pc:sldMk cId="2848983041" sldId="367"/>
            <ac:spMk id="2" creationId="{17AC53CD-B570-44D1-88AF-A9729BA2EEF5}"/>
          </ac:spMkLst>
        </pc:spChg>
        <pc:spChg chg="del">
          <ac:chgData name="BUCHAILLOT JACQUES" userId="0ed4f12d-2581-4539-9d7f-8ab68ee0ab77" providerId="ADAL" clId="{D0B76771-E878-47AB-BE8D-BCFE48B393B6}" dt="2019-11-04T14:16:58.098" v="14735" actId="478"/>
          <ac:spMkLst>
            <pc:docMk/>
            <pc:sldMk cId="2848983041" sldId="367"/>
            <ac:spMk id="9" creationId="{7C162F71-2E58-4372-840C-CA8C6BDF676F}"/>
          </ac:spMkLst>
        </pc:spChg>
        <pc:spChg chg="add mod">
          <ac:chgData name="BUCHAILLOT JACQUES" userId="0ed4f12d-2581-4539-9d7f-8ab68ee0ab77" providerId="ADAL" clId="{D0B76771-E878-47AB-BE8D-BCFE48B393B6}" dt="2019-11-04T14:41:53.363" v="16227" actId="20577"/>
          <ac:spMkLst>
            <pc:docMk/>
            <pc:sldMk cId="2848983041" sldId="367"/>
            <ac:spMk id="12" creationId="{E2EA932C-470A-4530-8E20-2AC8C99CE61C}"/>
          </ac:spMkLst>
        </pc:spChg>
        <pc:spChg chg="mod">
          <ac:chgData name="BUCHAILLOT JACQUES" userId="0ed4f12d-2581-4539-9d7f-8ab68ee0ab77" providerId="ADAL" clId="{D0B76771-E878-47AB-BE8D-BCFE48B393B6}" dt="2019-11-04T14:19:26.523" v="14987" actId="20577"/>
          <ac:spMkLst>
            <pc:docMk/>
            <pc:sldMk cId="2848983041" sldId="367"/>
            <ac:spMk id="13" creationId="{92367F1A-A8DB-47A5-81BC-169777C8EF93}"/>
          </ac:spMkLst>
        </pc:spChg>
        <pc:spChg chg="add mod">
          <ac:chgData name="BUCHAILLOT JACQUES" userId="0ed4f12d-2581-4539-9d7f-8ab68ee0ab77" providerId="ADAL" clId="{D0B76771-E878-47AB-BE8D-BCFE48B393B6}" dt="2019-11-04T14:17:17.041" v="14756" actId="1076"/>
          <ac:spMkLst>
            <pc:docMk/>
            <pc:sldMk cId="2848983041" sldId="367"/>
            <ac:spMk id="15" creationId="{0A65B84E-78EA-4942-9AC2-0FEAF5A77341}"/>
          </ac:spMkLst>
        </pc:spChg>
        <pc:spChg chg="del mod">
          <ac:chgData name="BUCHAILLOT JACQUES" userId="0ed4f12d-2581-4539-9d7f-8ab68ee0ab77" providerId="ADAL" clId="{D0B76771-E878-47AB-BE8D-BCFE48B393B6}" dt="2019-11-04T13:22:10.043" v="14486" actId="478"/>
          <ac:spMkLst>
            <pc:docMk/>
            <pc:sldMk cId="2848983041" sldId="367"/>
            <ac:spMk id="16" creationId="{42CE36F7-6AAB-48CE-8FFC-915683A068B2}"/>
          </ac:spMkLst>
        </pc:spChg>
        <pc:picChg chg="del">
          <ac:chgData name="BUCHAILLOT JACQUES" userId="0ed4f12d-2581-4539-9d7f-8ab68ee0ab77" providerId="ADAL" clId="{D0B76771-E878-47AB-BE8D-BCFE48B393B6}" dt="2019-11-04T13:21:30.306" v="14476" actId="478"/>
          <ac:picMkLst>
            <pc:docMk/>
            <pc:sldMk cId="2848983041" sldId="367"/>
            <ac:picMk id="11" creationId="{69107145-66AA-41CF-9704-4605BB7F9128}"/>
          </ac:picMkLst>
        </pc:picChg>
      </pc:sldChg>
      <pc:sldChg chg="modSp add">
        <pc:chgData name="BUCHAILLOT JACQUES" userId="0ed4f12d-2581-4539-9d7f-8ab68ee0ab77" providerId="ADAL" clId="{D0B76771-E878-47AB-BE8D-BCFE48B393B6}" dt="2019-11-04T14:28:46.369" v="15538" actId="20577"/>
        <pc:sldMkLst>
          <pc:docMk/>
          <pc:sldMk cId="1544478155" sldId="370"/>
        </pc:sldMkLst>
        <pc:spChg chg="mod">
          <ac:chgData name="BUCHAILLOT JACQUES" userId="0ed4f12d-2581-4539-9d7f-8ab68ee0ab77" providerId="ADAL" clId="{D0B76771-E878-47AB-BE8D-BCFE48B393B6}" dt="2019-11-04T14:28:46.369" v="15538" actId="20577"/>
          <ac:spMkLst>
            <pc:docMk/>
            <pc:sldMk cId="1544478155" sldId="370"/>
            <ac:spMk id="7" creationId="{EDF36F09-8CF3-42DD-9396-8A3893762053}"/>
          </ac:spMkLst>
        </pc:spChg>
      </pc:sldChg>
      <pc:sldChg chg="modSp add">
        <pc:chgData name="BUCHAILLOT JACQUES" userId="0ed4f12d-2581-4539-9d7f-8ab68ee0ab77" providerId="ADAL" clId="{D0B76771-E878-47AB-BE8D-BCFE48B393B6}" dt="2019-11-08T09:17:00.967" v="17943" actId="20577"/>
        <pc:sldMkLst>
          <pc:docMk/>
          <pc:sldMk cId="2655027901" sldId="371"/>
        </pc:sldMkLst>
        <pc:spChg chg="mod">
          <ac:chgData name="BUCHAILLOT JACQUES" userId="0ed4f12d-2581-4539-9d7f-8ab68ee0ab77" providerId="ADAL" clId="{D0B76771-E878-47AB-BE8D-BCFE48B393B6}" dt="2019-11-04T14:28:55.656" v="15542"/>
          <ac:spMkLst>
            <pc:docMk/>
            <pc:sldMk cId="2655027901" sldId="371"/>
            <ac:spMk id="2" creationId="{17AC53CD-B570-44D1-88AF-A9729BA2EEF5}"/>
          </ac:spMkLst>
        </pc:spChg>
        <pc:spChg chg="mod">
          <ac:chgData name="BUCHAILLOT JACQUES" userId="0ed4f12d-2581-4539-9d7f-8ab68ee0ab77" providerId="ADAL" clId="{D0B76771-E878-47AB-BE8D-BCFE48B393B6}" dt="2019-11-08T09:17:00.967" v="17943" actId="20577"/>
          <ac:spMkLst>
            <pc:docMk/>
            <pc:sldMk cId="2655027901" sldId="371"/>
            <ac:spMk id="12" creationId="{E2EA932C-470A-4530-8E20-2AC8C99CE61C}"/>
          </ac:spMkLst>
        </pc:spChg>
      </pc:sldChg>
      <pc:sldChg chg="addSp delSp modSp add">
        <pc:chgData name="BUCHAILLOT JACQUES" userId="0ed4f12d-2581-4539-9d7f-8ab68ee0ab77" providerId="ADAL" clId="{D0B76771-E878-47AB-BE8D-BCFE48B393B6}" dt="2019-11-04T15:10:12.329" v="16986"/>
        <pc:sldMkLst>
          <pc:docMk/>
          <pc:sldMk cId="2808415373" sldId="372"/>
        </pc:sldMkLst>
        <pc:spChg chg="mod">
          <ac:chgData name="BUCHAILLOT JACQUES" userId="0ed4f12d-2581-4539-9d7f-8ab68ee0ab77" providerId="ADAL" clId="{D0B76771-E878-47AB-BE8D-BCFE48B393B6}" dt="2019-11-04T14:28:59.083" v="15544"/>
          <ac:spMkLst>
            <pc:docMk/>
            <pc:sldMk cId="2808415373" sldId="372"/>
            <ac:spMk id="2" creationId="{17AC53CD-B570-44D1-88AF-A9729BA2EEF5}"/>
          </ac:spMkLst>
        </pc:spChg>
        <pc:spChg chg="del">
          <ac:chgData name="BUCHAILLOT JACQUES" userId="0ed4f12d-2581-4539-9d7f-8ab68ee0ab77" providerId="ADAL" clId="{D0B76771-E878-47AB-BE8D-BCFE48B393B6}" dt="2019-11-04T14:28:31.754" v="15510" actId="478"/>
          <ac:spMkLst>
            <pc:docMk/>
            <pc:sldMk cId="2808415373" sldId="372"/>
            <ac:spMk id="12" creationId="{E2EA932C-470A-4530-8E20-2AC8C99CE61C}"/>
          </ac:spMkLst>
        </pc:spChg>
        <pc:spChg chg="mod">
          <ac:chgData name="BUCHAILLOT JACQUES" userId="0ed4f12d-2581-4539-9d7f-8ab68ee0ab77" providerId="ADAL" clId="{D0B76771-E878-47AB-BE8D-BCFE48B393B6}" dt="2019-11-04T14:28:35.875" v="15517" actId="20577"/>
          <ac:spMkLst>
            <pc:docMk/>
            <pc:sldMk cId="2808415373" sldId="372"/>
            <ac:spMk id="13" creationId="{92367F1A-A8DB-47A5-81BC-169777C8EF93}"/>
          </ac:spMkLst>
        </pc:spChg>
        <pc:spChg chg="mod">
          <ac:chgData name="BUCHAILLOT JACQUES" userId="0ed4f12d-2581-4539-9d7f-8ab68ee0ab77" providerId="ADAL" clId="{D0B76771-E878-47AB-BE8D-BCFE48B393B6}" dt="2019-11-04T14:34:45.462" v="15648" actId="164"/>
          <ac:spMkLst>
            <pc:docMk/>
            <pc:sldMk cId="2808415373" sldId="372"/>
            <ac:spMk id="15" creationId="{0A65B84E-78EA-4942-9AC2-0FEAF5A77341}"/>
          </ac:spMkLst>
        </pc:spChg>
        <pc:spChg chg="add mod">
          <ac:chgData name="BUCHAILLOT JACQUES" userId="0ed4f12d-2581-4539-9d7f-8ab68ee0ab77" providerId="ADAL" clId="{D0B76771-E878-47AB-BE8D-BCFE48B393B6}" dt="2019-11-04T14:34:39.249" v="15647" actId="164"/>
          <ac:spMkLst>
            <pc:docMk/>
            <pc:sldMk cId="2808415373" sldId="372"/>
            <ac:spMk id="16" creationId="{D0C4CF0B-E528-410A-B943-71D13CE60C4A}"/>
          </ac:spMkLst>
        </pc:spChg>
        <pc:spChg chg="add del">
          <ac:chgData name="BUCHAILLOT JACQUES" userId="0ed4f12d-2581-4539-9d7f-8ab68ee0ab77" providerId="ADAL" clId="{D0B76771-E878-47AB-BE8D-BCFE48B393B6}" dt="2019-11-04T15:10:12.329" v="16986"/>
          <ac:spMkLst>
            <pc:docMk/>
            <pc:sldMk cId="2808415373" sldId="372"/>
            <ac:spMk id="18" creationId="{EEB340F2-9AAC-43F1-A6A2-C803CC832CC0}"/>
          </ac:spMkLst>
        </pc:spChg>
        <pc:grpChg chg="add mod">
          <ac:chgData name="BUCHAILLOT JACQUES" userId="0ed4f12d-2581-4539-9d7f-8ab68ee0ab77" providerId="ADAL" clId="{D0B76771-E878-47AB-BE8D-BCFE48B393B6}" dt="2019-11-04T14:34:48.490" v="15649" actId="1076"/>
          <ac:grpSpMkLst>
            <pc:docMk/>
            <pc:sldMk cId="2808415373" sldId="372"/>
            <ac:grpSpMk id="11" creationId="{13167DA2-A767-4965-99EA-49AF5EBD805A}"/>
          </ac:grpSpMkLst>
        </pc:grpChg>
        <pc:grpChg chg="add mod">
          <ac:chgData name="BUCHAILLOT JACQUES" userId="0ed4f12d-2581-4539-9d7f-8ab68ee0ab77" providerId="ADAL" clId="{D0B76771-E878-47AB-BE8D-BCFE48B393B6}" dt="2019-11-04T14:34:48.490" v="15649" actId="1076"/>
          <ac:grpSpMkLst>
            <pc:docMk/>
            <pc:sldMk cId="2808415373" sldId="372"/>
            <ac:grpSpMk id="17" creationId="{BD84AA05-98E8-4C41-801E-86CA1B7FC2B3}"/>
          </ac:grpSpMkLst>
        </pc:grpChg>
        <pc:picChg chg="add mod">
          <ac:chgData name="BUCHAILLOT JACQUES" userId="0ed4f12d-2581-4539-9d7f-8ab68ee0ab77" providerId="ADAL" clId="{D0B76771-E878-47AB-BE8D-BCFE48B393B6}" dt="2019-11-04T14:34:39.249" v="15647" actId="164"/>
          <ac:picMkLst>
            <pc:docMk/>
            <pc:sldMk cId="2808415373" sldId="372"/>
            <ac:picMk id="5" creationId="{00593061-7DCC-4D1D-809E-46FF207FAE1E}"/>
          </ac:picMkLst>
        </pc:picChg>
        <pc:picChg chg="add del mod">
          <ac:chgData name="BUCHAILLOT JACQUES" userId="0ed4f12d-2581-4539-9d7f-8ab68ee0ab77" providerId="ADAL" clId="{D0B76771-E878-47AB-BE8D-BCFE48B393B6}" dt="2019-11-04T14:33:36.114" v="15607" actId="478"/>
          <ac:picMkLst>
            <pc:docMk/>
            <pc:sldMk cId="2808415373" sldId="372"/>
            <ac:picMk id="7" creationId="{C5F30E9E-53EE-48E4-A78A-A09B41722CCB}"/>
          </ac:picMkLst>
        </pc:picChg>
        <pc:picChg chg="add mod">
          <ac:chgData name="BUCHAILLOT JACQUES" userId="0ed4f12d-2581-4539-9d7f-8ab68ee0ab77" providerId="ADAL" clId="{D0B76771-E878-47AB-BE8D-BCFE48B393B6}" dt="2019-11-04T14:34:45.462" v="15648" actId="164"/>
          <ac:picMkLst>
            <pc:docMk/>
            <pc:sldMk cId="2808415373" sldId="372"/>
            <ac:picMk id="9" creationId="{447CCA0B-28C2-4664-B718-C35D1CC7BCED}"/>
          </ac:picMkLst>
        </pc:picChg>
      </pc:sldChg>
      <pc:sldChg chg="addSp delSp modSp add">
        <pc:chgData name="BUCHAILLOT JACQUES" userId="0ed4f12d-2581-4539-9d7f-8ab68ee0ab77" providerId="ADAL" clId="{D0B76771-E878-47AB-BE8D-BCFE48B393B6}" dt="2019-11-04T14:46:54.521" v="16266" actId="1076"/>
        <pc:sldMkLst>
          <pc:docMk/>
          <pc:sldMk cId="2894568204" sldId="373"/>
        </pc:sldMkLst>
        <pc:spChg chg="mod">
          <ac:chgData name="BUCHAILLOT JACQUES" userId="0ed4f12d-2581-4539-9d7f-8ab68ee0ab77" providerId="ADAL" clId="{D0B76771-E878-47AB-BE8D-BCFE48B393B6}" dt="2019-11-04T14:46:34.355" v="16262" actId="20577"/>
          <ac:spMkLst>
            <pc:docMk/>
            <pc:sldMk cId="2894568204" sldId="373"/>
            <ac:spMk id="13" creationId="{92367F1A-A8DB-47A5-81BC-169777C8EF93}"/>
          </ac:spMkLst>
        </pc:spChg>
        <pc:spChg chg="del">
          <ac:chgData name="BUCHAILLOT JACQUES" userId="0ed4f12d-2581-4539-9d7f-8ab68ee0ab77" providerId="ADAL" clId="{D0B76771-E878-47AB-BE8D-BCFE48B393B6}" dt="2019-11-04T14:46:46.682" v="16264" actId="478"/>
          <ac:spMkLst>
            <pc:docMk/>
            <pc:sldMk cId="2894568204" sldId="373"/>
            <ac:spMk id="14" creationId="{C66B66BF-FDE0-418E-B9F8-8CB6E6106F46}"/>
          </ac:spMkLst>
        </pc:spChg>
        <pc:spChg chg="mod topLvl">
          <ac:chgData name="BUCHAILLOT JACQUES" userId="0ed4f12d-2581-4539-9d7f-8ab68ee0ab77" providerId="ADAL" clId="{D0B76771-E878-47AB-BE8D-BCFE48B393B6}" dt="2019-11-04T14:46:41.628" v="16263" actId="164"/>
          <ac:spMkLst>
            <pc:docMk/>
            <pc:sldMk cId="2894568204" sldId="373"/>
            <ac:spMk id="15" creationId="{0A65B84E-78EA-4942-9AC2-0FEAF5A77341}"/>
          </ac:spMkLst>
        </pc:spChg>
        <pc:spChg chg="mod topLvl">
          <ac:chgData name="BUCHAILLOT JACQUES" userId="0ed4f12d-2581-4539-9d7f-8ab68ee0ab77" providerId="ADAL" clId="{D0B76771-E878-47AB-BE8D-BCFE48B393B6}" dt="2019-11-04T14:46:51.184" v="16265" actId="164"/>
          <ac:spMkLst>
            <pc:docMk/>
            <pc:sldMk cId="2894568204" sldId="373"/>
            <ac:spMk id="16" creationId="{D0C4CF0B-E528-410A-B943-71D13CE60C4A}"/>
          </ac:spMkLst>
        </pc:spChg>
        <pc:grpChg chg="del">
          <ac:chgData name="BUCHAILLOT JACQUES" userId="0ed4f12d-2581-4539-9d7f-8ab68ee0ab77" providerId="ADAL" clId="{D0B76771-E878-47AB-BE8D-BCFE48B393B6}" dt="2019-11-04T14:42:51.068" v="16229" actId="165"/>
          <ac:grpSpMkLst>
            <pc:docMk/>
            <pc:sldMk cId="2894568204" sldId="373"/>
            <ac:grpSpMk id="11" creationId="{13167DA2-A767-4965-99EA-49AF5EBD805A}"/>
          </ac:grpSpMkLst>
        </pc:grpChg>
        <pc:grpChg chg="add mod">
          <ac:chgData name="BUCHAILLOT JACQUES" userId="0ed4f12d-2581-4539-9d7f-8ab68ee0ab77" providerId="ADAL" clId="{D0B76771-E878-47AB-BE8D-BCFE48B393B6}" dt="2019-11-04T14:46:54.521" v="16266" actId="1076"/>
          <ac:grpSpMkLst>
            <pc:docMk/>
            <pc:sldMk cId="2894568204" sldId="373"/>
            <ac:grpSpMk id="12" creationId="{8CA5B9BA-D95A-4061-9B3F-772E439E60FF}"/>
          </ac:grpSpMkLst>
        </pc:grpChg>
        <pc:grpChg chg="del">
          <ac:chgData name="BUCHAILLOT JACQUES" userId="0ed4f12d-2581-4539-9d7f-8ab68ee0ab77" providerId="ADAL" clId="{D0B76771-E878-47AB-BE8D-BCFE48B393B6}" dt="2019-11-04T14:42:54.520" v="16230" actId="165"/>
          <ac:grpSpMkLst>
            <pc:docMk/>
            <pc:sldMk cId="2894568204" sldId="373"/>
            <ac:grpSpMk id="17" creationId="{BD84AA05-98E8-4C41-801E-86CA1B7FC2B3}"/>
          </ac:grpSpMkLst>
        </pc:grpChg>
        <pc:grpChg chg="add mod">
          <ac:chgData name="BUCHAILLOT JACQUES" userId="0ed4f12d-2581-4539-9d7f-8ab68ee0ab77" providerId="ADAL" clId="{D0B76771-E878-47AB-BE8D-BCFE48B393B6}" dt="2019-11-04T14:46:54.521" v="16266" actId="1076"/>
          <ac:grpSpMkLst>
            <pc:docMk/>
            <pc:sldMk cId="2894568204" sldId="373"/>
            <ac:grpSpMk id="18" creationId="{D6A9222C-EDDB-4FA5-881F-EE420EAC8A23}"/>
          </ac:grpSpMkLst>
        </pc:grpChg>
        <pc:picChg chg="del mod topLvl">
          <ac:chgData name="BUCHAILLOT JACQUES" userId="0ed4f12d-2581-4539-9d7f-8ab68ee0ab77" providerId="ADAL" clId="{D0B76771-E878-47AB-BE8D-BCFE48B393B6}" dt="2019-11-04T14:45:25.683" v="16231" actId="478"/>
          <ac:picMkLst>
            <pc:docMk/>
            <pc:sldMk cId="2894568204" sldId="373"/>
            <ac:picMk id="5" creationId="{00593061-7DCC-4D1D-809E-46FF207FAE1E}"/>
          </ac:picMkLst>
        </pc:picChg>
        <pc:picChg chg="add mod">
          <ac:chgData name="BUCHAILLOT JACQUES" userId="0ed4f12d-2581-4539-9d7f-8ab68ee0ab77" providerId="ADAL" clId="{D0B76771-E878-47AB-BE8D-BCFE48B393B6}" dt="2019-11-04T14:46:51.184" v="16265" actId="164"/>
          <ac:picMkLst>
            <pc:docMk/>
            <pc:sldMk cId="2894568204" sldId="373"/>
            <ac:picMk id="6" creationId="{D10A06A6-4BF9-4E7A-8FB9-D9CB01C1A46F}"/>
          </ac:picMkLst>
        </pc:picChg>
        <pc:picChg chg="add mod">
          <ac:chgData name="BUCHAILLOT JACQUES" userId="0ed4f12d-2581-4539-9d7f-8ab68ee0ab77" providerId="ADAL" clId="{D0B76771-E878-47AB-BE8D-BCFE48B393B6}" dt="2019-11-04T14:46:41.628" v="16263" actId="164"/>
          <ac:picMkLst>
            <pc:docMk/>
            <pc:sldMk cId="2894568204" sldId="373"/>
            <ac:picMk id="8" creationId="{32BC188A-D3ED-43CF-98AE-5E5F291F2713}"/>
          </ac:picMkLst>
        </pc:picChg>
        <pc:picChg chg="del mod topLvl">
          <ac:chgData name="BUCHAILLOT JACQUES" userId="0ed4f12d-2581-4539-9d7f-8ab68ee0ab77" providerId="ADAL" clId="{D0B76771-E878-47AB-BE8D-BCFE48B393B6}" dt="2019-11-04T14:45:26.154" v="16232" actId="478"/>
          <ac:picMkLst>
            <pc:docMk/>
            <pc:sldMk cId="2894568204" sldId="373"/>
            <ac:picMk id="9" creationId="{447CCA0B-28C2-4664-B718-C35D1CC7BCED}"/>
          </ac:picMkLst>
        </pc:picChg>
      </pc:sldChg>
      <pc:sldChg chg="modSp add">
        <pc:chgData name="BUCHAILLOT JACQUES" userId="0ed4f12d-2581-4539-9d7f-8ab68ee0ab77" providerId="ADAL" clId="{D0B76771-E878-47AB-BE8D-BCFE48B393B6}" dt="2019-11-04T14:51:17.107" v="16325" actId="20577"/>
        <pc:sldMkLst>
          <pc:docMk/>
          <pc:sldMk cId="2379301983" sldId="374"/>
        </pc:sldMkLst>
        <pc:spChg chg="mod">
          <ac:chgData name="BUCHAILLOT JACQUES" userId="0ed4f12d-2581-4539-9d7f-8ab68ee0ab77" providerId="ADAL" clId="{D0B76771-E878-47AB-BE8D-BCFE48B393B6}" dt="2019-11-04T14:51:17.107" v="16325" actId="20577"/>
          <ac:spMkLst>
            <pc:docMk/>
            <pc:sldMk cId="2379301983" sldId="374"/>
            <ac:spMk id="7" creationId="{EDF36F09-8CF3-42DD-9396-8A3893762053}"/>
          </ac:spMkLst>
        </pc:spChg>
      </pc:sldChg>
      <pc:sldChg chg="addSp delSp modSp add">
        <pc:chgData name="BUCHAILLOT JACQUES" userId="0ed4f12d-2581-4539-9d7f-8ab68ee0ab77" providerId="ADAL" clId="{D0B76771-E878-47AB-BE8D-BCFE48B393B6}" dt="2019-11-04T15:29:44.727" v="17351" actId="6549"/>
        <pc:sldMkLst>
          <pc:docMk/>
          <pc:sldMk cId="3674879902" sldId="375"/>
        </pc:sldMkLst>
        <pc:spChg chg="mod">
          <ac:chgData name="BUCHAILLOT JACQUES" userId="0ed4f12d-2581-4539-9d7f-8ab68ee0ab77" providerId="ADAL" clId="{D0B76771-E878-47AB-BE8D-BCFE48B393B6}" dt="2019-11-04T14:51:22.261" v="16326"/>
          <ac:spMkLst>
            <pc:docMk/>
            <pc:sldMk cId="3674879902" sldId="375"/>
            <ac:spMk id="2" creationId="{17AC53CD-B570-44D1-88AF-A9729BA2EEF5}"/>
          </ac:spMkLst>
        </pc:spChg>
        <pc:spChg chg="mod">
          <ac:chgData name="BUCHAILLOT JACQUES" userId="0ed4f12d-2581-4539-9d7f-8ab68ee0ab77" providerId="ADAL" clId="{D0B76771-E878-47AB-BE8D-BCFE48B393B6}" dt="2019-11-04T15:29:44.727" v="17351" actId="6549"/>
          <ac:spMkLst>
            <pc:docMk/>
            <pc:sldMk cId="3674879902" sldId="375"/>
            <ac:spMk id="12" creationId="{E2EA932C-470A-4530-8E20-2AC8C99CE61C}"/>
          </ac:spMkLst>
        </pc:spChg>
        <pc:spChg chg="mod">
          <ac:chgData name="BUCHAILLOT JACQUES" userId="0ed4f12d-2581-4539-9d7f-8ab68ee0ab77" providerId="ADAL" clId="{D0B76771-E878-47AB-BE8D-BCFE48B393B6}" dt="2019-11-04T14:48:42.388" v="16313" actId="20577"/>
          <ac:spMkLst>
            <pc:docMk/>
            <pc:sldMk cId="3674879902" sldId="375"/>
            <ac:spMk id="13" creationId="{92367F1A-A8DB-47A5-81BC-169777C8EF93}"/>
          </ac:spMkLst>
        </pc:spChg>
        <pc:spChg chg="del">
          <ac:chgData name="BUCHAILLOT JACQUES" userId="0ed4f12d-2581-4539-9d7f-8ab68ee0ab77" providerId="ADAL" clId="{D0B76771-E878-47AB-BE8D-BCFE48B393B6}" dt="2019-11-04T14:48:45.395" v="16314" actId="478"/>
          <ac:spMkLst>
            <pc:docMk/>
            <pc:sldMk cId="3674879902" sldId="375"/>
            <ac:spMk id="15" creationId="{0A65B84E-78EA-4942-9AC2-0FEAF5A77341}"/>
          </ac:spMkLst>
        </pc:spChg>
        <pc:spChg chg="add mod">
          <ac:chgData name="BUCHAILLOT JACQUES" userId="0ed4f12d-2581-4539-9d7f-8ab68ee0ab77" providerId="ADAL" clId="{D0B76771-E878-47AB-BE8D-BCFE48B393B6}" dt="2019-11-04T15:10:36.117" v="16998" actId="164"/>
          <ac:spMkLst>
            <pc:docMk/>
            <pc:sldMk cId="3674879902" sldId="375"/>
            <ac:spMk id="16" creationId="{DB9991B9-9003-488C-B2AC-9BEFBE35DA22}"/>
          </ac:spMkLst>
        </pc:spChg>
        <pc:grpChg chg="add mod">
          <ac:chgData name="BUCHAILLOT JACQUES" userId="0ed4f12d-2581-4539-9d7f-8ab68ee0ab77" providerId="ADAL" clId="{D0B76771-E878-47AB-BE8D-BCFE48B393B6}" dt="2019-11-04T15:14:08.493" v="17211" actId="1076"/>
          <ac:grpSpMkLst>
            <pc:docMk/>
            <pc:sldMk cId="3674879902" sldId="375"/>
            <ac:grpSpMk id="8" creationId="{8E91C313-8272-432C-BA24-BAE6BDA87CE2}"/>
          </ac:grpSpMkLst>
        </pc:grpChg>
        <pc:picChg chg="add mod">
          <ac:chgData name="BUCHAILLOT JACQUES" userId="0ed4f12d-2581-4539-9d7f-8ab68ee0ab77" providerId="ADAL" clId="{D0B76771-E878-47AB-BE8D-BCFE48B393B6}" dt="2019-11-04T15:14:08.493" v="17211" actId="1076"/>
          <ac:picMkLst>
            <pc:docMk/>
            <pc:sldMk cId="3674879902" sldId="375"/>
            <ac:picMk id="5" creationId="{DC60CE3D-4C46-4055-805A-7FEC37DEDE95}"/>
          </ac:picMkLst>
        </pc:picChg>
        <pc:picChg chg="add mod">
          <ac:chgData name="BUCHAILLOT JACQUES" userId="0ed4f12d-2581-4539-9d7f-8ab68ee0ab77" providerId="ADAL" clId="{D0B76771-E878-47AB-BE8D-BCFE48B393B6}" dt="2019-11-04T15:10:36.117" v="16998" actId="164"/>
          <ac:picMkLst>
            <pc:docMk/>
            <pc:sldMk cId="3674879902" sldId="375"/>
            <ac:picMk id="7" creationId="{6A6A4363-E2F4-45E0-BB5A-C055B0CAA406}"/>
          </ac:picMkLst>
        </pc:picChg>
      </pc:sldChg>
      <pc:sldChg chg="addSp delSp modSp add">
        <pc:chgData name="BUCHAILLOT JACQUES" userId="0ed4f12d-2581-4539-9d7f-8ab68ee0ab77" providerId="ADAL" clId="{D0B76771-E878-47AB-BE8D-BCFE48B393B6}" dt="2019-11-04T15:41:21.846" v="17564" actId="6549"/>
        <pc:sldMkLst>
          <pc:docMk/>
          <pc:sldMk cId="4074275995" sldId="376"/>
        </pc:sldMkLst>
        <pc:spChg chg="mod">
          <ac:chgData name="BUCHAILLOT JACQUES" userId="0ed4f12d-2581-4539-9d7f-8ab68ee0ab77" providerId="ADAL" clId="{D0B76771-E878-47AB-BE8D-BCFE48B393B6}" dt="2019-11-04T15:41:21.846" v="17564" actId="6549"/>
          <ac:spMkLst>
            <pc:docMk/>
            <pc:sldMk cId="4074275995" sldId="376"/>
            <ac:spMk id="12" creationId="{E2EA932C-470A-4530-8E20-2AC8C99CE61C}"/>
          </ac:spMkLst>
        </pc:spChg>
        <pc:spChg chg="mod">
          <ac:chgData name="BUCHAILLOT JACQUES" userId="0ed4f12d-2581-4539-9d7f-8ab68ee0ab77" providerId="ADAL" clId="{D0B76771-E878-47AB-BE8D-BCFE48B393B6}" dt="2019-11-04T15:30:01.967" v="17375" actId="6549"/>
          <ac:spMkLst>
            <pc:docMk/>
            <pc:sldMk cId="4074275995" sldId="376"/>
            <ac:spMk id="13" creationId="{92367F1A-A8DB-47A5-81BC-169777C8EF93}"/>
          </ac:spMkLst>
        </pc:spChg>
        <pc:grpChg chg="del">
          <ac:chgData name="BUCHAILLOT JACQUES" userId="0ed4f12d-2581-4539-9d7f-8ab68ee0ab77" providerId="ADAL" clId="{D0B76771-E878-47AB-BE8D-BCFE48B393B6}" dt="2019-11-04T15:18:05.865" v="17350" actId="478"/>
          <ac:grpSpMkLst>
            <pc:docMk/>
            <pc:sldMk cId="4074275995" sldId="376"/>
            <ac:grpSpMk id="8" creationId="{8E91C313-8272-432C-BA24-BAE6BDA87CE2}"/>
          </ac:grpSpMkLst>
        </pc:grpChg>
        <pc:picChg chg="del">
          <ac:chgData name="BUCHAILLOT JACQUES" userId="0ed4f12d-2581-4539-9d7f-8ab68ee0ab77" providerId="ADAL" clId="{D0B76771-E878-47AB-BE8D-BCFE48B393B6}" dt="2019-11-04T15:18:04.978" v="17349" actId="478"/>
          <ac:picMkLst>
            <pc:docMk/>
            <pc:sldMk cId="4074275995" sldId="376"/>
            <ac:picMk id="5" creationId="{DC60CE3D-4C46-4055-805A-7FEC37DEDE95}"/>
          </ac:picMkLst>
        </pc:picChg>
        <pc:picChg chg="add del mod">
          <ac:chgData name="BUCHAILLOT JACQUES" userId="0ed4f12d-2581-4539-9d7f-8ab68ee0ab77" providerId="ADAL" clId="{D0B76771-E878-47AB-BE8D-BCFE48B393B6}" dt="2019-11-04T15:40:07.734" v="17380" actId="478"/>
          <ac:picMkLst>
            <pc:docMk/>
            <pc:sldMk cId="4074275995" sldId="376"/>
            <ac:picMk id="6" creationId="{71047178-AE69-4EC8-B0F8-FE013A1F56DA}"/>
          </ac:picMkLst>
        </pc:picChg>
        <pc:picChg chg="add mod">
          <ac:chgData name="BUCHAILLOT JACQUES" userId="0ed4f12d-2581-4539-9d7f-8ab68ee0ab77" providerId="ADAL" clId="{D0B76771-E878-47AB-BE8D-BCFE48B393B6}" dt="2019-11-04T15:40:20.332" v="17383" actId="1076"/>
          <ac:picMkLst>
            <pc:docMk/>
            <pc:sldMk cId="4074275995" sldId="376"/>
            <ac:picMk id="11" creationId="{22997C14-F3C5-43DE-819C-53ACC4D40F5F}"/>
          </ac:picMkLst>
        </pc:picChg>
      </pc:sldChg>
      <pc:sldChg chg="addSp delSp modSp add ord modNotesTx">
        <pc:chgData name="BUCHAILLOT JACQUES" userId="0ed4f12d-2581-4539-9d7f-8ab68ee0ab77" providerId="ADAL" clId="{D0B76771-E878-47AB-BE8D-BCFE48B393B6}" dt="2019-11-08T10:43:06.841" v="19275" actId="478"/>
        <pc:sldMkLst>
          <pc:docMk/>
          <pc:sldMk cId="4171189376" sldId="377"/>
        </pc:sldMkLst>
        <pc:spChg chg="mod">
          <ac:chgData name="BUCHAILLOT JACQUES" userId="0ed4f12d-2581-4539-9d7f-8ab68ee0ab77" providerId="ADAL" clId="{D0B76771-E878-47AB-BE8D-BCFE48B393B6}" dt="2019-11-04T16:00:00.752" v="17569"/>
          <ac:spMkLst>
            <pc:docMk/>
            <pc:sldMk cId="4171189376" sldId="377"/>
            <ac:spMk id="2" creationId="{17AC53CD-B570-44D1-88AF-A9729BA2EEF5}"/>
          </ac:spMkLst>
        </pc:spChg>
        <pc:spChg chg="add del mod">
          <ac:chgData name="BUCHAILLOT JACQUES" userId="0ed4f12d-2581-4539-9d7f-8ab68ee0ab77" providerId="ADAL" clId="{D0B76771-E878-47AB-BE8D-BCFE48B393B6}" dt="2019-11-08T10:34:45.929" v="19166" actId="478"/>
          <ac:spMkLst>
            <pc:docMk/>
            <pc:sldMk cId="4171189376" sldId="377"/>
            <ac:spMk id="9" creationId="{993DB04E-1E93-48AD-9D96-FBEE452560B4}"/>
          </ac:spMkLst>
        </pc:spChg>
        <pc:spChg chg="add del mod">
          <ac:chgData name="BUCHAILLOT JACQUES" userId="0ed4f12d-2581-4539-9d7f-8ab68ee0ab77" providerId="ADAL" clId="{D0B76771-E878-47AB-BE8D-BCFE48B393B6}" dt="2019-11-08T10:43:06.841" v="19275" actId="478"/>
          <ac:spMkLst>
            <pc:docMk/>
            <pc:sldMk cId="4171189376" sldId="377"/>
            <ac:spMk id="11" creationId="{AC397F52-087C-4293-836C-99C7FB6C12B4}"/>
          </ac:spMkLst>
        </pc:spChg>
        <pc:spChg chg="mod">
          <ac:chgData name="BUCHAILLOT JACQUES" userId="0ed4f12d-2581-4539-9d7f-8ab68ee0ab77" providerId="ADAL" clId="{D0B76771-E878-47AB-BE8D-BCFE48B393B6}" dt="2019-11-08T10:43:01.108" v="19273" actId="20577"/>
          <ac:spMkLst>
            <pc:docMk/>
            <pc:sldMk cId="4171189376" sldId="377"/>
            <ac:spMk id="12" creationId="{E2EA932C-470A-4530-8E20-2AC8C99CE61C}"/>
          </ac:spMkLst>
        </pc:spChg>
        <pc:spChg chg="mod">
          <ac:chgData name="BUCHAILLOT JACQUES" userId="0ed4f12d-2581-4539-9d7f-8ab68ee0ab77" providerId="ADAL" clId="{D0B76771-E878-47AB-BE8D-BCFE48B393B6}" dt="2019-11-08T10:42:54.661" v="19272" actId="20577"/>
          <ac:spMkLst>
            <pc:docMk/>
            <pc:sldMk cId="4171189376" sldId="377"/>
            <ac:spMk id="13" creationId="{92367F1A-A8DB-47A5-81BC-169777C8EF93}"/>
          </ac:spMkLst>
        </pc:spChg>
        <pc:spChg chg="del mod">
          <ac:chgData name="BUCHAILLOT JACQUES" userId="0ed4f12d-2581-4539-9d7f-8ab68ee0ab77" providerId="ADAL" clId="{D0B76771-E878-47AB-BE8D-BCFE48B393B6}" dt="2019-11-08T10:43:06.841" v="19275" actId="478"/>
          <ac:spMkLst>
            <pc:docMk/>
            <pc:sldMk cId="4171189376" sldId="377"/>
            <ac:spMk id="15" creationId="{0A65B84E-78EA-4942-9AC2-0FEAF5A77341}"/>
          </ac:spMkLst>
        </pc:spChg>
      </pc:sldChg>
      <pc:sldChg chg="addSp delSp modSp add">
        <pc:chgData name="BUCHAILLOT JACQUES" userId="0ed4f12d-2581-4539-9d7f-8ab68ee0ab77" providerId="ADAL" clId="{D0B76771-E878-47AB-BE8D-BCFE48B393B6}" dt="2019-11-08T09:23:47.247" v="18323" actId="20577"/>
        <pc:sldMkLst>
          <pc:docMk/>
          <pc:sldMk cId="506510232" sldId="378"/>
        </pc:sldMkLst>
        <pc:spChg chg="del mod">
          <ac:chgData name="BUCHAILLOT JACQUES" userId="0ed4f12d-2581-4539-9d7f-8ab68ee0ab77" providerId="ADAL" clId="{D0B76771-E878-47AB-BE8D-BCFE48B393B6}" dt="2019-11-08T09:15:36.151" v="17903" actId="478"/>
          <ac:spMkLst>
            <pc:docMk/>
            <pc:sldMk cId="506510232" sldId="378"/>
            <ac:spMk id="12" creationId="{E2EA932C-470A-4530-8E20-2AC8C99CE61C}"/>
          </ac:spMkLst>
        </pc:spChg>
        <pc:spChg chg="mod">
          <ac:chgData name="BUCHAILLOT JACQUES" userId="0ed4f12d-2581-4539-9d7f-8ab68ee0ab77" providerId="ADAL" clId="{D0B76771-E878-47AB-BE8D-BCFE48B393B6}" dt="2019-11-08T08:30:58.764" v="17755" actId="20577"/>
          <ac:spMkLst>
            <pc:docMk/>
            <pc:sldMk cId="506510232" sldId="378"/>
            <ac:spMk id="13" creationId="{92367F1A-A8DB-47A5-81BC-169777C8EF93}"/>
          </ac:spMkLst>
        </pc:spChg>
        <pc:spChg chg="del">
          <ac:chgData name="BUCHAILLOT JACQUES" userId="0ed4f12d-2581-4539-9d7f-8ab68ee0ab77" providerId="ADAL" clId="{D0B76771-E878-47AB-BE8D-BCFE48B393B6}" dt="2019-11-08T09:15:38.573" v="17904" actId="478"/>
          <ac:spMkLst>
            <pc:docMk/>
            <pc:sldMk cId="506510232" sldId="378"/>
            <ac:spMk id="15" creationId="{0A65B84E-78EA-4942-9AC2-0FEAF5A77341}"/>
          </ac:spMkLst>
        </pc:spChg>
        <pc:spChg chg="add mod">
          <ac:chgData name="BUCHAILLOT JACQUES" userId="0ed4f12d-2581-4539-9d7f-8ab68ee0ab77" providerId="ADAL" clId="{D0B76771-E878-47AB-BE8D-BCFE48B393B6}" dt="2019-11-08T09:20:36.059" v="17959" actId="164"/>
          <ac:spMkLst>
            <pc:docMk/>
            <pc:sldMk cId="506510232" sldId="378"/>
            <ac:spMk id="16" creationId="{4BEF6AC7-769E-4620-B70D-0D6133A03C50}"/>
          </ac:spMkLst>
        </pc:spChg>
        <pc:spChg chg="add mod">
          <ac:chgData name="BUCHAILLOT JACQUES" userId="0ed4f12d-2581-4539-9d7f-8ab68ee0ab77" providerId="ADAL" clId="{D0B76771-E878-47AB-BE8D-BCFE48B393B6}" dt="2019-11-08T09:21:03.080" v="17986" actId="6549"/>
          <ac:spMkLst>
            <pc:docMk/>
            <pc:sldMk cId="506510232" sldId="378"/>
            <ac:spMk id="17" creationId="{FC83D8FC-41E5-4A1A-9DAD-53D3EF6EE83B}"/>
          </ac:spMkLst>
        </pc:spChg>
        <pc:spChg chg="add mod">
          <ac:chgData name="BUCHAILLOT JACQUES" userId="0ed4f12d-2581-4539-9d7f-8ab68ee0ab77" providerId="ADAL" clId="{D0B76771-E878-47AB-BE8D-BCFE48B393B6}" dt="2019-11-08T09:20:32.518" v="17958" actId="571"/>
          <ac:spMkLst>
            <pc:docMk/>
            <pc:sldMk cId="506510232" sldId="378"/>
            <ac:spMk id="19" creationId="{D834E2DA-B543-4D1A-B3E3-5E8A0E1859A3}"/>
          </ac:spMkLst>
        </pc:spChg>
        <pc:spChg chg="add mod">
          <ac:chgData name="BUCHAILLOT JACQUES" userId="0ed4f12d-2581-4539-9d7f-8ab68ee0ab77" providerId="ADAL" clId="{D0B76771-E878-47AB-BE8D-BCFE48B393B6}" dt="2019-11-08T09:23:47.247" v="18323" actId="20577"/>
          <ac:spMkLst>
            <pc:docMk/>
            <pc:sldMk cId="506510232" sldId="378"/>
            <ac:spMk id="20" creationId="{A5DF4CCC-663F-45EF-A76B-F50535FB5CBB}"/>
          </ac:spMkLst>
        </pc:spChg>
        <pc:grpChg chg="add mod">
          <ac:chgData name="BUCHAILLOT JACQUES" userId="0ed4f12d-2581-4539-9d7f-8ab68ee0ab77" providerId="ADAL" clId="{D0B76771-E878-47AB-BE8D-BCFE48B393B6}" dt="2019-11-08T09:23:02.629" v="18171" actId="1076"/>
          <ac:grpSpMkLst>
            <pc:docMk/>
            <pc:sldMk cId="506510232" sldId="378"/>
            <ac:grpSpMk id="7" creationId="{16DC5CE1-1A5D-4947-930F-C139586EA149}"/>
          </ac:grpSpMkLst>
        </pc:grpChg>
        <pc:grpChg chg="add mod">
          <ac:chgData name="BUCHAILLOT JACQUES" userId="0ed4f12d-2581-4539-9d7f-8ab68ee0ab77" providerId="ADAL" clId="{D0B76771-E878-47AB-BE8D-BCFE48B393B6}" dt="2019-11-08T09:20:48.927" v="17961" actId="164"/>
          <ac:grpSpMkLst>
            <pc:docMk/>
            <pc:sldMk cId="506510232" sldId="378"/>
            <ac:grpSpMk id="8" creationId="{CFE69512-2EEC-45CF-89F9-9515C5A00CBC}"/>
          </ac:grpSpMkLst>
        </pc:grpChg>
        <pc:picChg chg="add mod">
          <ac:chgData name="BUCHAILLOT JACQUES" userId="0ed4f12d-2581-4539-9d7f-8ab68ee0ab77" providerId="ADAL" clId="{D0B76771-E878-47AB-BE8D-BCFE48B393B6}" dt="2019-11-08T09:20:36.059" v="17959" actId="164"/>
          <ac:picMkLst>
            <pc:docMk/>
            <pc:sldMk cId="506510232" sldId="378"/>
            <ac:picMk id="4" creationId="{A7C7D0A5-2BA6-465B-995F-2C55E043FA7D}"/>
          </ac:picMkLst>
        </pc:picChg>
        <pc:picChg chg="add mod">
          <ac:chgData name="BUCHAILLOT JACQUES" userId="0ed4f12d-2581-4539-9d7f-8ab68ee0ab77" providerId="ADAL" clId="{D0B76771-E878-47AB-BE8D-BCFE48B393B6}" dt="2019-11-08T09:20:48.927" v="17961" actId="164"/>
          <ac:picMkLst>
            <pc:docMk/>
            <pc:sldMk cId="506510232" sldId="378"/>
            <ac:picMk id="6" creationId="{A9E6FB97-A124-45F3-9A16-473FFD6164C8}"/>
          </ac:picMkLst>
        </pc:picChg>
        <pc:picChg chg="ord">
          <ac:chgData name="BUCHAILLOT JACQUES" userId="0ed4f12d-2581-4539-9d7f-8ab68ee0ab77" providerId="ADAL" clId="{D0B76771-E878-47AB-BE8D-BCFE48B393B6}" dt="2019-11-08T09:20:17.432" v="17954" actId="166"/>
          <ac:picMkLst>
            <pc:docMk/>
            <pc:sldMk cId="506510232" sldId="378"/>
            <ac:picMk id="10" creationId="{2B5E8B7E-758C-47DF-A499-DCB61A534329}"/>
          </ac:picMkLst>
        </pc:picChg>
        <pc:picChg chg="add mod">
          <ac:chgData name="BUCHAILLOT JACQUES" userId="0ed4f12d-2581-4539-9d7f-8ab68ee0ab77" providerId="ADAL" clId="{D0B76771-E878-47AB-BE8D-BCFE48B393B6}" dt="2019-11-08T09:20:32.518" v="17958" actId="571"/>
          <ac:picMkLst>
            <pc:docMk/>
            <pc:sldMk cId="506510232" sldId="378"/>
            <ac:picMk id="18" creationId="{D31D2E37-49ED-4185-B1A8-244486D612A1}"/>
          </ac:picMkLst>
        </pc:picChg>
      </pc:sldChg>
      <pc:sldChg chg="addSp delSp modSp add">
        <pc:chgData name="BUCHAILLOT JACQUES" userId="0ed4f12d-2581-4539-9d7f-8ab68ee0ab77" providerId="ADAL" clId="{D0B76771-E878-47AB-BE8D-BCFE48B393B6}" dt="2019-11-08T10:53:56.170" v="19593" actId="1076"/>
        <pc:sldMkLst>
          <pc:docMk/>
          <pc:sldMk cId="1745071301" sldId="379"/>
        </pc:sldMkLst>
        <pc:spChg chg="mod">
          <ac:chgData name="BUCHAILLOT JACQUES" userId="0ed4f12d-2581-4539-9d7f-8ab68ee0ab77" providerId="ADAL" clId="{D0B76771-E878-47AB-BE8D-BCFE48B393B6}" dt="2019-11-08T10:53:42.045" v="19591" actId="27636"/>
          <ac:spMkLst>
            <pc:docMk/>
            <pc:sldMk cId="1745071301" sldId="379"/>
            <ac:spMk id="11" creationId="{AC397F52-087C-4293-836C-99C7FB6C12B4}"/>
          </ac:spMkLst>
        </pc:spChg>
        <pc:spChg chg="del">
          <ac:chgData name="BUCHAILLOT JACQUES" userId="0ed4f12d-2581-4539-9d7f-8ab68ee0ab77" providerId="ADAL" clId="{D0B76771-E878-47AB-BE8D-BCFE48B393B6}" dt="2019-11-08T10:43:11.672" v="19276" actId="478"/>
          <ac:spMkLst>
            <pc:docMk/>
            <pc:sldMk cId="1745071301" sldId="379"/>
            <ac:spMk id="12" creationId="{E2EA932C-470A-4530-8E20-2AC8C99CE61C}"/>
          </ac:spMkLst>
        </pc:spChg>
        <pc:spChg chg="mod">
          <ac:chgData name="BUCHAILLOT JACQUES" userId="0ed4f12d-2581-4539-9d7f-8ab68ee0ab77" providerId="ADAL" clId="{D0B76771-E878-47AB-BE8D-BCFE48B393B6}" dt="2019-11-08T10:48:43.923" v="19443" actId="20577"/>
          <ac:spMkLst>
            <pc:docMk/>
            <pc:sldMk cId="1745071301" sldId="379"/>
            <ac:spMk id="13" creationId="{92367F1A-A8DB-47A5-81BC-169777C8EF93}"/>
          </ac:spMkLst>
        </pc:spChg>
        <pc:spChg chg="del mod">
          <ac:chgData name="BUCHAILLOT JACQUES" userId="0ed4f12d-2581-4539-9d7f-8ab68ee0ab77" providerId="ADAL" clId="{D0B76771-E878-47AB-BE8D-BCFE48B393B6}" dt="2019-11-08T10:43:19.281" v="19278" actId="478"/>
          <ac:spMkLst>
            <pc:docMk/>
            <pc:sldMk cId="1745071301" sldId="379"/>
            <ac:spMk id="15" creationId="{0A65B84E-78EA-4942-9AC2-0FEAF5A77341}"/>
          </ac:spMkLst>
        </pc:spChg>
        <pc:spChg chg="add mod">
          <ac:chgData name="BUCHAILLOT JACQUES" userId="0ed4f12d-2581-4539-9d7f-8ab68ee0ab77" providerId="ADAL" clId="{D0B76771-E878-47AB-BE8D-BCFE48B393B6}" dt="2019-11-08T10:53:34.530" v="19587" actId="1076"/>
          <ac:spMkLst>
            <pc:docMk/>
            <pc:sldMk cId="1745071301" sldId="379"/>
            <ac:spMk id="16" creationId="{3CDEC005-EA55-4ED3-B1E7-E7DDE6721BB3}"/>
          </ac:spMkLst>
        </pc:spChg>
        <pc:spChg chg="add mod">
          <ac:chgData name="BUCHAILLOT JACQUES" userId="0ed4f12d-2581-4539-9d7f-8ab68ee0ab77" providerId="ADAL" clId="{D0B76771-E878-47AB-BE8D-BCFE48B393B6}" dt="2019-11-08T10:53:56.170" v="19593" actId="1076"/>
          <ac:spMkLst>
            <pc:docMk/>
            <pc:sldMk cId="1745071301" sldId="379"/>
            <ac:spMk id="17" creationId="{8C7E0EC6-DA9E-4A1F-B4A4-CF17F7BED63F}"/>
          </ac:spMkLst>
        </pc:spChg>
        <pc:picChg chg="add mod">
          <ac:chgData name="BUCHAILLOT JACQUES" userId="0ed4f12d-2581-4539-9d7f-8ab68ee0ab77" providerId="ADAL" clId="{D0B76771-E878-47AB-BE8D-BCFE48B393B6}" dt="2019-11-08T10:53:21.257" v="19585" actId="1076"/>
          <ac:picMkLst>
            <pc:docMk/>
            <pc:sldMk cId="1745071301" sldId="379"/>
            <ac:picMk id="4" creationId="{3DC79C1C-5039-4F3F-8AEE-2D63CB1DD391}"/>
          </ac:picMkLst>
        </pc:picChg>
        <pc:picChg chg="add del mod">
          <ac:chgData name="BUCHAILLOT JACQUES" userId="0ed4f12d-2581-4539-9d7f-8ab68ee0ab77" providerId="ADAL" clId="{D0B76771-E878-47AB-BE8D-BCFE48B393B6}" dt="2019-11-08T10:51:02.681" v="19471" actId="478"/>
          <ac:picMkLst>
            <pc:docMk/>
            <pc:sldMk cId="1745071301" sldId="379"/>
            <ac:picMk id="5" creationId="{9DF7654D-0639-4007-A400-09CA2BFAA951}"/>
          </ac:picMkLst>
        </pc:picChg>
        <pc:picChg chg="add mod">
          <ac:chgData name="BUCHAILLOT JACQUES" userId="0ed4f12d-2581-4539-9d7f-8ab68ee0ab77" providerId="ADAL" clId="{D0B76771-E878-47AB-BE8D-BCFE48B393B6}" dt="2019-11-08T10:53:34.530" v="19587" actId="1076"/>
          <ac:picMkLst>
            <pc:docMk/>
            <pc:sldMk cId="1745071301" sldId="379"/>
            <ac:picMk id="7" creationId="{3AF39317-499A-47E0-A67F-BF69C47D584E}"/>
          </ac:picMkLst>
        </pc:picChg>
        <pc:picChg chg="mod ord">
          <ac:chgData name="BUCHAILLOT JACQUES" userId="0ed4f12d-2581-4539-9d7f-8ab68ee0ab77" providerId="ADAL" clId="{D0B76771-E878-47AB-BE8D-BCFE48B393B6}" dt="2019-11-08T10:48:00.074" v="19411" actId="166"/>
          <ac:picMkLst>
            <pc:docMk/>
            <pc:sldMk cId="1745071301" sldId="379"/>
            <ac:picMk id="10" creationId="{2B5E8B7E-758C-47DF-A499-DCB61A534329}"/>
          </ac:picMkLst>
        </pc:picChg>
      </pc:sldChg>
      <pc:sldChg chg="delSp modSp add del">
        <pc:chgData name="BUCHAILLOT JACQUES" userId="0ed4f12d-2581-4539-9d7f-8ab68ee0ab77" providerId="ADAL" clId="{D0B76771-E878-47AB-BE8D-BCFE48B393B6}" dt="2019-11-08T11:52:34.419" v="19850" actId="2696"/>
        <pc:sldMkLst>
          <pc:docMk/>
          <pc:sldMk cId="1014444291" sldId="380"/>
        </pc:sldMkLst>
        <pc:spChg chg="mod">
          <ac:chgData name="BUCHAILLOT JACQUES" userId="0ed4f12d-2581-4539-9d7f-8ab68ee0ab77" providerId="ADAL" clId="{D0B76771-E878-47AB-BE8D-BCFE48B393B6}" dt="2019-11-08T10:57:16.547" v="19723" actId="20577"/>
          <ac:spMkLst>
            <pc:docMk/>
            <pc:sldMk cId="1014444291" sldId="380"/>
            <ac:spMk id="11" creationId="{AC397F52-087C-4293-836C-99C7FB6C12B4}"/>
          </ac:spMkLst>
        </pc:spChg>
        <pc:spChg chg="mod">
          <ac:chgData name="BUCHAILLOT JACQUES" userId="0ed4f12d-2581-4539-9d7f-8ab68ee0ab77" providerId="ADAL" clId="{D0B76771-E878-47AB-BE8D-BCFE48B393B6}" dt="2019-11-08T10:56:10.834" v="19600" actId="1076"/>
          <ac:spMkLst>
            <pc:docMk/>
            <pc:sldMk cId="1014444291" sldId="380"/>
            <ac:spMk id="16" creationId="{3CDEC005-EA55-4ED3-B1E7-E7DDE6721BB3}"/>
          </ac:spMkLst>
        </pc:spChg>
        <pc:picChg chg="del">
          <ac:chgData name="BUCHAILLOT JACQUES" userId="0ed4f12d-2581-4539-9d7f-8ab68ee0ab77" providerId="ADAL" clId="{D0B76771-E878-47AB-BE8D-BCFE48B393B6}" dt="2019-11-08T10:50:44.398" v="19465" actId="478"/>
          <ac:picMkLst>
            <pc:docMk/>
            <pc:sldMk cId="1014444291" sldId="380"/>
            <ac:picMk id="4" creationId="{3DC79C1C-5039-4F3F-8AEE-2D63CB1DD391}"/>
          </ac:picMkLst>
        </pc:picChg>
        <pc:picChg chg="mod">
          <ac:chgData name="BUCHAILLOT JACQUES" userId="0ed4f12d-2581-4539-9d7f-8ab68ee0ab77" providerId="ADAL" clId="{D0B76771-E878-47AB-BE8D-BCFE48B393B6}" dt="2019-11-08T10:56:05.764" v="19598" actId="1076"/>
          <ac:picMkLst>
            <pc:docMk/>
            <pc:sldMk cId="1014444291" sldId="380"/>
            <ac:picMk id="5" creationId="{9DF7654D-0639-4007-A400-09CA2BFAA951}"/>
          </ac:picMkLst>
        </pc:picChg>
      </pc:sldChg>
    </pc:docChg>
  </pc:docChgLst>
  <pc:docChgLst>
    <pc:chgData name="BUCHAILLOT JACQUES" userId="0ed4f12d-2581-4539-9d7f-8ab68ee0ab77" providerId="ADAL" clId="{1FAF4E81-823F-4028-94B4-5B56EBBF71F3}"/>
    <pc:docChg chg="undo custSel addSld delSld modSld">
      <pc:chgData name="BUCHAILLOT JACQUES" userId="0ed4f12d-2581-4539-9d7f-8ab68ee0ab77" providerId="ADAL" clId="{1FAF4E81-823F-4028-94B4-5B56EBBF71F3}" dt="2019-12-09T20:23:42.457" v="861" actId="20577"/>
      <pc:docMkLst>
        <pc:docMk/>
      </pc:docMkLst>
      <pc:sldChg chg="modSp">
        <pc:chgData name="BUCHAILLOT JACQUES" userId="0ed4f12d-2581-4539-9d7f-8ab68ee0ab77" providerId="ADAL" clId="{1FAF4E81-823F-4028-94B4-5B56EBBF71F3}" dt="2019-12-09T18:42:43.365" v="338"/>
        <pc:sldMkLst>
          <pc:docMk/>
          <pc:sldMk cId="279302584" sldId="256"/>
        </pc:sldMkLst>
        <pc:spChg chg="mod">
          <ac:chgData name="BUCHAILLOT JACQUES" userId="0ed4f12d-2581-4539-9d7f-8ab68ee0ab77" providerId="ADAL" clId="{1FAF4E81-823F-4028-94B4-5B56EBBF71F3}" dt="2019-12-08T10:03:16.991" v="334" actId="20577"/>
          <ac:spMkLst>
            <pc:docMk/>
            <pc:sldMk cId="279302584" sldId="256"/>
            <ac:spMk id="3" creationId="{00000000-0000-0000-0000-000000000000}"/>
          </ac:spMkLst>
        </pc:spChg>
        <pc:graphicFrameChg chg="mod">
          <ac:chgData name="BUCHAILLOT JACQUES" userId="0ed4f12d-2581-4539-9d7f-8ab68ee0ab77" providerId="ADAL" clId="{1FAF4E81-823F-4028-94B4-5B56EBBF71F3}" dt="2019-12-09T18:42:43.359" v="335"/>
          <ac:graphicFrameMkLst>
            <pc:docMk/>
            <pc:sldMk cId="279302584" sldId="256"/>
            <ac:graphicFrameMk id="15" creationId="{00000000-0000-0000-0000-000000000000}"/>
          </ac:graphicFrameMkLst>
        </pc:graphicFrameChg>
        <pc:graphicFrameChg chg="mod">
          <ac:chgData name="BUCHAILLOT JACQUES" userId="0ed4f12d-2581-4539-9d7f-8ab68ee0ab77" providerId="ADAL" clId="{1FAF4E81-823F-4028-94B4-5B56EBBF71F3}" dt="2019-12-09T18:42:43.362" v="336"/>
          <ac:graphicFrameMkLst>
            <pc:docMk/>
            <pc:sldMk cId="279302584" sldId="256"/>
            <ac:graphicFrameMk id="16" creationId="{00000000-0000-0000-0000-000000000000}"/>
          </ac:graphicFrameMkLst>
        </pc:graphicFrameChg>
        <pc:graphicFrameChg chg="mod">
          <ac:chgData name="BUCHAILLOT JACQUES" userId="0ed4f12d-2581-4539-9d7f-8ab68ee0ab77" providerId="ADAL" clId="{1FAF4E81-823F-4028-94B4-5B56EBBF71F3}" dt="2019-12-09T18:42:43.363" v="337"/>
          <ac:graphicFrameMkLst>
            <pc:docMk/>
            <pc:sldMk cId="279302584" sldId="256"/>
            <ac:graphicFrameMk id="18" creationId="{00000000-0000-0000-0000-000000000000}"/>
          </ac:graphicFrameMkLst>
        </pc:graphicFrameChg>
        <pc:graphicFrameChg chg="mod">
          <ac:chgData name="BUCHAILLOT JACQUES" userId="0ed4f12d-2581-4539-9d7f-8ab68ee0ab77" providerId="ADAL" clId="{1FAF4E81-823F-4028-94B4-5B56EBBF71F3}" dt="2019-12-09T18:42:43.365" v="338"/>
          <ac:graphicFrameMkLst>
            <pc:docMk/>
            <pc:sldMk cId="279302584" sldId="256"/>
            <ac:graphicFrameMk id="19" creationId="{00000000-0000-0000-0000-000000000000}"/>
          </ac:graphicFrameMkLst>
        </pc:graphicFrameChg>
      </pc:sldChg>
      <pc:sldChg chg="modSp">
        <pc:chgData name="BUCHAILLOT JACQUES" userId="0ed4f12d-2581-4539-9d7f-8ab68ee0ab77" providerId="ADAL" clId="{1FAF4E81-823F-4028-94B4-5B56EBBF71F3}" dt="2019-12-09T18:47:38.997" v="339" actId="20577"/>
        <pc:sldMkLst>
          <pc:docMk/>
          <pc:sldMk cId="2543239578" sldId="354"/>
        </pc:sldMkLst>
        <pc:spChg chg="mod">
          <ac:chgData name="BUCHAILLOT JACQUES" userId="0ed4f12d-2581-4539-9d7f-8ab68ee0ab77" providerId="ADAL" clId="{1FAF4E81-823F-4028-94B4-5B56EBBF71F3}" dt="2019-12-09T18:47:38.997" v="339" actId="20577"/>
          <ac:spMkLst>
            <pc:docMk/>
            <pc:sldMk cId="2543239578" sldId="354"/>
            <ac:spMk id="7" creationId="{AD7664B4-4BE3-4152-9253-36E2B5F99673}"/>
          </ac:spMkLst>
        </pc:spChg>
      </pc:sldChg>
      <pc:sldChg chg="modSp">
        <pc:chgData name="BUCHAILLOT JACQUES" userId="0ed4f12d-2581-4539-9d7f-8ab68ee0ab77" providerId="ADAL" clId="{1FAF4E81-823F-4028-94B4-5B56EBBF71F3}" dt="2019-12-09T18:50:28.571" v="351" actId="113"/>
        <pc:sldMkLst>
          <pc:docMk/>
          <pc:sldMk cId="3663825980" sldId="355"/>
        </pc:sldMkLst>
        <pc:spChg chg="mod">
          <ac:chgData name="BUCHAILLOT JACQUES" userId="0ed4f12d-2581-4539-9d7f-8ab68ee0ab77" providerId="ADAL" clId="{1FAF4E81-823F-4028-94B4-5B56EBBF71F3}" dt="2019-12-09T18:50:28.571" v="351" actId="113"/>
          <ac:spMkLst>
            <pc:docMk/>
            <pc:sldMk cId="3663825980" sldId="355"/>
            <ac:spMk id="7" creationId="{AD7664B4-4BE3-4152-9253-36E2B5F99673}"/>
          </ac:spMkLst>
        </pc:spChg>
      </pc:sldChg>
      <pc:sldChg chg="modSp">
        <pc:chgData name="BUCHAILLOT JACQUES" userId="0ed4f12d-2581-4539-9d7f-8ab68ee0ab77" providerId="ADAL" clId="{1FAF4E81-823F-4028-94B4-5B56EBBF71F3}" dt="2019-12-09T19:28:49.702" v="560" actId="6549"/>
        <pc:sldMkLst>
          <pc:docMk/>
          <pc:sldMk cId="1559948505" sldId="356"/>
        </pc:sldMkLst>
        <pc:spChg chg="mod">
          <ac:chgData name="BUCHAILLOT JACQUES" userId="0ed4f12d-2581-4539-9d7f-8ab68ee0ab77" providerId="ADAL" clId="{1FAF4E81-823F-4028-94B4-5B56EBBF71F3}" dt="2019-12-09T19:28:49.702" v="560" actId="6549"/>
          <ac:spMkLst>
            <pc:docMk/>
            <pc:sldMk cId="1559948505" sldId="356"/>
            <ac:spMk id="7" creationId="{AD7664B4-4BE3-4152-9253-36E2B5F99673}"/>
          </ac:spMkLst>
        </pc:spChg>
      </pc:sldChg>
      <pc:sldChg chg="modSp">
        <pc:chgData name="BUCHAILLOT JACQUES" userId="0ed4f12d-2581-4539-9d7f-8ab68ee0ab77" providerId="ADAL" clId="{1FAF4E81-823F-4028-94B4-5B56EBBF71F3}" dt="2019-12-09T18:49:10.612" v="347" actId="6549"/>
        <pc:sldMkLst>
          <pc:docMk/>
          <pc:sldMk cId="729874331" sldId="358"/>
        </pc:sldMkLst>
        <pc:spChg chg="mod">
          <ac:chgData name="BUCHAILLOT JACQUES" userId="0ed4f12d-2581-4539-9d7f-8ab68ee0ab77" providerId="ADAL" clId="{1FAF4E81-823F-4028-94B4-5B56EBBF71F3}" dt="2019-12-09T18:49:10.612" v="347" actId="6549"/>
          <ac:spMkLst>
            <pc:docMk/>
            <pc:sldMk cId="729874331" sldId="358"/>
            <ac:spMk id="7" creationId="{AD7664B4-4BE3-4152-9253-36E2B5F99673}"/>
          </ac:spMkLst>
        </pc:spChg>
      </pc:sldChg>
      <pc:sldChg chg="modSp">
        <pc:chgData name="BUCHAILLOT JACQUES" userId="0ed4f12d-2581-4539-9d7f-8ab68ee0ab77" providerId="ADAL" clId="{1FAF4E81-823F-4028-94B4-5B56EBBF71F3}" dt="2019-12-09T19:19:55.346" v="352"/>
        <pc:sldMkLst>
          <pc:docMk/>
          <pc:sldMk cId="1976679060" sldId="362"/>
        </pc:sldMkLst>
        <pc:spChg chg="mod">
          <ac:chgData name="BUCHAILLOT JACQUES" userId="0ed4f12d-2581-4539-9d7f-8ab68ee0ab77" providerId="ADAL" clId="{1FAF4E81-823F-4028-94B4-5B56EBBF71F3}" dt="2019-12-09T19:19:55.346" v="352"/>
          <ac:spMkLst>
            <pc:docMk/>
            <pc:sldMk cId="1976679060" sldId="362"/>
            <ac:spMk id="7" creationId="{AD7664B4-4BE3-4152-9253-36E2B5F99673}"/>
          </ac:spMkLst>
        </pc:spChg>
      </pc:sldChg>
      <pc:sldChg chg="modSp">
        <pc:chgData name="BUCHAILLOT JACQUES" userId="0ed4f12d-2581-4539-9d7f-8ab68ee0ab77" providerId="ADAL" clId="{1FAF4E81-823F-4028-94B4-5B56EBBF71F3}" dt="2019-12-09T19:40:13.232" v="587" actId="20577"/>
        <pc:sldMkLst>
          <pc:docMk/>
          <pc:sldMk cId="720152717" sldId="364"/>
        </pc:sldMkLst>
        <pc:spChg chg="mod">
          <ac:chgData name="BUCHAILLOT JACQUES" userId="0ed4f12d-2581-4539-9d7f-8ab68ee0ab77" providerId="ADAL" clId="{1FAF4E81-823F-4028-94B4-5B56EBBF71F3}" dt="2019-12-09T19:40:13.232" v="587" actId="20577"/>
          <ac:spMkLst>
            <pc:docMk/>
            <pc:sldMk cId="720152717" sldId="364"/>
            <ac:spMk id="16" creationId="{42CE36F7-6AAB-48CE-8FFC-915683A068B2}"/>
          </ac:spMkLst>
        </pc:spChg>
      </pc:sldChg>
      <pc:sldChg chg="modSp">
        <pc:chgData name="BUCHAILLOT JACQUES" userId="0ed4f12d-2581-4539-9d7f-8ab68ee0ab77" providerId="ADAL" clId="{1FAF4E81-823F-4028-94B4-5B56EBBF71F3}" dt="2019-12-09T19:30:53.527" v="570" actId="20577"/>
        <pc:sldMkLst>
          <pc:docMk/>
          <pc:sldMk cId="781108321" sldId="365"/>
        </pc:sldMkLst>
        <pc:spChg chg="mod">
          <ac:chgData name="BUCHAILLOT JACQUES" userId="0ed4f12d-2581-4539-9d7f-8ab68ee0ab77" providerId="ADAL" clId="{1FAF4E81-823F-4028-94B4-5B56EBBF71F3}" dt="2019-12-09T19:30:32.693" v="561"/>
          <ac:spMkLst>
            <pc:docMk/>
            <pc:sldMk cId="781108321" sldId="365"/>
            <ac:spMk id="15" creationId="{822DA204-3879-4E9C-A4C2-F399012ADBBE}"/>
          </ac:spMkLst>
        </pc:spChg>
        <pc:spChg chg="mod">
          <ac:chgData name="BUCHAILLOT JACQUES" userId="0ed4f12d-2581-4539-9d7f-8ab68ee0ab77" providerId="ADAL" clId="{1FAF4E81-823F-4028-94B4-5B56EBBF71F3}" dt="2019-12-09T19:30:53.527" v="570" actId="20577"/>
          <ac:spMkLst>
            <pc:docMk/>
            <pc:sldMk cId="781108321" sldId="365"/>
            <ac:spMk id="16" creationId="{42CE36F7-6AAB-48CE-8FFC-915683A068B2}"/>
          </ac:spMkLst>
        </pc:spChg>
      </pc:sldChg>
      <pc:sldChg chg="modSp">
        <pc:chgData name="BUCHAILLOT JACQUES" userId="0ed4f12d-2581-4539-9d7f-8ab68ee0ab77" providerId="ADAL" clId="{1FAF4E81-823F-4028-94B4-5B56EBBF71F3}" dt="2019-12-09T19:40:44.811" v="588" actId="20577"/>
        <pc:sldMkLst>
          <pc:docMk/>
          <pc:sldMk cId="284423275" sldId="366"/>
        </pc:sldMkLst>
        <pc:spChg chg="mod">
          <ac:chgData name="BUCHAILLOT JACQUES" userId="0ed4f12d-2581-4539-9d7f-8ab68ee0ab77" providerId="ADAL" clId="{1FAF4E81-823F-4028-94B4-5B56EBBF71F3}" dt="2019-12-09T19:40:44.811" v="588" actId="20577"/>
          <ac:spMkLst>
            <pc:docMk/>
            <pc:sldMk cId="284423275" sldId="366"/>
            <ac:spMk id="17" creationId="{20400C6F-91CB-4F8A-B857-7F6062FFC737}"/>
          </ac:spMkLst>
        </pc:spChg>
        <pc:picChg chg="mod">
          <ac:chgData name="BUCHAILLOT JACQUES" userId="0ed4f12d-2581-4539-9d7f-8ab68ee0ab77" providerId="ADAL" clId="{1FAF4E81-823F-4028-94B4-5B56EBBF71F3}" dt="2019-12-09T19:38:05.918" v="575" actId="1076"/>
          <ac:picMkLst>
            <pc:docMk/>
            <pc:sldMk cId="284423275" sldId="366"/>
            <ac:picMk id="16" creationId="{EFA3DE27-FA77-4F1F-8A42-4EEB06B8344C}"/>
          </ac:picMkLst>
        </pc:picChg>
      </pc:sldChg>
      <pc:sldChg chg="modSp">
        <pc:chgData name="BUCHAILLOT JACQUES" userId="0ed4f12d-2581-4539-9d7f-8ab68ee0ab77" providerId="ADAL" clId="{1FAF4E81-823F-4028-94B4-5B56EBBF71F3}" dt="2019-12-09T19:43:30.173" v="594" actId="6549"/>
        <pc:sldMkLst>
          <pc:docMk/>
          <pc:sldMk cId="2848983041" sldId="367"/>
        </pc:sldMkLst>
        <pc:spChg chg="mod">
          <ac:chgData name="BUCHAILLOT JACQUES" userId="0ed4f12d-2581-4539-9d7f-8ab68ee0ab77" providerId="ADAL" clId="{1FAF4E81-823F-4028-94B4-5B56EBBF71F3}" dt="2019-12-09T19:43:30.173" v="594" actId="6549"/>
          <ac:spMkLst>
            <pc:docMk/>
            <pc:sldMk cId="2848983041" sldId="367"/>
            <ac:spMk id="12" creationId="{E2EA932C-470A-4530-8E20-2AC8C99CE61C}"/>
          </ac:spMkLst>
        </pc:spChg>
      </pc:sldChg>
      <pc:sldChg chg="modSp">
        <pc:chgData name="BUCHAILLOT JACQUES" userId="0ed4f12d-2581-4539-9d7f-8ab68ee0ab77" providerId="ADAL" clId="{1FAF4E81-823F-4028-94B4-5B56EBBF71F3}" dt="2019-12-09T19:47:59.430" v="627" actId="20577"/>
        <pc:sldMkLst>
          <pc:docMk/>
          <pc:sldMk cId="2655027901" sldId="371"/>
        </pc:sldMkLst>
        <pc:spChg chg="mod">
          <ac:chgData name="BUCHAILLOT JACQUES" userId="0ed4f12d-2581-4539-9d7f-8ab68ee0ab77" providerId="ADAL" clId="{1FAF4E81-823F-4028-94B4-5B56EBBF71F3}" dt="2019-12-09T19:47:59.430" v="627" actId="20577"/>
          <ac:spMkLst>
            <pc:docMk/>
            <pc:sldMk cId="2655027901" sldId="371"/>
            <ac:spMk id="12" creationId="{E2EA932C-470A-4530-8E20-2AC8C99CE61C}"/>
          </ac:spMkLst>
        </pc:spChg>
      </pc:sldChg>
      <pc:sldChg chg="modSp">
        <pc:chgData name="BUCHAILLOT JACQUES" userId="0ed4f12d-2581-4539-9d7f-8ab68ee0ab77" providerId="ADAL" clId="{1FAF4E81-823F-4028-94B4-5B56EBBF71F3}" dt="2019-12-09T20:06:08.743" v="783" actId="20577"/>
        <pc:sldMkLst>
          <pc:docMk/>
          <pc:sldMk cId="3674879902" sldId="375"/>
        </pc:sldMkLst>
        <pc:spChg chg="mod">
          <ac:chgData name="BUCHAILLOT JACQUES" userId="0ed4f12d-2581-4539-9d7f-8ab68ee0ab77" providerId="ADAL" clId="{1FAF4E81-823F-4028-94B4-5B56EBBF71F3}" dt="2019-12-09T20:06:08.743" v="783" actId="20577"/>
          <ac:spMkLst>
            <pc:docMk/>
            <pc:sldMk cId="3674879902" sldId="375"/>
            <ac:spMk id="12" creationId="{E2EA932C-470A-4530-8E20-2AC8C99CE61C}"/>
          </ac:spMkLst>
        </pc:spChg>
      </pc:sldChg>
      <pc:sldChg chg="modSp">
        <pc:chgData name="BUCHAILLOT JACQUES" userId="0ed4f12d-2581-4539-9d7f-8ab68ee0ab77" providerId="ADAL" clId="{1FAF4E81-823F-4028-94B4-5B56EBBF71F3}" dt="2019-12-09T20:11:56.177" v="787" actId="6549"/>
        <pc:sldMkLst>
          <pc:docMk/>
          <pc:sldMk cId="4171189376" sldId="377"/>
        </pc:sldMkLst>
        <pc:spChg chg="mod">
          <ac:chgData name="BUCHAILLOT JACQUES" userId="0ed4f12d-2581-4539-9d7f-8ab68ee0ab77" providerId="ADAL" clId="{1FAF4E81-823F-4028-94B4-5B56EBBF71F3}" dt="2019-12-09T20:11:56.177" v="787" actId="6549"/>
          <ac:spMkLst>
            <pc:docMk/>
            <pc:sldMk cId="4171189376" sldId="377"/>
            <ac:spMk id="12" creationId="{E2EA932C-470A-4530-8E20-2AC8C99CE61C}"/>
          </ac:spMkLst>
        </pc:spChg>
      </pc:sldChg>
      <pc:sldChg chg="delSp modSp">
        <pc:chgData name="BUCHAILLOT JACQUES" userId="0ed4f12d-2581-4539-9d7f-8ab68ee0ab77" providerId="ADAL" clId="{1FAF4E81-823F-4028-94B4-5B56EBBF71F3}" dt="2019-12-09T20:03:30.986" v="728" actId="478"/>
        <pc:sldMkLst>
          <pc:docMk/>
          <pc:sldMk cId="506510232" sldId="378"/>
        </pc:sldMkLst>
        <pc:spChg chg="del">
          <ac:chgData name="BUCHAILLOT JACQUES" userId="0ed4f12d-2581-4539-9d7f-8ab68ee0ab77" providerId="ADAL" clId="{1FAF4E81-823F-4028-94B4-5B56EBBF71F3}" dt="2019-12-09T20:03:30.986" v="728" actId="478"/>
          <ac:spMkLst>
            <pc:docMk/>
            <pc:sldMk cId="506510232" sldId="378"/>
            <ac:spMk id="14" creationId="{C66B66BF-FDE0-418E-B9F8-8CB6E6106F46}"/>
          </ac:spMkLst>
        </pc:spChg>
        <pc:spChg chg="mod topLvl">
          <ac:chgData name="BUCHAILLOT JACQUES" userId="0ed4f12d-2581-4539-9d7f-8ab68ee0ab77" providerId="ADAL" clId="{1FAF4E81-823F-4028-94B4-5B56EBBF71F3}" dt="2019-12-09T20:01:16.238" v="629" actId="1076"/>
          <ac:spMkLst>
            <pc:docMk/>
            <pc:sldMk cId="506510232" sldId="378"/>
            <ac:spMk id="17" creationId="{FC83D8FC-41E5-4A1A-9DAD-53D3EF6EE83B}"/>
          </ac:spMkLst>
        </pc:spChg>
        <pc:spChg chg="mod">
          <ac:chgData name="BUCHAILLOT JACQUES" userId="0ed4f12d-2581-4539-9d7f-8ab68ee0ab77" providerId="ADAL" clId="{1FAF4E81-823F-4028-94B4-5B56EBBF71F3}" dt="2019-12-09T20:03:16.163" v="727" actId="20577"/>
          <ac:spMkLst>
            <pc:docMk/>
            <pc:sldMk cId="506510232" sldId="378"/>
            <ac:spMk id="20" creationId="{A5DF4CCC-663F-45EF-A76B-F50535FB5CBB}"/>
          </ac:spMkLst>
        </pc:spChg>
        <pc:grpChg chg="del">
          <ac:chgData name="BUCHAILLOT JACQUES" userId="0ed4f12d-2581-4539-9d7f-8ab68ee0ab77" providerId="ADAL" clId="{1FAF4E81-823F-4028-94B4-5B56EBBF71F3}" dt="2019-12-09T20:01:12.979" v="628" actId="165"/>
          <ac:grpSpMkLst>
            <pc:docMk/>
            <pc:sldMk cId="506510232" sldId="378"/>
            <ac:grpSpMk id="8" creationId="{CFE69512-2EEC-45CF-89F9-9515C5A00CBC}"/>
          </ac:grpSpMkLst>
        </pc:grpChg>
        <pc:picChg chg="mod topLvl">
          <ac:chgData name="BUCHAILLOT JACQUES" userId="0ed4f12d-2581-4539-9d7f-8ab68ee0ab77" providerId="ADAL" clId="{1FAF4E81-823F-4028-94B4-5B56EBBF71F3}" dt="2019-12-09T20:01:24.325" v="632" actId="1076"/>
          <ac:picMkLst>
            <pc:docMk/>
            <pc:sldMk cId="506510232" sldId="378"/>
            <ac:picMk id="6" creationId="{A9E6FB97-A124-45F3-9A16-473FFD6164C8}"/>
          </ac:picMkLst>
        </pc:picChg>
      </pc:sldChg>
      <pc:sldChg chg="addSp modSp">
        <pc:chgData name="BUCHAILLOT JACQUES" userId="0ed4f12d-2581-4539-9d7f-8ab68ee0ab77" providerId="ADAL" clId="{1FAF4E81-823F-4028-94B4-5B56EBBF71F3}" dt="2019-12-09T20:14:13.313" v="796" actId="27636"/>
        <pc:sldMkLst>
          <pc:docMk/>
          <pc:sldMk cId="1014444291" sldId="380"/>
        </pc:sldMkLst>
        <pc:spChg chg="add mod">
          <ac:chgData name="BUCHAILLOT JACQUES" userId="0ed4f12d-2581-4539-9d7f-8ab68ee0ab77" providerId="ADAL" clId="{1FAF4E81-823F-4028-94B4-5B56EBBF71F3}" dt="2019-12-09T20:14:13.313" v="796" actId="27636"/>
          <ac:spMkLst>
            <pc:docMk/>
            <pc:sldMk cId="1014444291" sldId="380"/>
            <ac:spMk id="12" creationId="{8F83A461-8FA0-4065-AE49-F3C930E486C9}"/>
          </ac:spMkLst>
        </pc:spChg>
        <pc:picChg chg="add mod">
          <ac:chgData name="BUCHAILLOT JACQUES" userId="0ed4f12d-2581-4539-9d7f-8ab68ee0ab77" providerId="ADAL" clId="{1FAF4E81-823F-4028-94B4-5B56EBBF71F3}" dt="2019-12-09T20:13:55.945" v="790" actId="1076"/>
          <ac:picMkLst>
            <pc:docMk/>
            <pc:sldMk cId="1014444291" sldId="380"/>
            <ac:picMk id="4" creationId="{4CB13E5E-5660-41D7-9DEA-D772F8505519}"/>
          </ac:picMkLst>
        </pc:picChg>
      </pc:sldChg>
      <pc:sldChg chg="modSp add">
        <pc:chgData name="BUCHAILLOT JACQUES" userId="0ed4f12d-2581-4539-9d7f-8ab68ee0ab77" providerId="ADAL" clId="{1FAF4E81-823F-4028-94B4-5B56EBBF71F3}" dt="2019-12-09T19:25:47.624" v="514" actId="113"/>
        <pc:sldMkLst>
          <pc:docMk/>
          <pc:sldMk cId="1109198925" sldId="394"/>
        </pc:sldMkLst>
        <pc:spChg chg="mod">
          <ac:chgData name="BUCHAILLOT JACQUES" userId="0ed4f12d-2581-4539-9d7f-8ab68ee0ab77" providerId="ADAL" clId="{1FAF4E81-823F-4028-94B4-5B56EBBF71F3}" dt="2019-12-09T19:25:47.624" v="514" actId="113"/>
          <ac:spMkLst>
            <pc:docMk/>
            <pc:sldMk cId="1109198925" sldId="394"/>
            <ac:spMk id="7" creationId="{AD7664B4-4BE3-4152-9253-36E2B5F99673}"/>
          </ac:spMkLst>
        </pc:spChg>
        <pc:spChg chg="mod">
          <ac:chgData name="BUCHAILLOT JACQUES" userId="0ed4f12d-2581-4539-9d7f-8ab68ee0ab77" providerId="ADAL" clId="{1FAF4E81-823F-4028-94B4-5B56EBBF71F3}" dt="2019-12-09T19:20:07.355" v="355" actId="20577"/>
          <ac:spMkLst>
            <pc:docMk/>
            <pc:sldMk cId="1109198925" sldId="394"/>
            <ac:spMk id="8" creationId="{FD351D13-B6E6-414E-AD57-DD411824B2FC}"/>
          </ac:spMkLst>
        </pc:spChg>
      </pc:sldChg>
    </pc:docChg>
  </pc:docChgLst>
  <pc:docChgLst>
    <pc:chgData name="BUCHAILLOT JACQUES" userId="0ed4f12d-2581-4539-9d7f-8ab68ee0ab77" providerId="ADAL" clId="{E224F2C4-938C-4C22-ADB8-77BCCEC16FBB}"/>
    <pc:docChg chg="undo redo custSel addSld delSld modSld sldOrd">
      <pc:chgData name="BUCHAILLOT JACQUES" userId="0ed4f12d-2581-4539-9d7f-8ab68ee0ab77" providerId="ADAL" clId="{E224F2C4-938C-4C22-ADB8-77BCCEC16FBB}" dt="2019-10-25T14:02:36.037" v="8578" actId="20577"/>
      <pc:docMkLst>
        <pc:docMk/>
      </pc:docMkLst>
      <pc:sldChg chg="modSp">
        <pc:chgData name="BUCHAILLOT JACQUES" userId="0ed4f12d-2581-4539-9d7f-8ab68ee0ab77" providerId="ADAL" clId="{E224F2C4-938C-4C22-ADB8-77BCCEC16FBB}" dt="2019-10-24T11:59:17.087" v="3091" actId="20577"/>
        <pc:sldMkLst>
          <pc:docMk/>
          <pc:sldMk cId="121011731" sldId="258"/>
        </pc:sldMkLst>
        <pc:spChg chg="mod">
          <ac:chgData name="BUCHAILLOT JACQUES" userId="0ed4f12d-2581-4539-9d7f-8ab68ee0ab77" providerId="ADAL" clId="{E224F2C4-938C-4C22-ADB8-77BCCEC16FBB}" dt="2019-10-24T11:59:17.087" v="3091" actId="20577"/>
          <ac:spMkLst>
            <pc:docMk/>
            <pc:sldMk cId="121011731" sldId="258"/>
            <ac:spMk id="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976C7FC-17ED-4498-8FF4-FF7A8F2F1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97DBA49-0FEF-4426-B2EE-64EFB97464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095D6D-1A12-4589-A062-7D5CD5B20DA8}" type="datetimeFigureOut">
              <a:rPr lang="fr-FR" smtClean="0"/>
              <a:t>2020-09-28</a:t>
            </a:fld>
            <a:endParaRPr lang="fr-FR"/>
          </a:p>
        </p:txBody>
      </p:sp>
      <p:sp>
        <p:nvSpPr>
          <p:cNvPr id="4" name="Espace réservé du pied de page 3">
            <a:extLst>
              <a:ext uri="{FF2B5EF4-FFF2-40B4-BE49-F238E27FC236}">
                <a16:creationId xmlns:a16="http://schemas.microsoft.com/office/drawing/2014/main" id="{01121DF9-8243-4FB7-88D3-B28B8A6E3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C896692D-B7E1-4EE8-9D6E-FCD029C9EC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A8148A-AAB5-42B8-9CDC-149A3064D716}" type="slidenum">
              <a:rPr lang="fr-FR" smtClean="0"/>
              <a:t>‹N°›</a:t>
            </a:fld>
            <a:endParaRPr lang="fr-FR"/>
          </a:p>
        </p:txBody>
      </p:sp>
    </p:spTree>
    <p:extLst>
      <p:ext uri="{BB962C8B-B14F-4D97-AF65-F5344CB8AC3E}">
        <p14:creationId xmlns:p14="http://schemas.microsoft.com/office/powerpoint/2010/main" val="1880399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3F174-9FF9-4DF2-BA65-65F95E10CC79}" type="datetimeFigureOut">
              <a:rPr lang="fr-FR" smtClean="0"/>
              <a:t>2020-09-28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E3A34-9518-4AC8-8744-D53ACC99F248}" type="slidenum">
              <a:rPr lang="fr-FR" smtClean="0"/>
              <a:t>‹N°›</a:t>
            </a:fld>
            <a:endParaRPr lang="fr-FR"/>
          </a:p>
        </p:txBody>
      </p:sp>
    </p:spTree>
    <p:extLst>
      <p:ext uri="{BB962C8B-B14F-4D97-AF65-F5344CB8AC3E}">
        <p14:creationId xmlns:p14="http://schemas.microsoft.com/office/powerpoint/2010/main" val="327585863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ngular.io/api/core/Optiona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6" name="Espace réservé du pied de page 5"/>
          <p:cNvSpPr>
            <a:spLocks noGrp="1"/>
          </p:cNvSpPr>
          <p:nvPr>
            <p:ph type="ftr" sz="quarter" idx="12"/>
          </p:nvPr>
        </p:nvSpPr>
        <p:spPr/>
        <p:txBody>
          <a:bodyPr/>
          <a:lstStyle/>
          <a:p>
            <a:r>
              <a:rPr lang="fr-FR" dirty="0"/>
              <a:t>PIED DE PAGE A PARAMETRER</a:t>
            </a:r>
          </a:p>
        </p:txBody>
      </p:sp>
    </p:spTree>
    <p:extLst>
      <p:ext uri="{BB962C8B-B14F-4D97-AF65-F5344CB8AC3E}">
        <p14:creationId xmlns:p14="http://schemas.microsoft.com/office/powerpoint/2010/main" val="26629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Définition </a:t>
            </a:r>
            <a:r>
              <a:rPr lang="fr-FR" sz="900" b="1" dirty="0" err="1"/>
              <a:t>paradygme</a:t>
            </a:r>
            <a:r>
              <a:rPr lang="fr-FR" sz="900" b="1" dirty="0"/>
              <a:t> : </a:t>
            </a:r>
          </a:p>
          <a:p>
            <a:pPr marL="171450" indent="-171450">
              <a:buFontTx/>
              <a:buChar char="-"/>
            </a:pPr>
            <a:r>
              <a:rPr lang="fr-FR" sz="900" b="1" dirty="0"/>
              <a:t>un modèle cohérent –</a:t>
            </a:r>
          </a:p>
          <a:p>
            <a:pPr marL="171450" indent="-171450">
              <a:buFontTx/>
              <a:buChar char="-"/>
            </a:pPr>
            <a:r>
              <a:rPr lang="fr-FR" sz="900" b="1" dirty="0"/>
              <a:t>Une manière de voir les choses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720808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a:t>
            </a:r>
          </a:p>
          <a:p>
            <a:pPr marL="0" indent="0">
              <a:buFontTx/>
              <a:buNone/>
            </a:pPr>
            <a:endParaRPr lang="fr-FR" b="1" dirty="0"/>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217922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a:t>
            </a:r>
          </a:p>
          <a:p>
            <a:pPr marL="0" indent="0">
              <a:buFontTx/>
              <a:buNone/>
            </a:pPr>
            <a:endParaRPr lang="fr-FR" b="1" dirty="0"/>
          </a:p>
          <a:p>
            <a:pPr marL="0" indent="0">
              <a:buFontTx/>
              <a:buNone/>
            </a:pPr>
            <a:r>
              <a:rPr lang="fr-FR" b="1" dirty="0"/>
              <a:t>-</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07591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Définition </a:t>
            </a:r>
            <a:r>
              <a:rPr lang="fr-FR" sz="900" b="1" dirty="0" err="1"/>
              <a:t>paradygme</a:t>
            </a:r>
            <a:r>
              <a:rPr lang="fr-FR" sz="900" b="1" dirty="0"/>
              <a:t> : </a:t>
            </a:r>
          </a:p>
          <a:p>
            <a:pPr marL="171450" indent="-171450">
              <a:buFontTx/>
              <a:buChar char="-"/>
            </a:pPr>
            <a:r>
              <a:rPr lang="fr-FR" sz="900" b="1" dirty="0"/>
              <a:t>un modèle cohérent –</a:t>
            </a:r>
          </a:p>
          <a:p>
            <a:pPr marL="171450" indent="-171450">
              <a:buFontTx/>
              <a:buChar char="-"/>
            </a:pPr>
            <a:r>
              <a:rPr lang="fr-FR" sz="900" b="1" dirty="0"/>
              <a:t>Une manière de voir les choses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80716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Définition </a:t>
            </a:r>
            <a:r>
              <a:rPr lang="fr-FR" sz="900" b="1" dirty="0" err="1"/>
              <a:t>paradygme</a:t>
            </a:r>
            <a:r>
              <a:rPr lang="fr-FR" sz="900" b="1" dirty="0"/>
              <a:t> : </a:t>
            </a:r>
          </a:p>
          <a:p>
            <a:pPr marL="171450" indent="-171450">
              <a:buFontTx/>
              <a:buChar char="-"/>
            </a:pPr>
            <a:r>
              <a:rPr lang="fr-FR" sz="900" b="1" dirty="0"/>
              <a:t>un modèle cohérent –</a:t>
            </a:r>
          </a:p>
          <a:p>
            <a:pPr marL="171450" indent="-171450">
              <a:buFontTx/>
              <a:buChar char="-"/>
            </a:pPr>
            <a:r>
              <a:rPr lang="fr-FR" sz="900" b="1" dirty="0"/>
              <a:t>Une manière de voir les choses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02990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Définition </a:t>
            </a:r>
            <a:r>
              <a:rPr lang="fr-FR" sz="900" b="1" dirty="0" err="1"/>
              <a:t>paradygme</a:t>
            </a:r>
            <a:r>
              <a:rPr lang="fr-FR" sz="900" b="1" dirty="0"/>
              <a:t> : </a:t>
            </a:r>
          </a:p>
          <a:p>
            <a:pPr marL="171450" indent="-171450">
              <a:buFontTx/>
              <a:buChar char="-"/>
            </a:pPr>
            <a:r>
              <a:rPr lang="fr-FR" sz="900" b="1" dirty="0"/>
              <a:t>un modèle cohérent –</a:t>
            </a:r>
          </a:p>
          <a:p>
            <a:pPr marL="171450" indent="-171450">
              <a:buFontTx/>
              <a:buChar char="-"/>
            </a:pPr>
            <a:r>
              <a:rPr lang="fr-FR" sz="900" b="1" dirty="0"/>
              <a:t>Une manière de voir les choses</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801917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err="1"/>
              <a:t>TakeUntil</a:t>
            </a:r>
            <a:endParaRPr lang="fr-FR" b="1" dirty="0"/>
          </a:p>
          <a:p>
            <a:pPr marL="0" indent="0">
              <a:buFontTx/>
              <a:buNone/>
            </a:pPr>
            <a:r>
              <a:rPr lang="fr-FR" b="1" dirty="0"/>
              <a:t>	Si l'opérateur </a:t>
            </a:r>
            <a:r>
              <a:rPr lang="fr-FR" b="1" dirty="0" err="1"/>
              <a:t>takeUntil</a:t>
            </a:r>
            <a:r>
              <a:rPr lang="fr-FR" b="1" dirty="0"/>
              <a:t> est placé devant un opérateur qui implique un abonnement à une autre source observable, l'abonnement à cette source pourrait ne pas être désabonné lorsque </a:t>
            </a:r>
            <a:r>
              <a:rPr lang="fr-FR" b="1" dirty="0" err="1"/>
              <a:t>takeUntil</a:t>
            </a:r>
            <a:r>
              <a:rPr lang="fr-FR" b="1" dirty="0"/>
              <a:t> reçoit sa notification.</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35822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err="1"/>
              <a:t>TakeUntil</a:t>
            </a:r>
            <a:endParaRPr lang="fr-FR" b="1" dirty="0"/>
          </a:p>
          <a:p>
            <a:pPr marL="0" indent="0">
              <a:buFontTx/>
              <a:buNone/>
            </a:pPr>
            <a:r>
              <a:rPr lang="fr-FR" b="1" dirty="0"/>
              <a:t>	Si l'opérateur </a:t>
            </a:r>
            <a:r>
              <a:rPr lang="fr-FR" b="1" dirty="0" err="1"/>
              <a:t>takeUntil</a:t>
            </a:r>
            <a:r>
              <a:rPr lang="fr-FR" b="1" dirty="0"/>
              <a:t> est placé devant un opérateur qui implique un abonnement à une autre source observable, l'abonnement à cette source pourrait ne pas être désabonné lorsque </a:t>
            </a:r>
            <a:r>
              <a:rPr lang="fr-FR" b="1" dirty="0" err="1"/>
              <a:t>takeUntil</a:t>
            </a:r>
            <a:r>
              <a:rPr lang="fr-FR" b="1" dirty="0"/>
              <a:t> reçoit sa notification.</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04526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27587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598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r>
              <a:rPr lang="fr-FR" dirty="0"/>
              <a:t>PIED DE PAGE A PARAMETRER</a:t>
            </a:r>
          </a:p>
        </p:txBody>
      </p:sp>
    </p:spTree>
    <p:extLst>
      <p:ext uri="{BB962C8B-B14F-4D97-AF65-F5344CB8AC3E}">
        <p14:creationId xmlns:p14="http://schemas.microsoft.com/office/powerpoint/2010/main" val="285897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err="1"/>
              <a:t>TakeUntil</a:t>
            </a:r>
            <a:endParaRPr lang="fr-FR" b="1" dirty="0"/>
          </a:p>
          <a:p>
            <a:pPr marL="0" indent="0">
              <a:buFontTx/>
              <a:buNone/>
            </a:pPr>
            <a:r>
              <a:rPr lang="fr-FR" b="1" dirty="0"/>
              <a:t>	Si l'opérateur </a:t>
            </a:r>
            <a:r>
              <a:rPr lang="fr-FR" b="1" dirty="0" err="1"/>
              <a:t>takeUntil</a:t>
            </a:r>
            <a:r>
              <a:rPr lang="fr-FR" b="1" dirty="0"/>
              <a:t> est placé devant un opérateur qui implique un abonnement à une autre source observable, l'abonnement à cette source pourrait ne pas être désabonné lorsque </a:t>
            </a:r>
            <a:r>
              <a:rPr lang="fr-FR" b="1" dirty="0" err="1"/>
              <a:t>takeUntil</a:t>
            </a:r>
            <a:r>
              <a:rPr lang="fr-FR" b="1" dirty="0"/>
              <a:t> reçoit sa notification.</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951478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err="1"/>
              <a:t>TakeUntil</a:t>
            </a:r>
            <a:endParaRPr lang="fr-FR" b="1" dirty="0"/>
          </a:p>
          <a:p>
            <a:pPr marL="0" indent="0">
              <a:buFontTx/>
              <a:buNone/>
            </a:pPr>
            <a:r>
              <a:rPr lang="fr-FR" b="1" dirty="0"/>
              <a:t>	Si l'opérateur </a:t>
            </a:r>
            <a:r>
              <a:rPr lang="fr-FR" b="1" dirty="0" err="1"/>
              <a:t>takeUntil</a:t>
            </a:r>
            <a:r>
              <a:rPr lang="fr-FR" b="1" dirty="0"/>
              <a:t> est placé devant un opérateur qui implique un abonnement à une autre source observable, l'abonnement à cette source pourrait ne pas être désabonné lorsque </a:t>
            </a:r>
            <a:r>
              <a:rPr lang="fr-FR" b="1" dirty="0" err="1"/>
              <a:t>takeUntil</a:t>
            </a:r>
            <a:r>
              <a:rPr lang="fr-FR" b="1" dirty="0"/>
              <a:t> reçoit sa notification.</a:t>
            </a:r>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61245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873321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46854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309390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1973212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67076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598865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018367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Ne pas leur faire faire de </a:t>
            </a:r>
            <a:r>
              <a:rPr lang="fr-FR" b="1" dirty="0" err="1"/>
              <a:t>subject.next</a:t>
            </a:r>
            <a:r>
              <a:rPr lang="fr-FR" b="1" dirty="0"/>
              <a:t>() dans les méthode </a:t>
            </a:r>
            <a:r>
              <a:rPr lang="fr-FR" b="1" dirty="0" err="1"/>
              <a:t>add</a:t>
            </a:r>
            <a:r>
              <a:rPr lang="fr-FR" b="1" dirty="0"/>
              <a:t> et </a:t>
            </a:r>
            <a:r>
              <a:rPr lang="fr-FR" b="1" dirty="0" err="1"/>
              <a:t>delete</a:t>
            </a:r>
            <a:r>
              <a:rPr lang="fr-FR" b="1" dirty="0"/>
              <a:t>,  le </a:t>
            </a:r>
            <a:r>
              <a:rPr lang="fr-FR" b="1" dirty="0" err="1"/>
              <a:t>template</a:t>
            </a:r>
            <a:r>
              <a:rPr lang="fr-FR" b="1" dirty="0"/>
              <a:t> surveille </a:t>
            </a:r>
            <a:r>
              <a:rPr lang="fr-FR" b="1" dirty="0" err="1"/>
              <a:t>l’object</a:t>
            </a:r>
            <a:r>
              <a:rPr lang="fr-FR" b="1" dirty="0"/>
              <a:t> « </a:t>
            </a:r>
            <a:r>
              <a:rPr lang="fr-FR" b="1" dirty="0" err="1"/>
              <a:t>this</a:t>
            </a:r>
            <a:r>
              <a:rPr lang="fr-FR" b="1" dirty="0"/>
              <a:t>._taches »:</a:t>
            </a:r>
          </a:p>
          <a:p>
            <a:pPr marL="0" indent="0">
              <a:buFontTx/>
              <a:buNone/>
            </a:pPr>
            <a:r>
              <a:rPr lang="fr-FR" b="1" dirty="0"/>
              <a:t> -  comportement normal de </a:t>
            </a:r>
            <a:r>
              <a:rPr lang="fr-FR" b="1" dirty="0" err="1"/>
              <a:t>AsyncPipe</a:t>
            </a:r>
            <a:endParaRPr lang="fr-FR" b="1" dirty="0"/>
          </a:p>
          <a:p>
            <a:pPr marL="0" indent="0">
              <a:buFontTx/>
              <a:buNone/>
            </a:pPr>
            <a:r>
              <a:rPr lang="fr-FR" b="1" dirty="0"/>
              <a:t> - La liste a été envoyée à </a:t>
            </a:r>
            <a:r>
              <a:rPr lang="fr-FR" b="1" dirty="0" err="1"/>
              <a:t>AsyncPipe</a:t>
            </a:r>
            <a:r>
              <a:rPr lang="fr-FR" b="1" dirty="0"/>
              <a:t> au moment du </a:t>
            </a:r>
            <a:r>
              <a:rPr lang="fr-FR" b="1" dirty="0" err="1"/>
              <a:t>getTaches</a:t>
            </a:r>
            <a:endParaRPr lang="fr-FR" b="1" dirty="0"/>
          </a:p>
          <a:p>
            <a:pPr marL="0" indent="0">
              <a:buFontTx/>
              <a:buNone/>
            </a:pPr>
            <a:r>
              <a:rPr lang="fr-FR" b="1" dirty="0"/>
              <a:t>Pour faire l’exemple on peut copier la liste dans la méthode </a:t>
            </a:r>
            <a:r>
              <a:rPr lang="fr-FR" b="1" dirty="0" err="1"/>
              <a:t>delete</a:t>
            </a:r>
            <a:r>
              <a:rPr lang="fr-FR" b="1" dirty="0"/>
              <a:t> et envoyer le nouvel objet.</a:t>
            </a:r>
          </a:p>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61154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Les injecteurs sont créés par Angular quant il rencontré une demande de provider</a:t>
            </a:r>
          </a:p>
          <a:p>
            <a:pPr marL="0" indent="0">
              <a:buFontTx/>
              <a:buNone/>
            </a:pPr>
            <a:r>
              <a:rPr lang="fr-FR" b="1" dirty="0"/>
              <a:t>Un service peut être </a:t>
            </a:r>
            <a:r>
              <a:rPr lang="fr-FR" b="1" dirty="0" err="1"/>
              <a:t>optionel</a:t>
            </a:r>
            <a:r>
              <a:rPr lang="fr-FR" b="1" dirty="0"/>
              <a:t> : </a:t>
            </a:r>
            <a:r>
              <a:rPr lang="fr-FR" sz="900" b="0" i="0" kern="1200" dirty="0">
                <a:solidFill>
                  <a:schemeClr val="tx1"/>
                </a:solidFill>
                <a:effectLst/>
                <a:latin typeface="+mn-lt"/>
                <a:ea typeface="+mn-ea"/>
                <a:cs typeface="+mn-cs"/>
              </a:rPr>
              <a:t> </a:t>
            </a:r>
            <a:r>
              <a:rPr lang="fr-FR" dirty="0"/>
              <a:t>@</a:t>
            </a:r>
            <a:r>
              <a:rPr lang="fr-FR" u="none" strike="noStrike" dirty="0" err="1">
                <a:effectLst/>
                <a:hlinkClick r:id="rId3"/>
              </a:rPr>
              <a:t>Optional</a:t>
            </a:r>
            <a:r>
              <a:rPr lang="fr-FR" dirty="0"/>
              <a:t>()</a:t>
            </a:r>
            <a:r>
              <a:rPr lang="fr-FR" sz="900" b="0" i="0" kern="1200" dirty="0">
                <a:solidFill>
                  <a:schemeClr val="tx1"/>
                </a:solidFill>
                <a:effectLst/>
                <a:latin typeface="+mn-lt"/>
                <a:ea typeface="+mn-ea"/>
                <a:cs typeface="+mn-cs"/>
              </a:rPr>
              <a:t>.</a:t>
            </a:r>
          </a:p>
          <a:p>
            <a:pPr marL="0" indent="0">
              <a:buFontTx/>
              <a:buNone/>
            </a:pPr>
            <a:r>
              <a:rPr lang="fr-FR" sz="900" b="0" i="0" kern="1200" dirty="0" err="1">
                <a:solidFill>
                  <a:schemeClr val="tx1"/>
                </a:solidFill>
                <a:effectLst/>
                <a:latin typeface="+mn-lt"/>
                <a:ea typeface="+mn-ea"/>
                <a:cs typeface="+mn-cs"/>
              </a:rPr>
              <a:t>constructor</a:t>
            </a:r>
            <a:r>
              <a:rPr lang="fr-FR" sz="900" b="0" i="0" kern="1200" dirty="0">
                <a:solidFill>
                  <a:schemeClr val="tx1"/>
                </a:solidFill>
                <a:effectLst/>
                <a:latin typeface="+mn-lt"/>
                <a:ea typeface="+mn-ea"/>
                <a:cs typeface="+mn-cs"/>
              </a:rPr>
              <a:t>(@</a:t>
            </a:r>
            <a:r>
              <a:rPr lang="fr-FR" sz="900" b="0" i="0" u="none" strike="noStrike" kern="1200" dirty="0" err="1">
                <a:solidFill>
                  <a:schemeClr val="tx1"/>
                </a:solidFill>
                <a:effectLst/>
                <a:latin typeface="+mn-lt"/>
                <a:ea typeface="+mn-ea"/>
                <a:cs typeface="+mn-cs"/>
                <a:hlinkClick r:id="rId3"/>
              </a:rPr>
              <a:t>Optional</a:t>
            </a:r>
            <a:r>
              <a:rPr lang="fr-FR" sz="900" b="0" i="0" kern="1200" dirty="0">
                <a:solidFill>
                  <a:schemeClr val="tx1"/>
                </a:solidFill>
                <a:effectLst/>
                <a:latin typeface="+mn-lt"/>
                <a:ea typeface="+mn-ea"/>
                <a:cs typeface="+mn-cs"/>
              </a:rPr>
              <a:t>() </a:t>
            </a:r>
            <a:r>
              <a:rPr lang="fr-FR" sz="900" b="0" i="0" kern="1200" dirty="0" err="1">
                <a:solidFill>
                  <a:schemeClr val="tx1"/>
                </a:solidFill>
                <a:effectLst/>
                <a:latin typeface="+mn-lt"/>
                <a:ea typeface="+mn-ea"/>
                <a:cs typeface="+mn-cs"/>
              </a:rPr>
              <a:t>private</a:t>
            </a:r>
            <a:r>
              <a:rPr lang="fr-FR" sz="900" b="0" i="0" kern="1200" dirty="0">
                <a:solidFill>
                  <a:schemeClr val="tx1"/>
                </a:solidFill>
                <a:effectLst/>
                <a:latin typeface="+mn-lt"/>
                <a:ea typeface="+mn-ea"/>
                <a:cs typeface="+mn-cs"/>
              </a:rPr>
              <a:t> logger: Logger) {</a:t>
            </a:r>
          </a:p>
          <a:p>
            <a:pPr marL="0" indent="0">
              <a:buFontTx/>
              <a:buNone/>
            </a:pPr>
            <a:r>
              <a:rPr lang="fr-FR" sz="900" b="0" i="0" kern="1200" dirty="0">
                <a:solidFill>
                  <a:schemeClr val="tx1"/>
                </a:solidFill>
                <a:effectLst/>
                <a:latin typeface="+mn-lt"/>
                <a:ea typeface="+mn-ea"/>
                <a:cs typeface="+mn-cs"/>
              </a:rPr>
              <a:t>	 if (</a:t>
            </a:r>
            <a:r>
              <a:rPr lang="fr-FR" sz="900" b="0" i="0" kern="1200" dirty="0" err="1">
                <a:solidFill>
                  <a:schemeClr val="tx1"/>
                </a:solidFill>
                <a:effectLst/>
                <a:latin typeface="+mn-lt"/>
                <a:ea typeface="+mn-ea"/>
                <a:cs typeface="+mn-cs"/>
              </a:rPr>
              <a:t>this.logger</a:t>
            </a:r>
            <a:r>
              <a:rPr lang="fr-FR" sz="900" b="0" i="0" kern="1200" dirty="0">
                <a:solidFill>
                  <a:schemeClr val="tx1"/>
                </a:solidFill>
                <a:effectLst/>
                <a:latin typeface="+mn-lt"/>
                <a:ea typeface="+mn-ea"/>
                <a:cs typeface="+mn-cs"/>
              </a:rPr>
              <a:t>) {</a:t>
            </a:r>
          </a:p>
          <a:p>
            <a:pPr marL="0" indent="0">
              <a:buFontTx/>
              <a:buNone/>
            </a:pPr>
            <a:r>
              <a:rPr lang="fr-FR" sz="900" b="0" i="0" kern="1200" dirty="0">
                <a:solidFill>
                  <a:schemeClr val="tx1"/>
                </a:solidFill>
                <a:effectLst/>
                <a:latin typeface="+mn-lt"/>
                <a:ea typeface="+mn-ea"/>
                <a:cs typeface="+mn-cs"/>
              </a:rPr>
              <a:t>		 this.logger.log(</a:t>
            </a:r>
            <a:r>
              <a:rPr lang="fr-FR" sz="900" b="0" i="0" kern="1200" dirty="0" err="1">
                <a:solidFill>
                  <a:schemeClr val="tx1"/>
                </a:solidFill>
                <a:effectLst/>
                <a:latin typeface="+mn-lt"/>
                <a:ea typeface="+mn-ea"/>
                <a:cs typeface="+mn-cs"/>
              </a:rPr>
              <a:t>some_message</a:t>
            </a:r>
            <a:r>
              <a:rPr lang="fr-FR" sz="900" b="0" i="0" kern="1200" dirty="0">
                <a:solidFill>
                  <a:schemeClr val="tx1"/>
                </a:solidFill>
                <a:effectLst/>
                <a:latin typeface="+mn-lt"/>
                <a:ea typeface="+mn-ea"/>
                <a:cs typeface="+mn-cs"/>
              </a:rPr>
              <a:t>); </a:t>
            </a:r>
          </a:p>
          <a:p>
            <a:pPr marL="0" indent="0">
              <a:buFontTx/>
              <a:buNone/>
            </a:pPr>
            <a:r>
              <a:rPr lang="fr-FR" sz="900" b="0" i="0" kern="1200" dirty="0">
                <a:solidFill>
                  <a:schemeClr val="tx1"/>
                </a:solidFill>
                <a:effectLst/>
                <a:latin typeface="+mn-lt"/>
                <a:ea typeface="+mn-ea"/>
                <a:cs typeface="+mn-cs"/>
              </a:rPr>
              <a:t>	}</a:t>
            </a:r>
          </a:p>
          <a:p>
            <a:pPr marL="0" indent="0">
              <a:buFontTx/>
              <a:buNone/>
            </a:pPr>
            <a:r>
              <a:rPr lang="fr-FR" sz="900" b="0" i="0" kern="1200" dirty="0">
                <a:solidFill>
                  <a:schemeClr val="tx1"/>
                </a:solidFill>
                <a:effectLst/>
                <a:latin typeface="+mn-lt"/>
                <a:ea typeface="+mn-ea"/>
                <a:cs typeface="+mn-cs"/>
              </a:rPr>
              <a:t>}</a:t>
            </a: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64197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Ne pas leur faire faire de </a:t>
            </a:r>
            <a:r>
              <a:rPr lang="fr-FR" b="1" dirty="0" err="1"/>
              <a:t>subject.next</a:t>
            </a:r>
            <a:r>
              <a:rPr lang="fr-FR" b="1" dirty="0"/>
              <a:t>() dans les méthode </a:t>
            </a:r>
            <a:r>
              <a:rPr lang="fr-FR" b="1" dirty="0" err="1"/>
              <a:t>add</a:t>
            </a:r>
            <a:r>
              <a:rPr lang="fr-FR" b="1" dirty="0"/>
              <a:t> et </a:t>
            </a:r>
            <a:r>
              <a:rPr lang="fr-FR" b="1" dirty="0" err="1"/>
              <a:t>delete</a:t>
            </a:r>
            <a:r>
              <a:rPr lang="fr-FR" b="1" dirty="0"/>
              <a:t>,  le </a:t>
            </a:r>
            <a:r>
              <a:rPr lang="fr-FR" b="1" dirty="0" err="1"/>
              <a:t>template</a:t>
            </a:r>
            <a:r>
              <a:rPr lang="fr-FR" b="1" dirty="0"/>
              <a:t> surveille </a:t>
            </a:r>
            <a:r>
              <a:rPr lang="fr-FR" b="1" dirty="0" err="1"/>
              <a:t>l’object</a:t>
            </a:r>
            <a:r>
              <a:rPr lang="fr-FR" b="1" dirty="0"/>
              <a:t> « </a:t>
            </a:r>
            <a:r>
              <a:rPr lang="fr-FR" b="1" dirty="0" err="1"/>
              <a:t>this</a:t>
            </a:r>
            <a:r>
              <a:rPr lang="fr-FR" b="1" dirty="0"/>
              <a:t>._taches »:</a:t>
            </a:r>
          </a:p>
          <a:p>
            <a:pPr marL="0" indent="0">
              <a:buFontTx/>
              <a:buNone/>
            </a:pPr>
            <a:r>
              <a:rPr lang="fr-FR" b="1" dirty="0"/>
              <a:t> -  comportement normal de </a:t>
            </a:r>
            <a:r>
              <a:rPr lang="fr-FR" b="1" dirty="0" err="1"/>
              <a:t>AsyncPipe</a:t>
            </a:r>
            <a:endParaRPr lang="fr-FR" b="1" dirty="0"/>
          </a:p>
          <a:p>
            <a:pPr marL="0" indent="0">
              <a:buFontTx/>
              <a:buNone/>
            </a:pPr>
            <a:r>
              <a:rPr lang="fr-FR" b="1" dirty="0"/>
              <a:t> - La liste a été envoyée à </a:t>
            </a:r>
            <a:r>
              <a:rPr lang="fr-FR" b="1" dirty="0" err="1"/>
              <a:t>AsyncPipe</a:t>
            </a:r>
            <a:r>
              <a:rPr lang="fr-FR" b="1" dirty="0"/>
              <a:t> au moment du </a:t>
            </a:r>
            <a:r>
              <a:rPr lang="fr-FR" b="1" dirty="0" err="1"/>
              <a:t>getTaches</a:t>
            </a:r>
            <a:endParaRPr lang="fr-FR" b="1" dirty="0"/>
          </a:p>
          <a:p>
            <a:pPr marL="0" indent="0">
              <a:buFontTx/>
              <a:buNone/>
            </a:pPr>
            <a:r>
              <a:rPr lang="fr-FR" b="1" dirty="0"/>
              <a:t>Pour faire l’exemple on peut copier la liste dans la méthode </a:t>
            </a:r>
            <a:r>
              <a:rPr lang="fr-FR" b="1" dirty="0" err="1"/>
              <a:t>delete</a:t>
            </a:r>
            <a:r>
              <a:rPr lang="fr-FR" b="1" dirty="0"/>
              <a:t> et envoyer le nouvel objet.</a:t>
            </a:r>
          </a:p>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125407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r>
              <a:rPr lang="fr-FR" b="1" dirty="0"/>
              <a:t>Ne pas leur faire faire de </a:t>
            </a:r>
            <a:r>
              <a:rPr lang="fr-FR" b="1" dirty="0" err="1"/>
              <a:t>subject.next</a:t>
            </a:r>
            <a:r>
              <a:rPr lang="fr-FR" b="1" dirty="0"/>
              <a:t>() dans les méthode </a:t>
            </a:r>
            <a:r>
              <a:rPr lang="fr-FR" b="1" dirty="0" err="1"/>
              <a:t>add</a:t>
            </a:r>
            <a:r>
              <a:rPr lang="fr-FR" b="1" dirty="0"/>
              <a:t> et </a:t>
            </a:r>
            <a:r>
              <a:rPr lang="fr-FR" b="1" dirty="0" err="1"/>
              <a:t>delete</a:t>
            </a:r>
            <a:r>
              <a:rPr lang="fr-FR" b="1" dirty="0"/>
              <a:t>,  le </a:t>
            </a:r>
            <a:r>
              <a:rPr lang="fr-FR" b="1" dirty="0" err="1"/>
              <a:t>template</a:t>
            </a:r>
            <a:r>
              <a:rPr lang="fr-FR" b="1" dirty="0"/>
              <a:t> surveille </a:t>
            </a:r>
            <a:r>
              <a:rPr lang="fr-FR" b="1" dirty="0" err="1"/>
              <a:t>l’object</a:t>
            </a:r>
            <a:r>
              <a:rPr lang="fr-FR" b="1" dirty="0"/>
              <a:t> « </a:t>
            </a:r>
            <a:r>
              <a:rPr lang="fr-FR" b="1" dirty="0" err="1"/>
              <a:t>this</a:t>
            </a:r>
            <a:r>
              <a:rPr lang="fr-FR" b="1" dirty="0"/>
              <a:t>._taches »:</a:t>
            </a:r>
          </a:p>
          <a:p>
            <a:pPr marL="0" indent="0">
              <a:buFontTx/>
              <a:buNone/>
            </a:pPr>
            <a:r>
              <a:rPr lang="fr-FR" b="1" dirty="0"/>
              <a:t> -  comportement normal de </a:t>
            </a:r>
            <a:r>
              <a:rPr lang="fr-FR" b="1" dirty="0" err="1"/>
              <a:t>AsyncPipe</a:t>
            </a:r>
            <a:endParaRPr lang="fr-FR" b="1" dirty="0"/>
          </a:p>
          <a:p>
            <a:pPr marL="0" indent="0">
              <a:buFontTx/>
              <a:buNone/>
            </a:pPr>
            <a:r>
              <a:rPr lang="fr-FR" b="1" dirty="0"/>
              <a:t> - La liste a été envoyée à </a:t>
            </a:r>
            <a:r>
              <a:rPr lang="fr-FR" b="1" dirty="0" err="1"/>
              <a:t>AsyncPipe</a:t>
            </a:r>
            <a:r>
              <a:rPr lang="fr-FR" b="1" dirty="0"/>
              <a:t> au moment du </a:t>
            </a:r>
            <a:r>
              <a:rPr lang="fr-FR" b="1" dirty="0" err="1"/>
              <a:t>getTaches</a:t>
            </a:r>
            <a:endParaRPr lang="fr-FR" b="1" dirty="0"/>
          </a:p>
          <a:p>
            <a:pPr marL="0" indent="0">
              <a:buFontTx/>
              <a:buNone/>
            </a:pPr>
            <a:r>
              <a:rPr lang="fr-FR" b="1" dirty="0"/>
              <a:t>Pour faire l’exemple on peut copier la liste dans la méthode </a:t>
            </a:r>
            <a:r>
              <a:rPr lang="fr-FR" b="1" dirty="0" err="1"/>
              <a:t>delete</a:t>
            </a:r>
            <a:r>
              <a:rPr lang="fr-FR" b="1" dirty="0"/>
              <a:t> et envoyer le nouvel objet.</a:t>
            </a:r>
          </a:p>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48821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b="1"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04370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25760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319333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060093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2867236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pPr marL="0" indent="0">
              <a:buFontTx/>
              <a:buNone/>
            </a:pPr>
            <a:endParaRPr lang="fr-FR" dirty="0"/>
          </a:p>
        </p:txBody>
      </p:sp>
      <p:sp>
        <p:nvSpPr>
          <p:cNvPr id="6" name="Espace réservé du pied de page 5"/>
          <p:cNvSpPr>
            <a:spLocks noGrp="1"/>
          </p:cNvSpPr>
          <p:nvPr>
            <p:ph type="ftr" sz="quarter" idx="12"/>
          </p:nvPr>
        </p:nvSpPr>
        <p:spPr/>
        <p:txBody>
          <a:bodyPr/>
          <a:lstStyle/>
          <a:p>
            <a:r>
              <a:rPr lang="fr-FR"/>
              <a:t>PIED DE PAGE A PARAMETRER</a:t>
            </a:r>
          </a:p>
        </p:txBody>
      </p:sp>
    </p:spTree>
    <p:extLst>
      <p:ext uri="{BB962C8B-B14F-4D97-AF65-F5344CB8AC3E}">
        <p14:creationId xmlns:p14="http://schemas.microsoft.com/office/powerpoint/2010/main" val="4163301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1.xml"/><Relationship Id="rId5" Type="http://schemas.openxmlformats.org/officeDocument/2006/relationships/hyperlink" Target="https://www.open.global/fr"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uverture">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107996" y="0"/>
            <a:ext cx="6036004" cy="51435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5547600" cy="5143916"/>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458" y="288000"/>
            <a:ext cx="1296002" cy="576000"/>
          </a:xfrm>
          <a:prstGeom prst="rect">
            <a:avLst/>
          </a:prstGeom>
        </p:spPr>
      </p:pic>
      <p:sp>
        <p:nvSpPr>
          <p:cNvPr id="3" name="Subtitle 2"/>
          <p:cNvSpPr>
            <a:spLocks noGrp="1"/>
          </p:cNvSpPr>
          <p:nvPr>
            <p:ph type="subTitle" idx="1" hasCustomPrompt="1"/>
          </p:nvPr>
        </p:nvSpPr>
        <p:spPr>
          <a:xfrm>
            <a:off x="645951" y="2527738"/>
            <a:ext cx="3926050" cy="276999"/>
          </a:xfrm>
          <a:prstGeom prst="rect">
            <a:avLst/>
          </a:prstGeom>
        </p:spPr>
        <p:txBody>
          <a:bodyPr vert="horz" wrap="square" lIns="36000" tIns="0" rIns="36000" bIns="0" anchor="t" anchorCtr="0">
            <a:spAutoFit/>
          </a:bodyPr>
          <a:lstStyle>
            <a:lvl1pPr marL="0" indent="0" algn="l">
              <a:buNone/>
              <a:defRPr sz="2000" b="0" i="0" cap="all" baseline="0">
                <a:solidFill>
                  <a:schemeClr val="tx2"/>
                </a:solidFill>
                <a:latin typeface="Arial Normal" charset="0"/>
                <a:ea typeface="Arial Normal" charset="0"/>
                <a:cs typeface="Arial Normal" charset="0"/>
              </a:defRPr>
            </a:lvl1pPr>
            <a:lvl2pPr marL="342905" indent="0" algn="ctr">
              <a:buNone/>
              <a:defRPr sz="1500"/>
            </a:lvl2pPr>
            <a:lvl3pPr marL="685808" indent="0" algn="ctr">
              <a:buNone/>
              <a:defRPr sz="1350"/>
            </a:lvl3pPr>
            <a:lvl4pPr marL="1028713" indent="0" algn="ctr">
              <a:buNone/>
              <a:defRPr sz="1200"/>
            </a:lvl4pPr>
            <a:lvl5pPr marL="1371617" indent="0" algn="ctr">
              <a:buNone/>
              <a:defRPr sz="1200"/>
            </a:lvl5pPr>
            <a:lvl6pPr marL="1714521" indent="0" algn="ctr">
              <a:buNone/>
              <a:defRPr sz="1200"/>
            </a:lvl6pPr>
            <a:lvl7pPr marL="2057426" indent="0" algn="ctr">
              <a:buNone/>
              <a:defRPr sz="1200"/>
            </a:lvl7pPr>
            <a:lvl8pPr marL="2400330" indent="0" algn="ctr">
              <a:buNone/>
              <a:defRPr sz="1200"/>
            </a:lvl8pPr>
            <a:lvl9pPr marL="2743234" indent="0" algn="ctr">
              <a:buNone/>
              <a:defRPr sz="1200"/>
            </a:lvl9pPr>
          </a:lstStyle>
          <a:p>
            <a:r>
              <a:rPr lang="fr-FR" dirty="0"/>
              <a:t>Texte secondaire</a:t>
            </a:r>
            <a:endParaRPr lang="en-US" dirty="0"/>
          </a:p>
        </p:txBody>
      </p:sp>
      <p:sp>
        <p:nvSpPr>
          <p:cNvPr id="7" name="Title Placeholder 1"/>
          <p:cNvSpPr>
            <a:spLocks noGrp="1"/>
          </p:cNvSpPr>
          <p:nvPr>
            <p:ph type="title"/>
          </p:nvPr>
        </p:nvSpPr>
        <p:spPr>
          <a:xfrm>
            <a:off x="653781" y="1432084"/>
            <a:ext cx="3918219" cy="664797"/>
          </a:xfrm>
          <a:prstGeom prst="rect">
            <a:avLst/>
          </a:prstGeom>
        </p:spPr>
        <p:txBody>
          <a:bodyPr vert="horz" wrap="square" lIns="36000" tIns="0" rIns="36000" bIns="0" rtlCol="0" anchor="b" anchorCtr="0">
            <a:spAutoFit/>
          </a:bodyPr>
          <a:lstStyle>
            <a:lvl1pPr>
              <a:defRPr b="0" i="0" cap="all" baseline="0">
                <a:solidFill>
                  <a:schemeClr val="bg1"/>
                </a:solidFill>
                <a:latin typeface="+mj-lt"/>
                <a:ea typeface="Arial Normal" charset="0"/>
                <a:cs typeface="Arial Normal" charset="0"/>
              </a:defRPr>
            </a:lvl1pPr>
          </a:lstStyle>
          <a:p>
            <a:r>
              <a:rPr lang="fr-FR"/>
              <a:t>Modifiez le style du titre</a:t>
            </a:r>
            <a:endParaRPr lang="en-US" dirty="0"/>
          </a:p>
        </p:txBody>
      </p:sp>
    </p:spTree>
    <p:extLst>
      <p:ext uri="{BB962C8B-B14F-4D97-AF65-F5344CB8AC3E}">
        <p14:creationId xmlns:p14="http://schemas.microsoft.com/office/powerpoint/2010/main" val="385360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43E1735B-F446-484A-BC17-DB1907D46C4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226B4C9-0FD1-4300-BDBB-7458A2D0BC97}"/>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16659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B18A01ED-238C-4151-91C3-2D5A00953B54}"/>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5DBEEDC-A900-4DCD-A5AD-FF2C5103BBAE}"/>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25723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exte + Liste à puc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5" name="Espace réservé du texte 4"/>
          <p:cNvSpPr>
            <a:spLocks noGrp="1"/>
          </p:cNvSpPr>
          <p:nvPr>
            <p:ph type="body" sz="quarter" idx="14"/>
          </p:nvPr>
        </p:nvSpPr>
        <p:spPr>
          <a:xfrm>
            <a:off x="611188" y="1082676"/>
            <a:ext cx="8101012" cy="3289300"/>
          </a:xfrm>
        </p:spPr>
        <p:txBody>
          <a:bodyPr/>
          <a:lstStyle>
            <a:lvl2pPr marL="180977" indent="-180977">
              <a:defRPr/>
            </a:lvl2pPr>
            <a:lvl3pPr marL="538170" indent="-180977">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Espace réservé du pied de page 3">
            <a:extLst>
              <a:ext uri="{FF2B5EF4-FFF2-40B4-BE49-F238E27FC236}">
                <a16:creationId xmlns:a16="http://schemas.microsoft.com/office/drawing/2014/main" id="{2EB21228-6005-4297-8043-13014BD9CDA5}"/>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79104AF3-13DE-45DA-9BF7-91E8B7CD59B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402184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exte">
    <p:spTree>
      <p:nvGrpSpPr>
        <p:cNvPr id="1" name=""/>
        <p:cNvGrpSpPr/>
        <p:nvPr/>
      </p:nvGrpSpPr>
      <p:grpSpPr>
        <a:xfrm>
          <a:off x="0" y="0"/>
          <a:ext cx="0" cy="0"/>
          <a:chOff x="0" y="0"/>
          <a:chExt cx="0" cy="0"/>
        </a:xfrm>
      </p:grpSpPr>
      <p:sp>
        <p:nvSpPr>
          <p:cNvPr id="12" name="Espace réservé du texte 23"/>
          <p:cNvSpPr>
            <a:spLocks noGrp="1"/>
          </p:cNvSpPr>
          <p:nvPr>
            <p:ph type="body" sz="quarter" idx="11"/>
          </p:nvPr>
        </p:nvSpPr>
        <p:spPr>
          <a:xfrm>
            <a:off x="612001" y="612000"/>
            <a:ext cx="8102601"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3" name="Titre 2"/>
          <p:cNvSpPr>
            <a:spLocks noGrp="1"/>
          </p:cNvSpPr>
          <p:nvPr>
            <p:ph type="title"/>
          </p:nvPr>
        </p:nvSpPr>
        <p:spPr>
          <a:xfrm>
            <a:off x="611188" y="224304"/>
            <a:ext cx="8101012" cy="332399"/>
          </a:xfrm>
        </p:spPr>
        <p:txBody>
          <a:bodyPr/>
          <a:lstStyle/>
          <a:p>
            <a:r>
              <a:rPr lang="fr-FR"/>
              <a:t>Modifiez le style du titre</a:t>
            </a:r>
            <a:endParaRPr lang="fr-FR" dirty="0"/>
          </a:p>
        </p:txBody>
      </p:sp>
      <p:sp>
        <p:nvSpPr>
          <p:cNvPr id="6" name="Espace réservé du texte 25"/>
          <p:cNvSpPr>
            <a:spLocks noGrp="1"/>
          </p:cNvSpPr>
          <p:nvPr>
            <p:ph type="body" sz="quarter" idx="12"/>
          </p:nvPr>
        </p:nvSpPr>
        <p:spPr>
          <a:xfrm>
            <a:off x="611999" y="1080000"/>
            <a:ext cx="8100201"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u pied de page 3">
            <a:extLst>
              <a:ext uri="{FF2B5EF4-FFF2-40B4-BE49-F238E27FC236}">
                <a16:creationId xmlns:a16="http://schemas.microsoft.com/office/drawing/2014/main" id="{08A109AB-1882-4E82-A830-0BD03F1A8420}"/>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0E6421A0-04D1-4A1D-983B-BF5D10A762D4}"/>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latin typeface="+mn-lt"/>
                <a:ea typeface="Arial" charset="0"/>
                <a:cs typeface="Arial" charset="0"/>
              </a:rPr>
              <a:pPr algn="r"/>
              <a:t>‹N°›</a:t>
            </a:fld>
            <a:endParaRPr lang="fr-FR" sz="2000" b="0" i="0" dirty="0">
              <a:latin typeface="+mn-lt"/>
              <a:ea typeface="Arial" charset="0"/>
              <a:cs typeface="Arial" charset="0"/>
            </a:endParaRPr>
          </a:p>
        </p:txBody>
      </p:sp>
    </p:spTree>
    <p:extLst>
      <p:ext uri="{BB962C8B-B14F-4D97-AF65-F5344CB8AC3E}">
        <p14:creationId xmlns:p14="http://schemas.microsoft.com/office/powerpoint/2010/main" val="2054699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e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Titre 3"/>
          <p:cNvSpPr>
            <a:spLocks noGrp="1"/>
          </p:cNvSpPr>
          <p:nvPr>
            <p:ph type="title"/>
          </p:nvPr>
        </p:nvSpPr>
        <p:spPr/>
        <p:txBody>
          <a:bodyPr/>
          <a:lstStyle/>
          <a:p>
            <a:r>
              <a:rPr lang="fr-FR"/>
              <a:t>Modifiez le style du titre</a:t>
            </a:r>
            <a:endParaRPr lang="fr-FR" dirty="0"/>
          </a:p>
        </p:txBody>
      </p:sp>
      <p:sp>
        <p:nvSpPr>
          <p:cNvPr id="8"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4024738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e et puces orang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000" y="1082676"/>
            <a:ext cx="6156000" cy="3289300"/>
          </a:xfrm>
        </p:spPr>
        <p:txBody>
          <a:bodyPr/>
          <a:lstStyle>
            <a:lvl2pPr marL="180977" indent="-180977">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63F3488-5D07-44B6-9A77-ED8A2AE73C1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845FF3F8-AF36-4DF0-A425-148CFCCA8ECA}"/>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143887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e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2000" y="1082675"/>
            <a:ext cx="6156000"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5193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e et puces rose">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5" y="1082676"/>
            <a:ext cx="6154738" cy="3289300"/>
          </a:xfrm>
        </p:spPr>
        <p:txBody>
          <a:bodyPr/>
          <a:lstStyle>
            <a:lvl2pPr marL="180977" indent="-180977">
              <a:defRPr/>
            </a:lvl2pPr>
            <a:lvl3pPr marL="538170" indent="-179390">
              <a:tabLst/>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EB7312DC-7630-46EA-9312-AF59335F5496}"/>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DF2B7C25-BB31-4297-937E-8720E5724DA5}"/>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2334939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e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26" name="Espace réservé du texte 25"/>
          <p:cNvSpPr>
            <a:spLocks noGrp="1"/>
          </p:cNvSpPr>
          <p:nvPr>
            <p:ph type="body" sz="quarter" idx="12"/>
          </p:nvPr>
        </p:nvSpPr>
        <p:spPr>
          <a:xfrm>
            <a:off x="611999" y="1080000"/>
            <a:ext cx="6155515" cy="3284450"/>
          </a:xfrm>
          <a:prstGeom prst="rect">
            <a:avLst/>
          </a:prstGeom>
        </p:spPr>
        <p:txBody>
          <a:bodyPr lIns="36000" tIns="0" rIns="36000" bIns="0"/>
          <a:lstStyle>
            <a:lvl1pPr marL="0" indent="0">
              <a:lnSpc>
                <a:spcPct val="100000"/>
              </a:lnSpc>
              <a:spcBef>
                <a:spcPts val="500"/>
              </a:spcBef>
              <a:buNone/>
              <a:defRPr sz="1200" b="1"/>
            </a:lvl1pPr>
            <a:lvl2pPr marL="0" indent="0">
              <a:lnSpc>
                <a:spcPct val="100000"/>
              </a:lnSpc>
              <a:spcBef>
                <a:spcPts val="500"/>
              </a:spcBef>
              <a:buFontTx/>
              <a:buNone/>
              <a:defRPr sz="1100" b="1"/>
            </a:lvl2pPr>
            <a:lvl3pPr marL="0" indent="0">
              <a:lnSpc>
                <a:spcPct val="100000"/>
              </a:lnSpc>
              <a:spcBef>
                <a:spcPts val="500"/>
              </a:spcBef>
              <a:buFont typeface="Arial" charset="0"/>
              <a:buNone/>
              <a:defRPr sz="1100">
                <a:solidFill>
                  <a:schemeClr val="tx1"/>
                </a:solidFill>
              </a:defRPr>
            </a:lvl3pPr>
            <a:lvl4pPr marL="0" indent="0">
              <a:lnSpc>
                <a:spcPct val="100000"/>
              </a:lnSpc>
              <a:spcBef>
                <a:spcPts val="500"/>
              </a:spcBef>
              <a:buFont typeface="Arial" charset="0"/>
              <a:buNone/>
              <a:defRPr sz="1000"/>
            </a:lvl4pPr>
            <a:lvl5pPr marL="0" indent="0">
              <a:lnSpc>
                <a:spcPct val="100000"/>
              </a:lnSpc>
              <a:spcBef>
                <a:spcPts val="500"/>
              </a:spcBef>
              <a:buNone/>
              <a:defRPr sz="8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re 2"/>
          <p:cNvSpPr>
            <a:spLocks noGrp="1"/>
          </p:cNvSpPr>
          <p:nvPr>
            <p:ph type="title"/>
          </p:nvPr>
        </p:nvSpPr>
        <p:spPr/>
        <p:txBody>
          <a:bodyPr/>
          <a:lstStyle/>
          <a:p>
            <a:r>
              <a:rPr lang="fr-FR"/>
              <a:t>Modifiez le style du titre</a:t>
            </a:r>
          </a:p>
        </p:txBody>
      </p:sp>
      <p:sp>
        <p:nvSpPr>
          <p:cNvPr id="7"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506601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e et puces ver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5" name="Espace réservé du texte 4"/>
          <p:cNvSpPr>
            <a:spLocks noGrp="1"/>
          </p:cNvSpPr>
          <p:nvPr>
            <p:ph type="body" sz="quarter" idx="15"/>
          </p:nvPr>
        </p:nvSpPr>
        <p:spPr>
          <a:xfrm>
            <a:off x="612773" y="1080000"/>
            <a:ext cx="6156000" cy="3289300"/>
          </a:xfrm>
        </p:spPr>
        <p:txBody>
          <a:bodyPr/>
          <a:lstStyle>
            <a:lvl2pPr marL="180977" indent="-180977">
              <a:tabLst/>
              <a:defRPr/>
            </a:lvl2pPr>
            <a:lvl3pPr marL="538170" indent="-179390">
              <a:defRPr/>
            </a:lvl3pPr>
            <a:lvl4pPr marL="895361" indent="-176215">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6" name="Titre 5"/>
          <p:cNvSpPr>
            <a:spLocks noGrp="1"/>
          </p:cNvSpPr>
          <p:nvPr>
            <p:ph type="title"/>
          </p:nvPr>
        </p:nvSpPr>
        <p:spPr/>
        <p:txBody>
          <a:bodyPr/>
          <a:lstStyle/>
          <a:p>
            <a:r>
              <a:rPr lang="fr-FR"/>
              <a:t>Modifiez le style du titre</a:t>
            </a:r>
          </a:p>
        </p:txBody>
      </p:sp>
      <p:sp>
        <p:nvSpPr>
          <p:cNvPr id="9" name="Espace réservé du texte 23"/>
          <p:cNvSpPr>
            <a:spLocks noGrp="1"/>
          </p:cNvSpPr>
          <p:nvPr>
            <p:ph type="body" sz="quarter" idx="11"/>
          </p:nvPr>
        </p:nvSpPr>
        <p:spPr>
          <a:xfrm>
            <a:off x="612001" y="612000"/>
            <a:ext cx="8064457" cy="246221"/>
          </a:xfrm>
          <a:prstGeom prst="rect">
            <a:avLst/>
          </a:prstGeom>
        </p:spPr>
        <p:txBody>
          <a:bodyPr lIns="36000" tIns="0" rIns="36000" bIns="0">
            <a:noAutofit/>
          </a:bodyPr>
          <a:lstStyle>
            <a:lvl1pPr marL="0" indent="0">
              <a:lnSpc>
                <a:spcPct val="100000"/>
              </a:lnSpc>
              <a:spcBef>
                <a:spcPts val="0"/>
              </a:spcBef>
              <a:buNone/>
              <a:defRPr sz="1600" b="1">
                <a:solidFill>
                  <a:schemeClr val="tx2"/>
                </a:solidFill>
              </a:defRPr>
            </a:lvl1pPr>
          </a:lstStyle>
          <a:p>
            <a:pPr lvl="0"/>
            <a:r>
              <a:rPr lang="fr-FR"/>
              <a:t>Modifier les styles du texte du masque</a:t>
            </a:r>
          </a:p>
        </p:txBody>
      </p:sp>
      <p:sp>
        <p:nvSpPr>
          <p:cNvPr id="7" name="Espace réservé du pied de page 3">
            <a:extLst>
              <a:ext uri="{FF2B5EF4-FFF2-40B4-BE49-F238E27FC236}">
                <a16:creationId xmlns:a16="http://schemas.microsoft.com/office/drawing/2014/main" id="{B9DBB539-2338-43A8-B7EF-FDA43BF81429}"/>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940B9369-11E5-4E31-A34D-442D50A6EE29}"/>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Tree>
    <p:extLst>
      <p:ext uri="{BB962C8B-B14F-4D97-AF65-F5344CB8AC3E}">
        <p14:creationId xmlns:p14="http://schemas.microsoft.com/office/powerpoint/2010/main" val="343604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bg1"/>
        </a:solidFill>
        <a:effectLst/>
      </p:bgPr>
    </p:bg>
    <p:spTree>
      <p:nvGrpSpPr>
        <p:cNvPr id="1" name=""/>
        <p:cNvGrpSpPr/>
        <p:nvPr/>
      </p:nvGrpSpPr>
      <p:grpSpPr>
        <a:xfrm>
          <a:off x="0" y="0"/>
          <a:ext cx="0" cy="0"/>
          <a:chOff x="0" y="0"/>
          <a:chExt cx="0" cy="0"/>
        </a:xfrm>
      </p:grpSpPr>
      <p:sp>
        <p:nvSpPr>
          <p:cNvPr id="2" name="Triangle rectangle 1"/>
          <p:cNvSpPr/>
          <p:nvPr/>
        </p:nvSpPr>
        <p:spPr>
          <a:xfrm flipV="1">
            <a:off x="0" y="0"/>
            <a:ext cx="2520000" cy="51444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4" name="Espace réservé du texte 9"/>
          <p:cNvSpPr>
            <a:spLocks noGrp="1"/>
          </p:cNvSpPr>
          <p:nvPr>
            <p:ph type="body" sz="quarter" idx="11" hasCustomPrompt="1"/>
          </p:nvPr>
        </p:nvSpPr>
        <p:spPr>
          <a:xfrm>
            <a:off x="724895" y="10884"/>
            <a:ext cx="1625445" cy="2111828"/>
          </a:xfrm>
          <a:prstGeom prst="rect">
            <a:avLst/>
          </a:prstGeom>
        </p:spPr>
        <p:txBody>
          <a:bodyPr wrap="none" lIns="0" tIns="0" rIns="0" bIns="0">
            <a:noAutofit/>
          </a:bodyPr>
          <a:lstStyle>
            <a:lvl1pPr marL="0" indent="0">
              <a:lnSpc>
                <a:spcPts val="20000"/>
              </a:lnSpc>
              <a:spcBef>
                <a:spcPts val="0"/>
              </a:spcBef>
              <a:buNone/>
              <a:defRPr sz="19000" b="1">
                <a:solidFill>
                  <a:schemeClr val="bg1"/>
                </a:solidFill>
              </a:defRPr>
            </a:lvl1pPr>
          </a:lstStyle>
          <a:p>
            <a:pPr lvl="0"/>
            <a:r>
              <a:rPr lang="fr-FR" dirty="0"/>
              <a:t>S</a:t>
            </a:r>
          </a:p>
        </p:txBody>
      </p:sp>
      <p:sp>
        <p:nvSpPr>
          <p:cNvPr id="15" name="Triangle rectangle 14"/>
          <p:cNvSpPr/>
          <p:nvPr/>
        </p:nvSpPr>
        <p:spPr>
          <a:xfrm flipH="1">
            <a:off x="6624000" y="0"/>
            <a:ext cx="2520000" cy="5144400"/>
          </a:xfrm>
          <a:prstGeom prst="rtTriangle">
            <a:avLst/>
          </a:prstGeom>
          <a:blipFill dpi="0" rotWithShape="0">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 name="Titre 2"/>
          <p:cNvSpPr>
            <a:spLocks noGrp="1"/>
          </p:cNvSpPr>
          <p:nvPr>
            <p:ph type="title"/>
          </p:nvPr>
        </p:nvSpPr>
        <p:spPr>
          <a:xfrm>
            <a:off x="2228798" y="457401"/>
            <a:ext cx="5386841" cy="1218795"/>
          </a:xfrm>
        </p:spPr>
        <p:txBody>
          <a:bodyPr anchor="b"/>
          <a:lstStyle>
            <a:lvl1pPr>
              <a:defRPr sz="4400" cap="all" baseline="0">
                <a:solidFill>
                  <a:schemeClr val="accent1"/>
                </a:solidFill>
              </a:defRPr>
            </a:lvl1pPr>
          </a:lstStyle>
          <a:p>
            <a:r>
              <a:rPr lang="fr-FR"/>
              <a:t>Modifiez le style du titre</a:t>
            </a:r>
            <a:endParaRPr lang="fr-FR" dirty="0"/>
          </a:p>
        </p:txBody>
      </p:sp>
      <p:sp>
        <p:nvSpPr>
          <p:cNvPr id="6" name="Espace réservé du texte 5"/>
          <p:cNvSpPr>
            <a:spLocks noGrp="1"/>
          </p:cNvSpPr>
          <p:nvPr>
            <p:ph type="body" sz="quarter" idx="12"/>
          </p:nvPr>
        </p:nvSpPr>
        <p:spPr>
          <a:xfrm>
            <a:off x="2272567" y="1799999"/>
            <a:ext cx="4711701" cy="2568120"/>
          </a:xfrm>
        </p:spPr>
        <p:txBody>
          <a:bodyPr>
            <a:noAutofit/>
          </a:bodyPr>
          <a:lstStyle>
            <a:lvl1pPr marL="0">
              <a:lnSpc>
                <a:spcPct val="100000"/>
              </a:lnSpc>
              <a:spcBef>
                <a:spcPts val="600"/>
              </a:spcBef>
              <a:buFontTx/>
              <a:buNone/>
              <a:defRPr sz="1400" cap="all" baseline="0"/>
            </a:lvl1pPr>
            <a:lvl2pPr marL="0" indent="0">
              <a:lnSpc>
                <a:spcPct val="100000"/>
              </a:lnSpc>
              <a:spcBef>
                <a:spcPts val="0"/>
              </a:spcBef>
              <a:buFontTx/>
              <a:buNone/>
              <a:defRPr sz="1100"/>
            </a:lvl2pPr>
            <a:lvl3pPr marL="0" indent="0">
              <a:lnSpc>
                <a:spcPct val="100000"/>
              </a:lnSpc>
              <a:spcBef>
                <a:spcPts val="0"/>
              </a:spcBef>
              <a:buFontTx/>
              <a:buNone/>
              <a:defRPr sz="700"/>
            </a:lvl3pPr>
            <a:lvl4pPr marL="0" indent="0">
              <a:lnSpc>
                <a:spcPct val="100000"/>
              </a:lnSpc>
              <a:spcBef>
                <a:spcPts val="0"/>
              </a:spcBef>
              <a:buFontTx/>
              <a:buNone/>
              <a:defRPr sz="700"/>
            </a:lvl4pPr>
            <a:lvl5pPr marL="0">
              <a:lnSpc>
                <a:spcPct val="100000"/>
              </a:lnSpc>
              <a:spcBef>
                <a:spcPts val="0"/>
              </a:spcBef>
              <a:buFontTx/>
              <a:buNone/>
              <a:defRPr sz="700"/>
            </a:lvl5pPr>
          </a:lstStyle>
          <a:p>
            <a:pPr lvl="0"/>
            <a:r>
              <a:rPr lang="fr-FR"/>
              <a:t>Modifier les styles du texte du masque</a:t>
            </a:r>
          </a:p>
          <a:p>
            <a:pPr lvl="1"/>
            <a:r>
              <a:rPr lang="fr-FR"/>
              <a:t>Deuxième niveau</a:t>
            </a:r>
          </a:p>
        </p:txBody>
      </p:sp>
      <p:sp>
        <p:nvSpPr>
          <p:cNvPr id="9" name="Espace réservé du pied de page 3">
            <a:extLst>
              <a:ext uri="{FF2B5EF4-FFF2-40B4-BE49-F238E27FC236}">
                <a16:creationId xmlns:a16="http://schemas.microsoft.com/office/drawing/2014/main" id="{475D8707-1998-4E73-B202-1208ADCF3C7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Tree>
    <p:extLst>
      <p:ext uri="{BB962C8B-B14F-4D97-AF65-F5344CB8AC3E}">
        <p14:creationId xmlns:p14="http://schemas.microsoft.com/office/powerpoint/2010/main" val="11137595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lô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er 13"/>
          <p:cNvGrpSpPr/>
          <p:nvPr/>
        </p:nvGrpSpPr>
        <p:grpSpPr>
          <a:xfrm>
            <a:off x="2268539" y="3889361"/>
            <a:ext cx="4059691" cy="627076"/>
            <a:chOff x="2484437" y="3903663"/>
            <a:chExt cx="3967099" cy="612774"/>
          </a:xfrm>
        </p:grpSpPr>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10059" y="3903663"/>
              <a:ext cx="541477" cy="612774"/>
            </a:xfrm>
            <a:prstGeom prst="rect">
              <a:avLst/>
            </a:prstGeom>
          </p:spPr>
        </p:pic>
        <p:pic>
          <p:nvPicPr>
            <p:cNvPr id="16" name="Imag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4437" y="3907719"/>
              <a:ext cx="3203575" cy="608718"/>
            </a:xfrm>
            <a:prstGeom prst="rect">
              <a:avLst/>
            </a:prstGeom>
          </p:spPr>
        </p:pic>
      </p:grpSp>
      <p:sp>
        <p:nvSpPr>
          <p:cNvPr id="17" name="Espace réservé du texte 4"/>
          <p:cNvSpPr>
            <a:spLocks noGrp="1"/>
          </p:cNvSpPr>
          <p:nvPr>
            <p:ph type="body" sz="quarter" idx="10" hasCustomPrompt="1"/>
          </p:nvPr>
        </p:nvSpPr>
        <p:spPr>
          <a:xfrm>
            <a:off x="2259014" y="1938338"/>
            <a:ext cx="5078412" cy="1014412"/>
          </a:xfrm>
          <a:prstGeom prst="rect">
            <a:avLst/>
          </a:prstGeom>
        </p:spPr>
        <p:txBody>
          <a:bodyPr lIns="0" tIns="0" rIns="0" bIns="0"/>
          <a:lstStyle>
            <a:lvl1pPr marL="0" indent="0">
              <a:lnSpc>
                <a:spcPct val="100000"/>
              </a:lnSpc>
              <a:spcBef>
                <a:spcPts val="0"/>
              </a:spcBef>
              <a:buNone/>
              <a:defRPr b="1">
                <a:solidFill>
                  <a:schemeClr val="bg2"/>
                </a:solidFill>
              </a:defRPr>
            </a:lvl1pPr>
          </a:lstStyle>
          <a:p>
            <a:pPr lvl="0"/>
            <a:r>
              <a:rPr lang="fr-FR" dirty="0"/>
              <a:t>CLIQUEZ POUR MODIFIER LES STYLES DU TEXTE DU MASQUE</a:t>
            </a:r>
          </a:p>
        </p:txBody>
      </p:sp>
      <p:sp>
        <p:nvSpPr>
          <p:cNvPr id="2" name="Rectangle 1">
            <a:hlinkClick r:id="rId5" tooltip="Site Web Open"/>
          </p:cNvPr>
          <p:cNvSpPr/>
          <p:nvPr/>
        </p:nvSpPr>
        <p:spPr>
          <a:xfrm>
            <a:off x="7419703" y="4049486"/>
            <a:ext cx="1292498" cy="243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Tree>
    <p:extLst>
      <p:ext uri="{BB962C8B-B14F-4D97-AF65-F5344CB8AC3E}">
        <p14:creationId xmlns:p14="http://schemas.microsoft.com/office/powerpoint/2010/main" val="399751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hapitre oran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Orang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BA1C81A1-58A4-404A-9FFA-5C44366BC3CE}"/>
              </a:ext>
            </a:extLst>
          </p:cNvPr>
          <p:cNvGrpSpPr/>
          <p:nvPr userDrawn="1"/>
        </p:nvGrpSpPr>
        <p:grpSpPr>
          <a:xfrm>
            <a:off x="719572" y="1219200"/>
            <a:ext cx="1828802" cy="3924300"/>
            <a:chOff x="719572" y="1219200"/>
            <a:chExt cx="1828801" cy="3924300"/>
          </a:xfrm>
        </p:grpSpPr>
        <p:sp>
          <p:nvSpPr>
            <p:cNvPr id="2" name="Parallélogramme 1">
              <a:extLst>
                <a:ext uri="{FF2B5EF4-FFF2-40B4-BE49-F238E27FC236}">
                  <a16:creationId xmlns:a16="http://schemas.microsoft.com/office/drawing/2014/main" id="{01F8F72B-99E3-4383-B7CC-AE911F90ECC8}"/>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2" name="Connecteur droit 11">
              <a:extLst>
                <a:ext uri="{FF2B5EF4-FFF2-40B4-BE49-F238E27FC236}">
                  <a16:creationId xmlns:a16="http://schemas.microsoft.com/office/drawing/2014/main" id="{9B32CE87-FAA4-4DC7-9EEC-66690B893E7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05F2B28B-32C7-4019-B1CB-C2FD514C5312}"/>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7" name="ZoneTexte 6">
            <a:extLst>
              <a:ext uri="{FF2B5EF4-FFF2-40B4-BE49-F238E27FC236}">
                <a16:creationId xmlns:a16="http://schemas.microsoft.com/office/drawing/2014/main" id="{615D88CF-D6AE-4F05-9B26-3DF899F24A62}"/>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E619C9B-A137-4A27-9B12-DC51193A4196}"/>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D0A730"/>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C5C7F878-E3CD-4730-A47E-0F88FB304791}"/>
              </a:ext>
            </a:extLst>
          </p:cNvPr>
          <p:cNvSpPr>
            <a:spLocks noGrp="1"/>
          </p:cNvSpPr>
          <p:nvPr userDrawn="1">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13C6BA92-3B4F-4F92-B420-648566905355}"/>
              </a:ext>
            </a:extLst>
          </p:cNvPr>
          <p:cNvSpPr>
            <a:spLocks noGrp="1"/>
          </p:cNvSpPr>
          <p:nvPr userDrawn="1">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6B647"/>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76682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itre r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1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 Rose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1165105E-048D-40C0-9097-8D2D0320ABF7}"/>
              </a:ext>
            </a:extLst>
          </p:cNvPr>
          <p:cNvGrpSpPr/>
          <p:nvPr userDrawn="1"/>
        </p:nvGrpSpPr>
        <p:grpSpPr>
          <a:xfrm>
            <a:off x="719572" y="1219200"/>
            <a:ext cx="1828802" cy="3924300"/>
            <a:chOff x="719572" y="1219200"/>
            <a:chExt cx="1828801" cy="3924300"/>
          </a:xfrm>
        </p:grpSpPr>
        <p:sp>
          <p:nvSpPr>
            <p:cNvPr id="13" name="Parallélogramme 12">
              <a:extLst>
                <a:ext uri="{FF2B5EF4-FFF2-40B4-BE49-F238E27FC236}">
                  <a16:creationId xmlns:a16="http://schemas.microsoft.com/office/drawing/2014/main" id="{B7B13945-6A68-4991-A562-CAD8D030B22C}"/>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4" name="Connecteur droit 13">
              <a:extLst>
                <a:ext uri="{FF2B5EF4-FFF2-40B4-BE49-F238E27FC236}">
                  <a16:creationId xmlns:a16="http://schemas.microsoft.com/office/drawing/2014/main" id="{5AA351A7-1C5C-4BE9-9B16-64A96F78951E}"/>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6" name="Espace réservé du pied de page 3">
            <a:extLst>
              <a:ext uri="{FF2B5EF4-FFF2-40B4-BE49-F238E27FC236}">
                <a16:creationId xmlns:a16="http://schemas.microsoft.com/office/drawing/2014/main" id="{EFBA9146-6E29-4040-B054-1D6969A6667E}"/>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2967FC23-7CCA-4F6B-AB7E-81116E4AA6BD}"/>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sp>
        <p:nvSpPr>
          <p:cNvPr id="9" name="Titre 1">
            <a:extLst>
              <a:ext uri="{FF2B5EF4-FFF2-40B4-BE49-F238E27FC236}">
                <a16:creationId xmlns:a16="http://schemas.microsoft.com/office/drawing/2014/main" id="{45B1A0EF-9666-4D70-9206-0E94717DEFA5}"/>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5A9B"/>
                </a:solidFill>
                <a:latin typeface="Arial" charset="0"/>
                <a:ea typeface="Arial" charset="0"/>
                <a:cs typeface="Arial" charset="0"/>
              </a:defRPr>
            </a:lvl1pPr>
          </a:lstStyle>
          <a:p>
            <a:r>
              <a:rPr lang="fr-FR" dirty="0"/>
              <a:t>#</a:t>
            </a:r>
          </a:p>
        </p:txBody>
      </p:sp>
      <p:sp>
        <p:nvSpPr>
          <p:cNvPr id="10" name="Espace réservé du texte 3">
            <a:extLst>
              <a:ext uri="{FF2B5EF4-FFF2-40B4-BE49-F238E27FC236}">
                <a16:creationId xmlns:a16="http://schemas.microsoft.com/office/drawing/2014/main" id="{3EAC0E05-B0EB-4383-B2B1-5BC820314C29}"/>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5A9B"/>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1" name="Espace réservé du texte 5">
            <a:extLst>
              <a:ext uri="{FF2B5EF4-FFF2-40B4-BE49-F238E27FC236}">
                <a16:creationId xmlns:a16="http://schemas.microsoft.com/office/drawing/2014/main" id="{68D2430C-21AD-4E1E-8262-56BA794CCE5E}"/>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E096BD"/>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210295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itre ve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cxnSp>
        <p:nvCxnSpPr>
          <p:cNvPr id="27" name="Connecteur droit 26"/>
          <p:cNvCxnSpPr/>
          <p:nvPr/>
        </p:nvCxnSpPr>
        <p:spPr>
          <a:xfrm flipH="1">
            <a:off x="272145" y="1219200"/>
            <a:ext cx="1828802" cy="3924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86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itre Vert LIGHT">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6" name="Espace réservé du pied de page 3">
            <a:extLst>
              <a:ext uri="{FF2B5EF4-FFF2-40B4-BE49-F238E27FC236}">
                <a16:creationId xmlns:a16="http://schemas.microsoft.com/office/drawing/2014/main" id="{BC1A403E-B536-4203-B33B-D03BE71D1917}"/>
              </a:ext>
            </a:extLst>
          </p:cNvPr>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sp>
        <p:nvSpPr>
          <p:cNvPr id="8" name="ZoneTexte 7">
            <a:extLst>
              <a:ext uri="{FF2B5EF4-FFF2-40B4-BE49-F238E27FC236}">
                <a16:creationId xmlns:a16="http://schemas.microsoft.com/office/drawing/2014/main" id="{7FB66314-22A0-4B1E-864C-B592790CEB5F}"/>
              </a:ext>
            </a:extLst>
          </p:cNvPr>
          <p:cNvSpPr txBox="1"/>
          <p:nvPr userDrawn="1"/>
        </p:nvSpPr>
        <p:spPr>
          <a:xfrm>
            <a:off x="8238999" y="4700569"/>
            <a:ext cx="531162" cy="307777"/>
          </a:xfrm>
          <a:prstGeom prst="rect">
            <a:avLst/>
          </a:prstGeom>
          <a:noFill/>
        </p:spPr>
        <p:txBody>
          <a:bodyPr wrap="none" lIns="36000" tIns="0" rIns="36000" bIns="0" rtlCol="0" anchor="b">
            <a:spAutoFit/>
          </a:bodyPr>
          <a:lstStyle/>
          <a:p>
            <a:pPr algn="r"/>
            <a:fld id="{A25BCE44-7F15-48F8-9382-81030C263738}" type="slidenum">
              <a:rPr lang="fr-FR" sz="2000" b="0" i="0" smtClean="0">
                <a:solidFill>
                  <a:schemeClr val="bg1"/>
                </a:solidFill>
                <a:latin typeface="+mn-lt"/>
                <a:ea typeface="Arial" charset="0"/>
                <a:cs typeface="Arial" charset="0"/>
              </a:rPr>
              <a:pPr algn="r"/>
              <a:t>‹N°›</a:t>
            </a:fld>
            <a:endParaRPr lang="fr-FR" sz="2000" b="0" i="0" dirty="0">
              <a:solidFill>
                <a:schemeClr val="bg1"/>
              </a:solidFill>
              <a:latin typeface="+mn-lt"/>
              <a:ea typeface="Arial" charset="0"/>
              <a:cs typeface="Arial" charset="0"/>
            </a:endParaRPr>
          </a:p>
        </p:txBody>
      </p:sp>
      <p:grpSp>
        <p:nvGrpSpPr>
          <p:cNvPr id="9" name="Groupe 8">
            <a:extLst>
              <a:ext uri="{FF2B5EF4-FFF2-40B4-BE49-F238E27FC236}">
                <a16:creationId xmlns:a16="http://schemas.microsoft.com/office/drawing/2014/main" id="{7A27E897-8F84-43AF-BA20-60CC70CB055A}"/>
              </a:ext>
            </a:extLst>
          </p:cNvPr>
          <p:cNvGrpSpPr/>
          <p:nvPr userDrawn="1"/>
        </p:nvGrpSpPr>
        <p:grpSpPr>
          <a:xfrm>
            <a:off x="719572" y="1219200"/>
            <a:ext cx="1828802" cy="3924300"/>
            <a:chOff x="719572" y="1219200"/>
            <a:chExt cx="1828801" cy="3924300"/>
          </a:xfrm>
        </p:grpSpPr>
        <p:sp>
          <p:nvSpPr>
            <p:cNvPr id="10" name="Parallélogramme 9">
              <a:extLst>
                <a:ext uri="{FF2B5EF4-FFF2-40B4-BE49-F238E27FC236}">
                  <a16:creationId xmlns:a16="http://schemas.microsoft.com/office/drawing/2014/main" id="{613DA783-0B7E-4343-B6B4-9A6AE6BA9CF6}"/>
                </a:ext>
              </a:extLst>
            </p:cNvPr>
            <p:cNvSpPr/>
            <p:nvPr userDrawn="1"/>
          </p:nvSpPr>
          <p:spPr>
            <a:xfrm>
              <a:off x="791580" y="4515966"/>
              <a:ext cx="252028" cy="492379"/>
            </a:xfrm>
            <a:prstGeom prst="parallelogram">
              <a:avLst>
                <a:gd name="adj" fmla="val 839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fr-FR" sz="1200" dirty="0" err="1"/>
            </a:p>
          </p:txBody>
        </p:sp>
        <p:cxnSp>
          <p:nvCxnSpPr>
            <p:cNvPr id="11" name="Connecteur droit 10">
              <a:extLst>
                <a:ext uri="{FF2B5EF4-FFF2-40B4-BE49-F238E27FC236}">
                  <a16:creationId xmlns:a16="http://schemas.microsoft.com/office/drawing/2014/main" id="{A0E3D508-ECFE-4358-9649-4B6F09D11289}"/>
                </a:ext>
              </a:extLst>
            </p:cNvPr>
            <p:cNvCxnSpPr/>
            <p:nvPr userDrawn="1"/>
          </p:nvCxnSpPr>
          <p:spPr>
            <a:xfrm flipH="1">
              <a:off x="719572" y="1219200"/>
              <a:ext cx="1828801" cy="3924300"/>
            </a:xfrm>
            <a:prstGeom prst="line">
              <a:avLst/>
            </a:prstGeom>
            <a:solidFill>
              <a:schemeClr val="bg1"/>
            </a:solidFill>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12" name="Titre 1">
            <a:extLst>
              <a:ext uri="{FF2B5EF4-FFF2-40B4-BE49-F238E27FC236}">
                <a16:creationId xmlns:a16="http://schemas.microsoft.com/office/drawing/2014/main" id="{1AC9399E-7F85-4556-A58C-390990B91B33}"/>
              </a:ext>
            </a:extLst>
          </p:cNvPr>
          <p:cNvSpPr>
            <a:spLocks noGrp="1"/>
          </p:cNvSpPr>
          <p:nvPr>
            <p:ph type="ctrTitle" hasCustomPrompt="1"/>
          </p:nvPr>
        </p:nvSpPr>
        <p:spPr>
          <a:xfrm>
            <a:off x="-508" y="778407"/>
            <a:ext cx="1950158" cy="2003625"/>
          </a:xfrm>
          <a:prstGeom prst="rect">
            <a:avLst/>
          </a:prstGeom>
        </p:spPr>
        <p:txBody>
          <a:bodyPr wrap="square" lIns="0" rIns="0" anchor="t" anchorCtr="0">
            <a:noAutofit/>
          </a:bodyPr>
          <a:lstStyle>
            <a:lvl1pPr algn="r">
              <a:defRPr sz="13800" b="1" i="0" baseline="0">
                <a:solidFill>
                  <a:srgbClr val="BCC438"/>
                </a:solidFill>
                <a:latin typeface="Arial" charset="0"/>
                <a:ea typeface="Arial" charset="0"/>
                <a:cs typeface="Arial" charset="0"/>
              </a:defRPr>
            </a:lvl1pPr>
          </a:lstStyle>
          <a:p>
            <a:r>
              <a:rPr lang="fr-FR" dirty="0"/>
              <a:t>#</a:t>
            </a:r>
          </a:p>
        </p:txBody>
      </p:sp>
      <p:sp>
        <p:nvSpPr>
          <p:cNvPr id="13" name="Espace réservé du texte 3">
            <a:extLst>
              <a:ext uri="{FF2B5EF4-FFF2-40B4-BE49-F238E27FC236}">
                <a16:creationId xmlns:a16="http://schemas.microsoft.com/office/drawing/2014/main" id="{89BAF6BB-0CF7-4C2B-8912-44C6E734580C}"/>
              </a:ext>
            </a:extLst>
          </p:cNvPr>
          <p:cNvSpPr>
            <a:spLocks noGrp="1"/>
          </p:cNvSpPr>
          <p:nvPr>
            <p:ph type="body" sz="quarter" idx="10" hasCustomPrompt="1"/>
          </p:nvPr>
        </p:nvSpPr>
        <p:spPr>
          <a:xfrm>
            <a:off x="2550524" y="1905000"/>
            <a:ext cx="4985657" cy="526298"/>
          </a:xfrm>
          <a:prstGeom prst="rect">
            <a:avLst/>
          </a:prstGeom>
        </p:spPr>
        <p:txBody>
          <a:bodyPr lIns="0" tIns="0" rIns="0" bIns="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a:solidFill>
                  <a:srgbClr val="BCC438"/>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b="1" baseline="0">
                <a:solidFill>
                  <a:srgbClr val="CC6DA4"/>
                </a:solidFill>
                <a:latin typeface="Arial" charset="0"/>
                <a:ea typeface="Arial" charset="0"/>
                <a:cs typeface="Arial" charset="0"/>
              </a:defRPr>
            </a:lvl2pPr>
            <a:lvl3pPr>
              <a:defRPr>
                <a:latin typeface="Arial" charset="0"/>
                <a:ea typeface="Arial" charset="0"/>
                <a:cs typeface="Arial" charset="0"/>
              </a:defRPr>
            </a:lvl3pPr>
          </a:lstStyle>
          <a:p>
            <a:pPr lvl="0"/>
            <a:r>
              <a:rPr lang="fr-FR" dirty="0"/>
              <a:t>CHAPITRE</a:t>
            </a:r>
          </a:p>
        </p:txBody>
      </p:sp>
      <p:sp>
        <p:nvSpPr>
          <p:cNvPr id="14" name="Espace réservé du texte 5">
            <a:extLst>
              <a:ext uri="{FF2B5EF4-FFF2-40B4-BE49-F238E27FC236}">
                <a16:creationId xmlns:a16="http://schemas.microsoft.com/office/drawing/2014/main" id="{F77AC4A0-3C27-464B-AE09-577BF7F6683D}"/>
              </a:ext>
            </a:extLst>
          </p:cNvPr>
          <p:cNvSpPr>
            <a:spLocks noGrp="1"/>
          </p:cNvSpPr>
          <p:nvPr>
            <p:ph type="body" sz="quarter" idx="12" hasCustomPrompt="1"/>
          </p:nvPr>
        </p:nvSpPr>
        <p:spPr>
          <a:xfrm>
            <a:off x="2550524" y="2523270"/>
            <a:ext cx="4985657" cy="1343958"/>
          </a:xfrm>
          <a:prstGeom prst="rect">
            <a:avLst/>
          </a:prstGeom>
        </p:spPr>
        <p:txBody>
          <a:bodyPr lIns="0" rIns="0">
            <a:spAutoFit/>
          </a:bodyPr>
          <a:lstStyle>
            <a:lvl1pPr marL="0" marR="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sz="1000" b="1">
                <a:solidFill>
                  <a:srgbClr val="D3E03B"/>
                </a:solidFill>
              </a:defRPr>
            </a:lvl1pPr>
          </a:lstStyle>
          <a:p>
            <a:pPr lvl="0"/>
            <a:r>
              <a:rPr lang="fr-FR" dirty="0"/>
              <a:t>Sous-chapitre 1</a:t>
            </a:r>
          </a:p>
          <a:p>
            <a:pPr lvl="0"/>
            <a:r>
              <a:rPr lang="fr-FR" dirty="0"/>
              <a:t>Sous-chapitre 2</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3</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4</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5</a:t>
            </a:r>
          </a:p>
          <a:p>
            <a:pPr marL="0" marR="0" lvl="0" indent="0" algn="l" defTabSz="685808" rtl="0" eaLnBrk="1" fontAlgn="auto" latinLnBrk="0" hangingPunct="1">
              <a:lnSpc>
                <a:spcPct val="90000"/>
              </a:lnSpc>
              <a:spcBef>
                <a:spcPts val="750"/>
              </a:spcBef>
              <a:spcAft>
                <a:spcPts val="0"/>
              </a:spcAft>
              <a:buClrTx/>
              <a:buSzTx/>
              <a:buFont typeface="Arial" panose="020B0604020202020204" pitchFamily="34" charset="0"/>
              <a:buNone/>
              <a:tabLst/>
              <a:defRPr/>
            </a:pPr>
            <a:r>
              <a:rPr lang="fr-FR" dirty="0"/>
              <a:t>Sous-chapitre 6</a:t>
            </a:r>
          </a:p>
        </p:txBody>
      </p:sp>
    </p:spTree>
    <p:extLst>
      <p:ext uri="{BB962C8B-B14F-4D97-AF65-F5344CB8AC3E}">
        <p14:creationId xmlns:p14="http://schemas.microsoft.com/office/powerpoint/2010/main" val="10138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hapitre avec photo">
    <p:bg>
      <p:bgPr>
        <a:solidFill>
          <a:schemeClr val="bg2"/>
        </a:solidFill>
        <a:effectLst/>
      </p:bgPr>
    </p:bg>
    <p:spTree>
      <p:nvGrpSpPr>
        <p:cNvPr id="1" name=""/>
        <p:cNvGrpSpPr/>
        <p:nvPr/>
      </p:nvGrpSpPr>
      <p:grpSpPr>
        <a:xfrm>
          <a:off x="0" y="0"/>
          <a:ext cx="0" cy="0"/>
          <a:chOff x="0" y="0"/>
          <a:chExt cx="0" cy="0"/>
        </a:xfrm>
      </p:grpSpPr>
      <p:sp>
        <p:nvSpPr>
          <p:cNvPr id="19" name="Titre 1"/>
          <p:cNvSpPr>
            <a:spLocks noGrp="1"/>
          </p:cNvSpPr>
          <p:nvPr>
            <p:ph type="ctrTitle" hasCustomPrompt="1"/>
          </p:nvPr>
        </p:nvSpPr>
        <p:spPr>
          <a:xfrm>
            <a:off x="467546" y="915566"/>
            <a:ext cx="1061182" cy="1911292"/>
          </a:xfrm>
          <a:prstGeom prst="rect">
            <a:avLst/>
          </a:prstGeom>
        </p:spPr>
        <p:txBody>
          <a:bodyPr wrap="square" anchor="t" anchorCtr="0">
            <a:spAutoFit/>
          </a:bodyPr>
          <a:lstStyle>
            <a:lvl1pPr algn="r">
              <a:defRPr sz="13800" b="1" i="0" baseline="0">
                <a:solidFill>
                  <a:schemeClr val="bg1"/>
                </a:solidFill>
                <a:latin typeface="+mj-lt"/>
                <a:ea typeface="Arial" charset="0"/>
                <a:cs typeface="Arial" charset="0"/>
              </a:defRPr>
            </a:lvl1pPr>
          </a:lstStyle>
          <a:p>
            <a:r>
              <a:rPr lang="fr-FR" dirty="0"/>
              <a:t>#</a:t>
            </a:r>
          </a:p>
        </p:txBody>
      </p:sp>
      <p:sp>
        <p:nvSpPr>
          <p:cNvPr id="25" name="Espace réservé du texte 3"/>
          <p:cNvSpPr>
            <a:spLocks noGrp="1"/>
          </p:cNvSpPr>
          <p:nvPr>
            <p:ph type="body" sz="quarter" idx="10" hasCustomPrompt="1"/>
          </p:nvPr>
        </p:nvSpPr>
        <p:spPr>
          <a:xfrm>
            <a:off x="1907705" y="2056807"/>
            <a:ext cx="5850841" cy="2847701"/>
          </a:xfrm>
          <a:prstGeom prst="rect">
            <a:avLst/>
          </a:prstGeom>
        </p:spPr>
        <p:txBody>
          <a:bodyPr lIns="0" tIns="0" rIns="0" bIns="0"/>
          <a:lstStyle>
            <a:lvl1pPr marL="0" indent="0">
              <a:spcBef>
                <a:spcPts val="0"/>
              </a:spcBef>
              <a:buFontTx/>
              <a:buNone/>
              <a:defRPr sz="3800" b="1" i="0">
                <a:solidFill>
                  <a:schemeClr val="bg1"/>
                </a:solidFill>
                <a:latin typeface="+mn-lt"/>
                <a:ea typeface="Arial" charset="0"/>
                <a:cs typeface="Arial" charset="0"/>
              </a:defRPr>
            </a:lvl1pPr>
            <a:lvl2pPr marL="0" indent="0">
              <a:spcBef>
                <a:spcPts val="500"/>
              </a:spcBef>
              <a:buFontTx/>
              <a:buNone/>
              <a:defRPr b="1" i="0" baseline="0">
                <a:solidFill>
                  <a:schemeClr val="bg1"/>
                </a:solidFill>
                <a:latin typeface="+mn-lt"/>
                <a:ea typeface="Arial" charset="0"/>
                <a:cs typeface="Arial" charset="0"/>
              </a:defRPr>
            </a:lvl2pPr>
            <a:lvl3pPr>
              <a:defRPr>
                <a:latin typeface="Arial" charset="0"/>
                <a:ea typeface="Arial" charset="0"/>
                <a:cs typeface="Arial" charset="0"/>
              </a:defRPr>
            </a:lvl3pPr>
          </a:lstStyle>
          <a:p>
            <a:pPr lvl="0"/>
            <a:r>
              <a:rPr lang="fr-FR" dirty="0"/>
              <a:t>CHAPITRE</a:t>
            </a:r>
          </a:p>
          <a:p>
            <a:pPr lvl="1"/>
            <a:r>
              <a:rPr lang="fr-FR" dirty="0"/>
              <a:t>1.1 Sous-chapitre</a:t>
            </a:r>
          </a:p>
          <a:p>
            <a:pPr lvl="1"/>
            <a:r>
              <a:rPr lang="fr-FR" dirty="0"/>
              <a:t>1.2 Sous-chapitre</a:t>
            </a:r>
          </a:p>
          <a:p>
            <a:pPr lvl="1"/>
            <a:r>
              <a:rPr lang="fr-FR" dirty="0"/>
              <a:t>1.3 Sous-chapitre</a:t>
            </a:r>
          </a:p>
        </p:txBody>
      </p:sp>
    </p:spTree>
    <p:extLst>
      <p:ext uri="{BB962C8B-B14F-4D97-AF65-F5344CB8AC3E}">
        <p14:creationId xmlns:p14="http://schemas.microsoft.com/office/powerpoint/2010/main" val="71628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p:cNvSpPr>
            <a:spLocks noGrp="1"/>
          </p:cNvSpPr>
          <p:nvPr>
            <p:ph type="ftr" sz="quarter" idx="3"/>
          </p:nvPr>
        </p:nvSpPr>
        <p:spPr>
          <a:xfrm>
            <a:off x="1008000" y="4728871"/>
            <a:ext cx="5760000" cy="184666"/>
          </a:xfrm>
          <a:prstGeom prst="rect">
            <a:avLst/>
          </a:prstGeom>
        </p:spPr>
        <p:txBody>
          <a:bodyPr vert="horz" wrap="square" lIns="36000" tIns="0" rIns="36000" bIns="0" rtlCol="0" anchor="ctr" anchorCtr="0">
            <a:noAutofit/>
          </a:bodyPr>
          <a:lstStyle>
            <a:lvl1pPr algn="l">
              <a:defRPr sz="1200" b="0" i="0">
                <a:solidFill>
                  <a:schemeClr val="tx1">
                    <a:lumMod val="60000"/>
                    <a:lumOff val="40000"/>
                  </a:schemeClr>
                </a:solidFill>
                <a:latin typeface="Arial" charset="0"/>
                <a:ea typeface="Arial" charset="0"/>
                <a:cs typeface="Arial" charset="0"/>
              </a:defRPr>
            </a:lvl1pPr>
          </a:lstStyle>
          <a:p>
            <a:endParaRPr lang="fr-FR" dirty="0"/>
          </a:p>
        </p:txBody>
      </p:sp>
      <p:grpSp>
        <p:nvGrpSpPr>
          <p:cNvPr id="5" name="Grouper 26"/>
          <p:cNvGrpSpPr/>
          <p:nvPr/>
        </p:nvGrpSpPr>
        <p:grpSpPr>
          <a:xfrm>
            <a:off x="360000" y="4526615"/>
            <a:ext cx="629632" cy="480447"/>
            <a:chOff x="216000" y="4526614"/>
            <a:chExt cx="629632" cy="480447"/>
          </a:xfrm>
        </p:grpSpPr>
        <p:pic>
          <p:nvPicPr>
            <p:cNvPr id="6" name="Image 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16000" y="4549121"/>
              <a:ext cx="629632" cy="258366"/>
            </a:xfrm>
            <a:prstGeom prst="rect">
              <a:avLst/>
            </a:prstGeom>
          </p:spPr>
        </p:pic>
        <p:cxnSp>
          <p:nvCxnSpPr>
            <p:cNvPr id="7" name="Connecteur droit 6"/>
            <p:cNvCxnSpPr/>
            <p:nvPr userDrawn="1"/>
          </p:nvCxnSpPr>
          <p:spPr>
            <a:xfrm rot="1500000" flipV="1">
              <a:off x="759170" y="4526614"/>
              <a:ext cx="0" cy="48044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8" name="Espace réservé du titre 7"/>
          <p:cNvSpPr>
            <a:spLocks noGrp="1"/>
          </p:cNvSpPr>
          <p:nvPr>
            <p:ph type="title"/>
          </p:nvPr>
        </p:nvSpPr>
        <p:spPr>
          <a:xfrm>
            <a:off x="611188" y="224304"/>
            <a:ext cx="8065268" cy="332399"/>
          </a:xfrm>
          <a:prstGeom prst="rect">
            <a:avLst/>
          </a:prstGeom>
        </p:spPr>
        <p:txBody>
          <a:bodyPr vert="horz" wrap="square" lIns="36000" tIns="0" rIns="36000" bIns="0" rtlCol="0" anchor="t">
            <a:spAutoFit/>
          </a:bodyPr>
          <a:lstStyle/>
          <a:p>
            <a:r>
              <a:rPr lang="fr-FR" dirty="0"/>
              <a:t>Modifiez le style du titre</a:t>
            </a:r>
          </a:p>
        </p:txBody>
      </p:sp>
      <p:sp>
        <p:nvSpPr>
          <p:cNvPr id="9" name="Espace réservé du texte 8"/>
          <p:cNvSpPr>
            <a:spLocks noGrp="1"/>
          </p:cNvSpPr>
          <p:nvPr>
            <p:ph type="body" idx="1"/>
          </p:nvPr>
        </p:nvSpPr>
        <p:spPr>
          <a:xfrm>
            <a:off x="611188" y="1079999"/>
            <a:ext cx="6156000" cy="3276000"/>
          </a:xfrm>
          <a:prstGeom prst="rect">
            <a:avLst/>
          </a:prstGeom>
        </p:spPr>
        <p:txBody>
          <a:bodyPr vert="horz" lIns="36000" tIns="0" rIns="3600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0" name="Connecteur droit 9"/>
          <p:cNvCxnSpPr/>
          <p:nvPr/>
        </p:nvCxnSpPr>
        <p:spPr>
          <a:xfrm flipV="1">
            <a:off x="-4979" y="254984"/>
            <a:ext cx="539867" cy="1157745"/>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950575"/>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3" r:id="rId3"/>
    <p:sldLayoutId id="2147483679" r:id="rId4"/>
    <p:sldLayoutId id="2147483664" r:id="rId5"/>
    <p:sldLayoutId id="2147483680" r:id="rId6"/>
    <p:sldLayoutId id="2147483665" r:id="rId7"/>
    <p:sldLayoutId id="2147483681" r:id="rId8"/>
    <p:sldLayoutId id="2147483666" r:id="rId9"/>
    <p:sldLayoutId id="2147483667" r:id="rId10"/>
    <p:sldLayoutId id="2147483668" r:id="rId11"/>
    <p:sldLayoutId id="2147483676" r:id="rId12"/>
    <p:sldLayoutId id="2147483677" r:id="rId13"/>
    <p:sldLayoutId id="2147483669" r:id="rId14"/>
    <p:sldLayoutId id="2147483670" r:id="rId15"/>
    <p:sldLayoutId id="2147483671" r:id="rId16"/>
    <p:sldLayoutId id="2147483672" r:id="rId17"/>
    <p:sldLayoutId id="2147483673" r:id="rId18"/>
    <p:sldLayoutId id="2147483674" r:id="rId19"/>
    <p:sldLayoutId id="2147483675" r:id="rId20"/>
  </p:sldLayoutIdLst>
  <p:hf hdr="0" dt="0"/>
  <p:txStyles>
    <p:titleStyle>
      <a:lvl1pPr algn="l" defTabSz="685808" rtl="0" eaLnBrk="1" latinLnBrk="0" hangingPunct="1">
        <a:lnSpc>
          <a:spcPct val="90000"/>
        </a:lnSpc>
        <a:spcBef>
          <a:spcPct val="0"/>
        </a:spcBef>
        <a:buNone/>
        <a:defRPr sz="2400" b="1" i="0" kern="1200" cap="small" baseline="0">
          <a:solidFill>
            <a:schemeClr val="accent5"/>
          </a:solidFill>
          <a:latin typeface="+mj-lt"/>
          <a:ea typeface="Arial Gras" charset="0"/>
          <a:cs typeface="Arial Gras" charset="0"/>
        </a:defRPr>
      </a:lvl1pPr>
    </p:titleStyle>
    <p:body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720009" indent="-180002"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8" rtl="0" eaLnBrk="1" latinLnBrk="0" hangingPunct="1">
        <a:defRPr sz="1350" kern="1200">
          <a:solidFill>
            <a:schemeClr val="tx1"/>
          </a:solidFill>
          <a:latin typeface="+mn-lt"/>
          <a:ea typeface="+mn-ea"/>
          <a:cs typeface="+mn-cs"/>
        </a:defRPr>
      </a:lvl1pPr>
      <a:lvl2pPr marL="342905" algn="l" defTabSz="685808" rtl="0" eaLnBrk="1" latinLnBrk="0" hangingPunct="1">
        <a:defRPr sz="1350" kern="1200">
          <a:solidFill>
            <a:schemeClr val="tx1"/>
          </a:solidFill>
          <a:latin typeface="+mn-lt"/>
          <a:ea typeface="+mn-ea"/>
          <a:cs typeface="+mn-cs"/>
        </a:defRPr>
      </a:lvl2pPr>
      <a:lvl3pPr marL="685808" algn="l" defTabSz="685808" rtl="0" eaLnBrk="1" latinLnBrk="0" hangingPunct="1">
        <a:defRPr sz="1350" kern="1200">
          <a:solidFill>
            <a:schemeClr val="tx1"/>
          </a:solidFill>
          <a:latin typeface="+mn-lt"/>
          <a:ea typeface="+mn-ea"/>
          <a:cs typeface="+mn-cs"/>
        </a:defRPr>
      </a:lvl3pPr>
      <a:lvl4pPr marL="1028713" algn="l" defTabSz="685808" rtl="0" eaLnBrk="1" latinLnBrk="0" hangingPunct="1">
        <a:defRPr sz="1350" kern="1200">
          <a:solidFill>
            <a:schemeClr val="tx1"/>
          </a:solidFill>
          <a:latin typeface="+mn-lt"/>
          <a:ea typeface="+mn-ea"/>
          <a:cs typeface="+mn-cs"/>
        </a:defRPr>
      </a:lvl4pPr>
      <a:lvl5pPr marL="1371617" algn="l" defTabSz="685808" rtl="0" eaLnBrk="1" latinLnBrk="0" hangingPunct="1">
        <a:defRPr sz="1350" kern="1200">
          <a:solidFill>
            <a:schemeClr val="tx1"/>
          </a:solidFill>
          <a:latin typeface="+mn-lt"/>
          <a:ea typeface="+mn-ea"/>
          <a:cs typeface="+mn-cs"/>
        </a:defRPr>
      </a:lvl5pPr>
      <a:lvl6pPr marL="1714521" algn="l" defTabSz="685808" rtl="0" eaLnBrk="1" latinLnBrk="0" hangingPunct="1">
        <a:defRPr sz="1350" kern="1200">
          <a:solidFill>
            <a:schemeClr val="tx1"/>
          </a:solidFill>
          <a:latin typeface="+mn-lt"/>
          <a:ea typeface="+mn-ea"/>
          <a:cs typeface="+mn-cs"/>
        </a:defRPr>
      </a:lvl6pPr>
      <a:lvl7pPr marL="2057426" algn="l" defTabSz="685808" rtl="0" eaLnBrk="1" latinLnBrk="0" hangingPunct="1">
        <a:defRPr sz="1350" kern="1200">
          <a:solidFill>
            <a:schemeClr val="tx1"/>
          </a:solidFill>
          <a:latin typeface="+mn-lt"/>
          <a:ea typeface="+mn-ea"/>
          <a:cs typeface="+mn-cs"/>
        </a:defRPr>
      </a:lvl7pPr>
      <a:lvl8pPr marL="2400330" algn="l" defTabSz="685808" rtl="0" eaLnBrk="1" latinLnBrk="0" hangingPunct="1">
        <a:defRPr sz="1350" kern="1200">
          <a:solidFill>
            <a:schemeClr val="tx1"/>
          </a:solidFill>
          <a:latin typeface="+mn-lt"/>
          <a:ea typeface="+mn-ea"/>
          <a:cs typeface="+mn-cs"/>
        </a:defRPr>
      </a:lvl8pPr>
      <a:lvl9pPr marL="2743234" algn="l" defTabSz="685808"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86" userDrawn="1">
          <p15:clr>
            <a:srgbClr val="F26B43"/>
          </p15:clr>
        </p15:guide>
        <p15:guide id="3" pos="2880" userDrawn="1">
          <p15:clr>
            <a:srgbClr val="F26B43"/>
          </p15:clr>
        </p15:guide>
        <p15:guide id="4" pos="5488" userDrawn="1">
          <p15:clr>
            <a:srgbClr val="F26B43"/>
          </p15:clr>
        </p15:guide>
        <p15:guide id="5" pos="4263" userDrawn="1">
          <p15:clr>
            <a:srgbClr val="F26B43"/>
          </p15:clr>
        </p15:guide>
        <p15:guide id="6" orient="horz" pos="2754" userDrawn="1">
          <p15:clr>
            <a:srgbClr val="F26B43"/>
          </p15:clr>
        </p15:guide>
        <p15:guide id="7" orient="horz" pos="68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2.xml"/><Relationship Id="rId7" Type="http://schemas.openxmlformats.org/officeDocument/2006/relationships/image" Target="../media/image15.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control" Target="../activeX/activeX4.xml"/><Relationship Id="rId4" Type="http://schemas.openxmlformats.org/officeDocument/2006/relationships/control" Target="../activeX/activeX3.xml"/><Relationship Id="rId9" Type="http://schemas.openxmlformats.org/officeDocument/2006/relationships/image" Target="../media/image17.w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645950" y="2527738"/>
            <a:ext cx="3313982" cy="276999"/>
          </a:xfrm>
        </p:spPr>
        <p:txBody>
          <a:bodyPr/>
          <a:lstStyle/>
          <a:p>
            <a:r>
              <a:rPr lang="fr-FR" dirty="0"/>
              <a:t>Jacques Buchaillot</a:t>
            </a:r>
          </a:p>
        </p:txBody>
      </p:sp>
      <p:sp>
        <p:nvSpPr>
          <p:cNvPr id="3" name="Titre 2"/>
          <p:cNvSpPr>
            <a:spLocks noGrp="1"/>
          </p:cNvSpPr>
          <p:nvPr>
            <p:ph type="title"/>
          </p:nvPr>
        </p:nvSpPr>
        <p:spPr>
          <a:xfrm>
            <a:off x="653782" y="1764482"/>
            <a:ext cx="3918218" cy="332399"/>
          </a:xfrm>
        </p:spPr>
        <p:txBody>
          <a:bodyPr/>
          <a:lstStyle/>
          <a:p>
            <a:r>
              <a:rPr lang="fr-FR"/>
              <a:t>Formation Angular</a:t>
            </a:r>
            <a:endParaRPr lang="fr-FR" dirty="0"/>
          </a:p>
        </p:txBody>
      </p:sp>
      <p:sp>
        <p:nvSpPr>
          <p:cNvPr id="4" name="Zone de texte 2"/>
          <p:cNvSpPr txBox="1">
            <a:spLocks noChangeArrowheads="1"/>
          </p:cNvSpPr>
          <p:nvPr/>
        </p:nvSpPr>
        <p:spPr bwMode="auto">
          <a:xfrm>
            <a:off x="638620" y="4127814"/>
            <a:ext cx="2982404" cy="900246"/>
          </a:xfrm>
          <a:prstGeom prst="rect">
            <a:avLst/>
          </a:prstGeom>
          <a:noFill/>
          <a:ln w="9525">
            <a:noFill/>
            <a:miter lim="800000"/>
            <a:headEnd/>
            <a:tailEnd/>
          </a:ln>
        </p:spPr>
        <p:txBody>
          <a:bodyPr rot="0" vert="horz" wrap="square" lIns="36000" tIns="0" rIns="36000" bIns="0" anchor="t" anchorCtr="0">
            <a:spAutoFit/>
          </a:bodyPr>
          <a:lstStyle/>
          <a:p>
            <a:pPr marR="88266">
              <a:spcAft>
                <a:spcPts val="300"/>
              </a:spcAft>
              <a:buSzPct val="150000"/>
            </a:pPr>
            <a:r>
              <a:rPr lang="fr-FR" sz="800" dirty="0">
                <a:solidFill>
                  <a:schemeClr val="bg1"/>
                </a:solidFill>
              </a:rPr>
              <a:t>Diffusion de la présentation : </a:t>
            </a:r>
          </a:p>
          <a:p>
            <a:pPr marL="0" marR="88266" lvl="1">
              <a:buSzPct val="150000"/>
              <a:tabLst>
                <a:tab pos="182566" algn="l"/>
                <a:tab pos="712797" algn="l"/>
                <a:tab pos="1344630" algn="l"/>
                <a:tab pos="2149502" algn="l"/>
              </a:tabLst>
            </a:pPr>
            <a:r>
              <a:rPr lang="fr-FR" sz="800" dirty="0">
                <a:solidFill>
                  <a:schemeClr val="bg1"/>
                </a:solidFill>
              </a:rPr>
              <a:t>     Libre	Interne	Restreinte	Confidentielle</a:t>
            </a:r>
          </a:p>
          <a:p>
            <a:pPr marR="88266">
              <a:buSzPct val="150000"/>
            </a:pPr>
            <a:endParaRPr lang="fr-FR" sz="800" dirty="0">
              <a:solidFill>
                <a:schemeClr val="bg1"/>
              </a:solidFill>
            </a:endParaRPr>
          </a:p>
          <a:p>
            <a:pPr marR="88266">
              <a:buSzPct val="150000"/>
            </a:pPr>
            <a:r>
              <a:rPr lang="fr-FR" sz="800" dirty="0">
                <a:solidFill>
                  <a:schemeClr val="bg1"/>
                </a:solidFill>
              </a:rPr>
              <a:t>Propriétaire de la présentation : Fonction (du responsable du périmètre auquel le document se rapporte)</a:t>
            </a:r>
          </a:p>
          <a:p>
            <a:pPr marR="88266">
              <a:buSzPct val="150000"/>
            </a:pPr>
            <a:endParaRPr lang="fr-FR" sz="800" dirty="0">
              <a:solidFill>
                <a:schemeClr val="bg1"/>
              </a:solidFill>
            </a:endParaRPr>
          </a:p>
          <a:p>
            <a:pPr marR="88266">
              <a:buSzPct val="150000"/>
            </a:pPr>
            <a:r>
              <a:rPr lang="fr-FR" sz="800" dirty="0">
                <a:solidFill>
                  <a:schemeClr val="bg1"/>
                </a:solidFill>
              </a:rPr>
              <a:t>Identification : &lt;Référence VX&gt;</a:t>
            </a:r>
          </a:p>
        </p:txBody>
      </p:sp>
    </p:spTree>
    <p:controls>
      <mc:AlternateContent xmlns:mc="http://schemas.openxmlformats.org/markup-compatibility/2006">
        <mc:Choice xmlns:v="urn:schemas-microsoft-com:vml" Requires="v">
          <p:control spid="1026" name="CheckBox2" r:id="rId2" imgW="142920" imgH="142920"/>
        </mc:Choice>
        <mc:Fallback>
          <p:control name="CheckBox2" r:id="rId2" imgW="142920" imgH="142920">
            <p:pic>
              <p:nvPicPr>
                <p:cNvPr id="15" name="CheckBox2"/>
                <p:cNvPicPr preferRelativeResize="0">
                  <a:picLocks noChangeAspect="1" noChangeArrowheads="1" noChangeShapeType="1"/>
                </p:cNvPicPr>
                <p:nvPr/>
              </p:nvPicPr>
              <p:blipFill>
                <a:blip r:embed="rId7"/>
                <a:srcRect/>
                <a:stretch>
                  <a:fillRect/>
                </a:stretch>
              </p:blipFill>
              <p:spPr bwMode="auto">
                <a:xfrm>
                  <a:off x="656909"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7" name="CheckBox1" r:id="rId3" imgW="142920" imgH="142920"/>
        </mc:Choice>
        <mc:Fallback>
          <p:control name="CheckBox1" r:id="rId3" imgW="142920" imgH="142920">
            <p:pic>
              <p:nvPicPr>
                <p:cNvPr id="16" name="CheckBox1"/>
                <p:cNvPicPr preferRelativeResize="0">
                  <a:picLocks noChangeAspect="1" noChangeArrowheads="1" noChangeShapeType="1"/>
                </p:cNvPicPr>
                <p:nvPr/>
              </p:nvPicPr>
              <p:blipFill>
                <a:blip r:embed="rId8"/>
                <a:srcRect/>
                <a:stretch>
                  <a:fillRect/>
                </a:stretch>
              </p:blipFill>
              <p:spPr bwMode="auto">
                <a:xfrm>
                  <a:off x="1213555"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8" name="CheckBox3" r:id="rId4" imgW="142920" imgH="142920"/>
        </mc:Choice>
        <mc:Fallback>
          <p:control name="CheckBox3" r:id="rId4" imgW="142920" imgH="142920">
            <p:pic>
              <p:nvPicPr>
                <p:cNvPr id="18" name="CheckBox3"/>
                <p:cNvPicPr preferRelativeResize="0">
                  <a:picLocks noChangeAspect="1" noChangeArrowheads="1" noChangeShapeType="1"/>
                </p:cNvPicPr>
                <p:nvPr/>
              </p:nvPicPr>
              <p:blipFill>
                <a:blip r:embed="rId7"/>
                <a:srcRect/>
                <a:stretch>
                  <a:fillRect/>
                </a:stretch>
              </p:blipFill>
              <p:spPr bwMode="auto">
                <a:xfrm>
                  <a:off x="184168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mc:AlternateContent xmlns:mc="http://schemas.openxmlformats.org/markup-compatibility/2006">
        <mc:Choice xmlns:v="urn:schemas-microsoft-com:vml" Requires="v">
          <p:control spid="1029" name="CheckBox4" r:id="rId5" imgW="142920" imgH="142920"/>
        </mc:Choice>
        <mc:Fallback>
          <p:control name="CheckBox4" r:id="rId5" imgW="142920" imgH="142920">
            <p:pic>
              <p:nvPicPr>
                <p:cNvPr id="19" name="CheckBox4"/>
                <p:cNvPicPr preferRelativeResize="0">
                  <a:picLocks noChangeAspect="1" noChangeArrowheads="1" noChangeShapeType="1"/>
                </p:cNvPicPr>
                <p:nvPr/>
              </p:nvPicPr>
              <p:blipFill>
                <a:blip r:embed="rId9"/>
                <a:srcRect/>
                <a:stretch>
                  <a:fillRect/>
                </a:stretch>
              </p:blipFill>
              <p:spPr bwMode="auto">
                <a:xfrm>
                  <a:off x="2645551" y="4276271"/>
                  <a:ext cx="142542" cy="144000"/>
                </a:xfrm>
                <a:prstGeom prst="rect">
                  <a:avLst/>
                </a:prstGeom>
                <a:noFill/>
                <a:ln>
                  <a:noFill/>
                </a:ln>
                <a:effectLst/>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dist="38099" dir="2700000" algn="ctr" rotWithShape="0">
                          <a:schemeClr val="bg2">
                            <a:alpha val="74998"/>
                          </a:schemeClr>
                        </a:outerShdw>
                      </a:effectLst>
                    </a14:hiddenEffects>
                  </a:ext>
                </a:extLst>
              </p:spPr>
            </p:pic>
          </p:control>
        </mc:Fallback>
      </mc:AlternateContent>
    </p:controls>
    <p:extLst>
      <p:ext uri="{BB962C8B-B14F-4D97-AF65-F5344CB8AC3E}">
        <p14:creationId xmlns:p14="http://schemas.microsoft.com/office/powerpoint/2010/main" val="27930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Créer le service « </a:t>
            </a:r>
            <a:r>
              <a:rPr lang="fr-FR" dirty="0" err="1"/>
              <a:t>taches.service</a:t>
            </a:r>
            <a:r>
              <a:rPr lang="fr-FR" dirty="0"/>
              <a: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986619"/>
            <a:ext cx="8137276" cy="81672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Créer un module </a:t>
            </a:r>
            <a:r>
              <a:rPr lang="fr-FR" sz="1200" b="1" dirty="0" err="1"/>
              <a:t>taches-services.module</a:t>
            </a:r>
            <a:r>
              <a:rPr lang="fr-FR" sz="1200" dirty="0"/>
              <a:t> qui importe tous les services du module </a:t>
            </a:r>
            <a:r>
              <a:rPr lang="fr-FR" sz="1200" b="1" dirty="0" err="1"/>
              <a:t>taches.module</a:t>
            </a:r>
            <a:endParaRPr lang="fr-FR" sz="1200" b="1" dirty="0"/>
          </a:p>
          <a:p>
            <a:pPr lvl="1"/>
            <a:r>
              <a:rPr lang="fr-FR" sz="1200" dirty="0"/>
              <a:t>Importer le module </a:t>
            </a:r>
            <a:r>
              <a:rPr lang="fr-FR" sz="1200" b="1" dirty="0" err="1"/>
              <a:t>taches-services.module</a:t>
            </a:r>
            <a:r>
              <a:rPr lang="fr-FR" sz="1200" dirty="0"/>
              <a:t> dans le module </a:t>
            </a:r>
            <a:r>
              <a:rPr lang="fr-FR" sz="1200" b="1" dirty="0" err="1"/>
              <a:t>taches.module</a:t>
            </a:r>
            <a:endParaRPr lang="fr-FR" sz="1200" b="1" dirty="0"/>
          </a:p>
          <a:p>
            <a:pPr lvl="2"/>
            <a:r>
              <a:rPr lang="fr-FR" sz="1200" dirty="0">
                <a:sym typeface="Wingdings" panose="05000000000000000000" pitchFamily="2" charset="2"/>
              </a:rPr>
              <a:t> La dépendance circulaire est cassée</a:t>
            </a:r>
            <a:endParaRPr lang="fr-FR" sz="1200" dirty="0"/>
          </a:p>
          <a:p>
            <a:pPr lvl="1"/>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Module pour les services</a:t>
            </a:r>
          </a:p>
        </p:txBody>
      </p:sp>
      <p:pic>
        <p:nvPicPr>
          <p:cNvPr id="5" name="Image 4">
            <a:extLst>
              <a:ext uri="{FF2B5EF4-FFF2-40B4-BE49-F238E27FC236}">
                <a16:creationId xmlns:a16="http://schemas.microsoft.com/office/drawing/2014/main" id="{95699E6A-D724-4F5C-89B3-74BA3F3703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910515"/>
            <a:ext cx="6216386" cy="2389320"/>
          </a:xfrm>
          <a:prstGeom prst="rect">
            <a:avLst/>
          </a:prstGeom>
        </p:spPr>
      </p:pic>
    </p:spTree>
    <p:extLst>
      <p:ext uri="{BB962C8B-B14F-4D97-AF65-F5344CB8AC3E}">
        <p14:creationId xmlns:p14="http://schemas.microsoft.com/office/powerpoint/2010/main" val="337748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Créer le service « </a:t>
            </a:r>
            <a:r>
              <a:rPr lang="fr-FR" dirty="0" err="1"/>
              <a:t>taches.service</a:t>
            </a:r>
            <a:r>
              <a:rPr lang="fr-FR" dirty="0"/>
              <a: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952410"/>
            <a:ext cx="8137276" cy="110475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Créer le module </a:t>
            </a:r>
            <a:r>
              <a:rPr lang="fr-FR" sz="1200" b="1" dirty="0" err="1"/>
              <a:t>taches-services.module</a:t>
            </a:r>
            <a:r>
              <a:rPr lang="fr-FR" sz="1200" dirty="0"/>
              <a:t> dans le répertoire </a:t>
            </a:r>
            <a:r>
              <a:rPr lang="fr-FR" sz="1200" b="1" dirty="0"/>
              <a:t>/modules/taches/modules/taches/</a:t>
            </a:r>
            <a:r>
              <a:rPr lang="fr-FR" sz="1200" b="1" dirty="0" err="1"/>
              <a:t>shared</a:t>
            </a:r>
            <a:r>
              <a:rPr lang="fr-FR" sz="1200" b="1" dirty="0"/>
              <a:t>/services</a:t>
            </a:r>
          </a:p>
          <a:p>
            <a:pPr lvl="1"/>
            <a:r>
              <a:rPr lang="fr-FR" sz="1200" dirty="0"/>
              <a:t>Importer le service </a:t>
            </a:r>
            <a:r>
              <a:rPr lang="fr-FR" sz="1200" b="1" dirty="0" err="1"/>
              <a:t>taches.service</a:t>
            </a:r>
            <a:r>
              <a:rPr lang="fr-FR" sz="1200" dirty="0"/>
              <a:t> dans le module </a:t>
            </a:r>
            <a:r>
              <a:rPr lang="fr-FR" sz="1200" b="1" dirty="0" err="1"/>
              <a:t>taches-services.module</a:t>
            </a:r>
            <a:r>
              <a:rPr lang="fr-FR" sz="1200" dirty="0"/>
              <a:t> </a:t>
            </a:r>
            <a:endParaRPr lang="fr-FR" sz="1200" b="1" dirty="0"/>
          </a:p>
          <a:p>
            <a:pPr lvl="1"/>
            <a:r>
              <a:rPr lang="fr-FR" sz="1200" dirty="0"/>
              <a:t>Importer le module </a:t>
            </a:r>
            <a:r>
              <a:rPr lang="fr-FR" sz="1200" b="1" dirty="0" err="1"/>
              <a:t>taches-services.module</a:t>
            </a:r>
            <a:r>
              <a:rPr lang="fr-FR" sz="1200" dirty="0"/>
              <a:t> dans le module </a:t>
            </a:r>
            <a:r>
              <a:rPr lang="fr-FR" sz="1200" b="1" dirty="0" err="1"/>
              <a:t>taches.module</a:t>
            </a:r>
            <a:endParaRPr lang="fr-FR" sz="1200" b="1" dirty="0"/>
          </a:p>
          <a:p>
            <a:pPr lvl="1"/>
            <a:r>
              <a:rPr lang="fr-FR" sz="1200" dirty="0"/>
              <a:t>Déplacer les données des tâches dans le service</a:t>
            </a:r>
          </a:p>
          <a:p>
            <a:pPr lvl="1"/>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Mise en pratique</a:t>
            </a:r>
          </a:p>
        </p:txBody>
      </p:sp>
      <p:pic>
        <p:nvPicPr>
          <p:cNvPr id="5" name="Image 4">
            <a:extLst>
              <a:ext uri="{FF2B5EF4-FFF2-40B4-BE49-F238E27FC236}">
                <a16:creationId xmlns:a16="http://schemas.microsoft.com/office/drawing/2014/main" id="{CABB62BF-7EA5-4834-B88B-75F30B8EE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550" y="1995686"/>
            <a:ext cx="5844584" cy="262472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2600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904656" cy="4045210"/>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err="1"/>
              <a:t>RxJs</a:t>
            </a:r>
            <a:r>
              <a:rPr lang="fr-FR" sz="4000" dirty="0"/>
              <a:t> : Programmation réactive</a:t>
            </a:r>
          </a:p>
          <a:p>
            <a:r>
              <a:rPr lang="fr-FR" sz="1400" dirty="0">
                <a:solidFill>
                  <a:srgbClr val="E6B647"/>
                </a:solidFill>
                <a:latin typeface="Arial" panose="020B0604020202020204"/>
                <a:ea typeface="+mn-ea"/>
                <a:cs typeface="+mn-cs"/>
              </a:rPr>
              <a:t>Définition</a:t>
            </a:r>
          </a:p>
          <a:p>
            <a:r>
              <a:rPr lang="fr-FR" sz="1400" dirty="0">
                <a:solidFill>
                  <a:srgbClr val="E6B647"/>
                </a:solidFill>
                <a:latin typeface="Arial" panose="020B0604020202020204"/>
                <a:ea typeface="+mn-ea"/>
                <a:cs typeface="+mn-cs"/>
              </a:rPr>
              <a:t>Fonctions</a:t>
            </a:r>
          </a:p>
          <a:p>
            <a:r>
              <a:rPr lang="fr-FR" sz="1400" dirty="0" err="1">
                <a:solidFill>
                  <a:srgbClr val="E6B647"/>
                </a:solidFill>
                <a:latin typeface="Arial" panose="020B0604020202020204"/>
                <a:ea typeface="+mn-ea"/>
                <a:cs typeface="+mn-cs"/>
              </a:rPr>
              <a:t>Operators</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Observables</a:t>
            </a:r>
          </a:p>
          <a:p>
            <a:r>
              <a:rPr lang="fr-FR" sz="1400" dirty="0" err="1">
                <a:solidFill>
                  <a:srgbClr val="E6B647"/>
                </a:solidFill>
                <a:latin typeface="Arial" panose="020B0604020202020204"/>
                <a:ea typeface="+mn-ea"/>
                <a:cs typeface="+mn-cs"/>
              </a:rPr>
              <a:t>Subject</a:t>
            </a:r>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198594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1131590"/>
            <a:ext cx="8137276" cy="32949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Programmation </a:t>
            </a:r>
            <a:r>
              <a:rPr lang="fr-FR" sz="1200" dirty="0" err="1"/>
              <a:t>Reactive</a:t>
            </a:r>
            <a:r>
              <a:rPr lang="fr-FR" sz="1200" dirty="0"/>
              <a:t> (</a:t>
            </a:r>
            <a:r>
              <a:rPr lang="fr-FR" sz="1200" dirty="0" err="1"/>
              <a:t>Reactive</a:t>
            </a:r>
            <a:r>
              <a:rPr lang="fr-FR" sz="1200" dirty="0"/>
              <a:t> </a:t>
            </a:r>
            <a:r>
              <a:rPr lang="fr-FR" sz="1200" dirty="0" err="1"/>
              <a:t>programming</a:t>
            </a:r>
            <a:r>
              <a:rPr lang="fr-FR" sz="1200" dirty="0"/>
              <a:t>) est un paradigme qui s’attache aux flux de données et à la propagation des événements.</a:t>
            </a:r>
          </a:p>
          <a:p>
            <a:pPr lvl="1"/>
            <a:endParaRPr lang="fr-FR" sz="1200" dirty="0"/>
          </a:p>
          <a:p>
            <a:pPr lvl="1"/>
            <a:r>
              <a:rPr lang="fr-FR" sz="1200" dirty="0" err="1"/>
              <a:t>RxJS</a:t>
            </a:r>
            <a:r>
              <a:rPr lang="fr-FR" sz="1200" dirty="0"/>
              <a:t> (</a:t>
            </a:r>
            <a:r>
              <a:rPr lang="fr-FR" sz="1200" dirty="0" err="1"/>
              <a:t>Reactive</a:t>
            </a:r>
            <a:r>
              <a:rPr lang="fr-FR" sz="1200" dirty="0"/>
              <a:t> Extensions for Javascript) : librairie Javascript pour la programmation réactive, librairie basée sur les observables et qui a pour but de simplifier la gestion des retours asynchrones.</a:t>
            </a:r>
          </a:p>
          <a:p>
            <a:pPr lvl="1"/>
            <a:endParaRPr lang="fr-FR" sz="1200" dirty="0"/>
          </a:p>
          <a:p>
            <a:pPr lvl="1"/>
            <a:r>
              <a:rPr lang="fr-FR" sz="1200" dirty="0" err="1"/>
              <a:t>RxJS</a:t>
            </a:r>
            <a:r>
              <a:rPr lang="fr-FR" sz="1200" dirty="0"/>
              <a:t> propose une implémentation des observables mais également une série de fonctions comme :</a:t>
            </a:r>
          </a:p>
          <a:p>
            <a:pPr lvl="2"/>
            <a:r>
              <a:rPr lang="fr-FR" sz="1200" dirty="0"/>
              <a:t>La conversion de code asynchrones en observables</a:t>
            </a:r>
          </a:p>
          <a:p>
            <a:pPr lvl="2"/>
            <a:r>
              <a:rPr lang="fr-FR" sz="1200" dirty="0"/>
              <a:t>Utilisation de Stream pour le parcours de tableau</a:t>
            </a:r>
          </a:p>
          <a:p>
            <a:pPr lvl="2"/>
            <a:r>
              <a:rPr lang="fr-FR" sz="1200" dirty="0"/>
              <a:t>Mapping de type </a:t>
            </a:r>
          </a:p>
          <a:p>
            <a:pPr lvl="2"/>
            <a:r>
              <a:rPr lang="fr-FR" sz="1200" dirty="0"/>
              <a:t>Filtre sur les </a:t>
            </a:r>
            <a:r>
              <a:rPr lang="fr-FR" sz="1200" dirty="0" err="1"/>
              <a:t>Streams</a:t>
            </a:r>
            <a:endParaRPr lang="fr-FR" sz="1200" dirty="0"/>
          </a:p>
          <a:p>
            <a:pPr lvl="2"/>
            <a:endParaRPr lang="fr-FR" sz="1200"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Définition</a:t>
            </a:r>
          </a:p>
        </p:txBody>
      </p:sp>
    </p:spTree>
    <p:extLst>
      <p:ext uri="{BB962C8B-B14F-4D97-AF65-F5344CB8AC3E}">
        <p14:creationId xmlns:p14="http://schemas.microsoft.com/office/powerpoint/2010/main" val="254323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1779662"/>
            <a:ext cx="8137276" cy="264683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a:t>Approche Impérative classique</a:t>
            </a:r>
          </a:p>
          <a:p>
            <a:pPr lvl="2"/>
            <a:r>
              <a:rPr lang="fr-FR" sz="1200" b="1" dirty="0"/>
              <a:t>Impératif</a:t>
            </a:r>
            <a:r>
              <a:rPr lang="fr-FR" sz="1200" dirty="0"/>
              <a:t> fait référence au code que vous devez écrire vous-même manuellement. C'est un code que vous écrivez spécifiquement pour agir d'une manière spécifique. Pour les tâches synchrones, c'est parfait, mais pour la gestion des événements applicatifs, cela peut s'avérer fastidieux.</a:t>
            </a:r>
          </a:p>
          <a:p>
            <a:pPr lvl="2"/>
            <a:endParaRPr lang="fr-FR" sz="1200" dirty="0"/>
          </a:p>
          <a:p>
            <a:pPr lvl="1"/>
            <a:r>
              <a:rPr lang="fr-FR" sz="1200" b="1" dirty="0"/>
              <a:t>Approche Déclarative</a:t>
            </a:r>
          </a:p>
          <a:p>
            <a:pPr lvl="2"/>
            <a:r>
              <a:rPr lang="fr-FR" sz="1200" b="1" dirty="0"/>
              <a:t>Déclarative</a:t>
            </a:r>
            <a:r>
              <a:rPr lang="fr-FR" sz="1200" dirty="0"/>
              <a:t> fait référence au fait de laisser </a:t>
            </a:r>
            <a:r>
              <a:rPr lang="fr-FR" sz="1200" dirty="0" err="1"/>
              <a:t>RxJS</a:t>
            </a:r>
            <a:r>
              <a:rPr lang="fr-FR" sz="1200" dirty="0"/>
              <a:t> faire le travail pour vous. Fondamentalement, en utilisant la bibliothèque, vous définissez des flux d'événements. Au lieu d'avoir à construire un code spécifique autour de la gestion de différents événements, </a:t>
            </a:r>
            <a:r>
              <a:rPr lang="fr-FR" sz="1200" dirty="0" err="1"/>
              <a:t>RxJS</a:t>
            </a:r>
            <a:r>
              <a:rPr lang="fr-FR" sz="1200" dirty="0"/>
              <a:t> vous permet d'utiliser des observables et des opérateurs pour faire le travail à votre place.</a:t>
            </a:r>
          </a:p>
          <a:p>
            <a:pPr lvl="2"/>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Définition</a:t>
            </a:r>
          </a:p>
        </p:txBody>
      </p:sp>
      <p:sp>
        <p:nvSpPr>
          <p:cNvPr id="8" name="Espace réservé du texte 3">
            <a:extLst>
              <a:ext uri="{FF2B5EF4-FFF2-40B4-BE49-F238E27FC236}">
                <a16:creationId xmlns:a16="http://schemas.microsoft.com/office/drawing/2014/main" id="{FD351D13-B6E6-414E-AD57-DD411824B2FC}"/>
              </a:ext>
            </a:extLst>
          </p:cNvPr>
          <p:cNvSpPr txBox="1">
            <a:spLocks/>
          </p:cNvSpPr>
          <p:nvPr/>
        </p:nvSpPr>
        <p:spPr>
          <a:xfrm>
            <a:off x="612001" y="905468"/>
            <a:ext cx="6768683" cy="29813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La programmation réactive est dite Déclarative</a:t>
            </a:r>
            <a:endParaRPr lang="fr-FR" sz="1200" dirty="0"/>
          </a:p>
        </p:txBody>
      </p:sp>
    </p:spTree>
    <p:extLst>
      <p:ext uri="{BB962C8B-B14F-4D97-AF65-F5344CB8AC3E}">
        <p14:creationId xmlns:p14="http://schemas.microsoft.com/office/powerpoint/2010/main" val="197667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1419622"/>
            <a:ext cx="8137276" cy="3111878"/>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b="1" dirty="0"/>
              <a:t>L’approche déclarative </a:t>
            </a:r>
            <a:r>
              <a:rPr lang="fr-FR" sz="1200" dirty="0"/>
              <a:t>: l'idée de la programmation réactive est d'adopter au maximum une approche déclarative plutôt </a:t>
            </a:r>
            <a:r>
              <a:rPr lang="fr-FR" sz="1200" b="1" dirty="0"/>
              <a:t>qu'impérative. </a:t>
            </a:r>
          </a:p>
          <a:p>
            <a:pPr lvl="1"/>
            <a:r>
              <a:rPr lang="fr-FR" sz="1200" b="1" dirty="0"/>
              <a:t>Exemple d'approche impérative</a:t>
            </a:r>
          </a:p>
          <a:p>
            <a:pPr lvl="2"/>
            <a:r>
              <a:rPr lang="fr-FR" sz="1200" dirty="0"/>
              <a:t>Les ordres de virement bancaire sont stockées dans une base de données. </a:t>
            </a:r>
          </a:p>
          <a:p>
            <a:pPr lvl="2"/>
            <a:r>
              <a:rPr lang="fr-FR" sz="1200" dirty="0"/>
              <a:t>Un "batch" est lancé chaque soir pour déclencher les virements.</a:t>
            </a:r>
          </a:p>
          <a:p>
            <a:pPr lvl="2"/>
            <a:r>
              <a:rPr lang="fr-FR" sz="1200" dirty="0"/>
              <a:t>Un "batch" est lancé quelques heures plus tard pour notifier les utilisateurs en fonction des résultats stockés par le "batch" précédent.</a:t>
            </a:r>
          </a:p>
          <a:p>
            <a:pPr lvl="1"/>
            <a:r>
              <a:rPr lang="fr-FR" sz="1200" b="1" dirty="0"/>
              <a:t>Exemple d'approche réactive</a:t>
            </a:r>
          </a:p>
          <a:p>
            <a:pPr lvl="2"/>
            <a:r>
              <a:rPr lang="fr-FR" sz="1200" dirty="0"/>
              <a:t>L'utilisateur s'inscrit aux notifications de virements.</a:t>
            </a:r>
          </a:p>
          <a:p>
            <a:pPr lvl="2"/>
            <a:r>
              <a:rPr lang="fr-FR" sz="1200" dirty="0"/>
              <a:t>Le système de notification est </a:t>
            </a:r>
            <a:r>
              <a:rPr lang="fr-FR" sz="1200"/>
              <a:t>inscrit lui au </a:t>
            </a:r>
            <a:r>
              <a:rPr lang="fr-FR" sz="1200" dirty="0"/>
              <a:t>flux de résultats de traitement de virements.</a:t>
            </a:r>
          </a:p>
          <a:p>
            <a:pPr lvl="2"/>
            <a:r>
              <a:rPr lang="fr-FR" sz="1200" dirty="0"/>
              <a:t>Le flux de résultats de traitement est produit par l'inscription au flux d'ordres de virements.</a:t>
            </a:r>
          </a:p>
          <a:p>
            <a:pPr lvl="2"/>
            <a:r>
              <a:rPr lang="fr-FR" sz="1200" dirty="0"/>
              <a:t>Le flux d'ordres de virements est alimenté par différentes sources.</a:t>
            </a:r>
          </a:p>
          <a:p>
            <a:pPr lvl="1"/>
            <a:r>
              <a:rPr lang="fr-FR" sz="1200" b="1" dirty="0"/>
              <a:t>Gains</a:t>
            </a:r>
            <a:r>
              <a:rPr lang="fr-FR" sz="1200" dirty="0"/>
              <a:t> : réduire le couplage entre les actions, les données, les traitements et le résultat des traitements</a:t>
            </a:r>
          </a:p>
          <a:p>
            <a:pPr lvl="1"/>
            <a:r>
              <a:rPr lang="fr-FR" sz="1200" dirty="0"/>
              <a:t>L’implémentation la plus commune est </a:t>
            </a:r>
            <a:r>
              <a:rPr lang="fr-FR" sz="1200" b="1" dirty="0"/>
              <a:t>l’Observable</a:t>
            </a:r>
          </a:p>
          <a:p>
            <a:pPr lvl="2"/>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Définition</a:t>
            </a:r>
          </a:p>
        </p:txBody>
      </p:sp>
      <p:sp>
        <p:nvSpPr>
          <p:cNvPr id="8" name="Espace réservé du texte 3">
            <a:extLst>
              <a:ext uri="{FF2B5EF4-FFF2-40B4-BE49-F238E27FC236}">
                <a16:creationId xmlns:a16="http://schemas.microsoft.com/office/drawing/2014/main" id="{FD351D13-B6E6-414E-AD57-DD411824B2FC}"/>
              </a:ext>
            </a:extLst>
          </p:cNvPr>
          <p:cNvSpPr txBox="1">
            <a:spLocks/>
          </p:cNvSpPr>
          <p:nvPr/>
        </p:nvSpPr>
        <p:spPr>
          <a:xfrm>
            <a:off x="612001" y="905468"/>
            <a:ext cx="6768683" cy="29813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La programmation réactive est dite déclarative</a:t>
            </a:r>
            <a:endParaRPr lang="fr-FR" sz="1200" dirty="0"/>
          </a:p>
        </p:txBody>
      </p:sp>
    </p:spTree>
    <p:extLst>
      <p:ext uri="{BB962C8B-B14F-4D97-AF65-F5344CB8AC3E}">
        <p14:creationId xmlns:p14="http://schemas.microsoft.com/office/powerpoint/2010/main" val="110919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952410"/>
            <a:ext cx="8137276" cy="357909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7F7F7F"/>
                </a:solidFill>
              </a:rPr>
              <a:t>RxJS</a:t>
            </a:r>
            <a:r>
              <a:rPr lang="fr-FR" sz="1200" b="1" dirty="0">
                <a:solidFill>
                  <a:srgbClr val="7F7F7F"/>
                </a:solidFill>
              </a:rPr>
              <a:t> propose différentes fonctions pour manipuler les observables :</a:t>
            </a:r>
          </a:p>
          <a:p>
            <a:pPr marL="0" lvl="1" indent="0">
              <a:buNone/>
            </a:pPr>
            <a:endParaRPr lang="fr-FR" sz="1200" dirty="0"/>
          </a:p>
          <a:p>
            <a:pPr lvl="1"/>
            <a:r>
              <a:rPr lang="fr-FR" sz="1200" dirty="0"/>
              <a:t>Fonctions</a:t>
            </a:r>
          </a:p>
          <a:p>
            <a:pPr lvl="2"/>
            <a:r>
              <a:rPr lang="fr-FR" sz="1200" dirty="0"/>
              <a:t>of()</a:t>
            </a:r>
          </a:p>
          <a:p>
            <a:pPr lvl="3"/>
            <a:r>
              <a:rPr lang="fr-FR" sz="1200" dirty="0"/>
              <a:t>Créé un observable à partir d’une liste d’objet, chaque élément est envoyé 1 à 1 lors de la souscription</a:t>
            </a:r>
          </a:p>
          <a:p>
            <a:pPr lvl="3"/>
            <a:r>
              <a:rPr lang="en-US" b="1" dirty="0">
                <a:solidFill>
                  <a:srgbClr val="BC5A9B"/>
                </a:solidFill>
              </a:rPr>
              <a:t>const </a:t>
            </a:r>
            <a:r>
              <a:rPr lang="en-US" b="1" dirty="0" err="1">
                <a:solidFill>
                  <a:srgbClr val="BC5A9B"/>
                </a:solidFill>
              </a:rPr>
              <a:t>nums</a:t>
            </a:r>
            <a:r>
              <a:rPr lang="en-US" b="1" dirty="0">
                <a:solidFill>
                  <a:srgbClr val="BC5A9B"/>
                </a:solidFill>
              </a:rPr>
              <a:t> = of(1, 2, 3, 4, 5)</a:t>
            </a:r>
          </a:p>
          <a:p>
            <a:pPr lvl="3"/>
            <a:r>
              <a:rPr lang="en-US" b="1" dirty="0">
                <a:solidFill>
                  <a:srgbClr val="BC5A9B"/>
                </a:solidFill>
              </a:rPr>
              <a:t>const </a:t>
            </a:r>
            <a:r>
              <a:rPr lang="en-US" b="1" dirty="0" err="1">
                <a:solidFill>
                  <a:srgbClr val="BC5A9B"/>
                </a:solidFill>
              </a:rPr>
              <a:t>nums</a:t>
            </a:r>
            <a:r>
              <a:rPr lang="en-US" b="1" dirty="0">
                <a:solidFill>
                  <a:srgbClr val="BC5A9B"/>
                </a:solidFill>
              </a:rPr>
              <a:t> = of( [1, 2, 3, 4, 5])</a:t>
            </a:r>
          </a:p>
          <a:p>
            <a:pPr lvl="2"/>
            <a:r>
              <a:rPr lang="en-US" sz="1200" dirty="0"/>
              <a:t>from()</a:t>
            </a:r>
          </a:p>
          <a:p>
            <a:pPr lvl="3"/>
            <a:r>
              <a:rPr lang="en-US" sz="1200" dirty="0" err="1"/>
              <a:t>Crée</a:t>
            </a:r>
            <a:r>
              <a:rPr lang="en-US" sz="1200" dirty="0"/>
              <a:t> un observable à </a:t>
            </a:r>
            <a:r>
              <a:rPr lang="en-US" sz="1200" dirty="0" err="1"/>
              <a:t>partir</a:t>
            </a:r>
            <a:r>
              <a:rPr lang="en-US" sz="1200" dirty="0"/>
              <a:t> d’un tableau, </a:t>
            </a:r>
            <a:r>
              <a:rPr lang="fr-FR" sz="1200" dirty="0"/>
              <a:t>chaque élément est envoyé 1 à 1 lors de la souscription</a:t>
            </a:r>
            <a:endParaRPr lang="en-US" sz="1200" dirty="0"/>
          </a:p>
          <a:p>
            <a:pPr lvl="3"/>
            <a:r>
              <a:rPr lang="en-US" sz="1200" b="1" dirty="0">
                <a:solidFill>
                  <a:srgbClr val="BC5A9B"/>
                </a:solidFill>
              </a:rPr>
              <a:t>const </a:t>
            </a:r>
            <a:r>
              <a:rPr lang="en-US" sz="1200" b="1" dirty="0" err="1">
                <a:solidFill>
                  <a:srgbClr val="BC5A9B"/>
                </a:solidFill>
              </a:rPr>
              <a:t>arrayNums</a:t>
            </a:r>
            <a:r>
              <a:rPr lang="en-US" sz="1200" b="1" dirty="0">
                <a:solidFill>
                  <a:srgbClr val="BC5A9B"/>
                </a:solidFill>
              </a:rPr>
              <a:t> = from([1, 2, 3])</a:t>
            </a:r>
            <a:endParaRPr lang="fr-FR" sz="1200" dirty="0"/>
          </a:p>
          <a:p>
            <a:pPr lvl="2"/>
            <a:r>
              <a:rPr lang="fr-FR" sz="1200" dirty="0"/>
              <a:t>pipe()</a:t>
            </a:r>
            <a:endParaRPr lang="fr-FR" dirty="0"/>
          </a:p>
          <a:p>
            <a:pPr lvl="3"/>
            <a:r>
              <a:rPr lang="fr-FR" sz="1200" dirty="0"/>
              <a:t>Prends en paramètres des </a:t>
            </a:r>
            <a:r>
              <a:rPr lang="fr-FR" sz="1200" dirty="0" err="1"/>
              <a:t>operators</a:t>
            </a:r>
            <a:r>
              <a:rPr lang="fr-FR" sz="1200" dirty="0"/>
              <a:t> et return une fonction qui combine les </a:t>
            </a:r>
            <a:r>
              <a:rPr lang="fr-FR" sz="1200" dirty="0" err="1"/>
              <a:t>operators</a:t>
            </a:r>
            <a:endParaRPr lang="fr-FR" sz="1200" dirty="0"/>
          </a:p>
          <a:p>
            <a:pPr lvl="3"/>
            <a:r>
              <a:rPr lang="en-US" b="1" dirty="0" err="1">
                <a:solidFill>
                  <a:srgbClr val="BC5A9B"/>
                </a:solidFill>
              </a:rPr>
              <a:t>nums.pipe</a:t>
            </a:r>
            <a:r>
              <a:rPr lang="en-US" b="1" dirty="0">
                <a:solidFill>
                  <a:srgbClr val="BC5A9B"/>
                </a:solidFill>
              </a:rPr>
              <a:t>( filter (…), map(…) )</a:t>
            </a:r>
            <a:r>
              <a:rPr lang="fr-FR" b="1" dirty="0">
                <a:solidFill>
                  <a:srgbClr val="BC5A9B"/>
                </a:solidFill>
              </a:rPr>
              <a:t>;</a:t>
            </a:r>
          </a:p>
          <a:p>
            <a:pPr lvl="2"/>
            <a:r>
              <a:rPr lang="fr-FR" sz="1300" dirty="0">
                <a:solidFill>
                  <a:schemeClr val="bg1">
                    <a:lumMod val="65000"/>
                  </a:schemeClr>
                </a:solidFill>
              </a:rPr>
              <a:t>(…)</a:t>
            </a:r>
          </a:p>
          <a:p>
            <a:pPr lvl="1"/>
            <a:endParaRPr lang="fr-FR" sz="1200"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8102601" cy="246221"/>
          </a:xfrm>
        </p:spPr>
        <p:txBody>
          <a:bodyPr/>
          <a:lstStyle/>
          <a:p>
            <a:r>
              <a:rPr lang="fr-FR" dirty="0"/>
              <a:t>Fonctions</a:t>
            </a:r>
          </a:p>
        </p:txBody>
      </p:sp>
    </p:spTree>
    <p:extLst>
      <p:ext uri="{BB962C8B-B14F-4D97-AF65-F5344CB8AC3E}">
        <p14:creationId xmlns:p14="http://schemas.microsoft.com/office/powerpoint/2010/main" val="72987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952410"/>
            <a:ext cx="3960812" cy="357909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7F7F7F"/>
                </a:solidFill>
              </a:rPr>
              <a:t>RxJS</a:t>
            </a:r>
            <a:r>
              <a:rPr lang="fr-FR" sz="1200" b="1" dirty="0">
                <a:solidFill>
                  <a:srgbClr val="7F7F7F"/>
                </a:solidFill>
              </a:rPr>
              <a:t> propose différents opérateurs pour manipuler les données retournées par les observables :</a:t>
            </a:r>
          </a:p>
          <a:p>
            <a:pPr marL="0" lvl="1" indent="0">
              <a:buNone/>
            </a:pPr>
            <a:endParaRPr lang="fr-FR" sz="1200" dirty="0"/>
          </a:p>
          <a:p>
            <a:pPr lvl="1"/>
            <a:r>
              <a:rPr lang="fr-FR" sz="1200" dirty="0" err="1"/>
              <a:t>Operators</a:t>
            </a:r>
            <a:endParaRPr lang="fr-FR" sz="1200" dirty="0"/>
          </a:p>
          <a:p>
            <a:pPr lvl="2"/>
            <a:r>
              <a:rPr lang="fr-FR" sz="1200" b="1" dirty="0" err="1"/>
              <a:t>map</a:t>
            </a:r>
            <a:r>
              <a:rPr lang="fr-FR" sz="1200" b="1" dirty="0"/>
              <a:t>()</a:t>
            </a:r>
            <a:r>
              <a:rPr lang="fr-FR" sz="1200" dirty="0"/>
              <a:t> : transformer le résultat d’un observable et renvoyer un nouvel observable avec les valeurs modifiées</a:t>
            </a:r>
          </a:p>
          <a:p>
            <a:pPr lvl="2"/>
            <a:r>
              <a:rPr lang="fr-FR" sz="1200" b="1" dirty="0" err="1"/>
              <a:t>filter</a:t>
            </a:r>
            <a:r>
              <a:rPr lang="fr-FR" sz="1200" b="1" dirty="0"/>
              <a:t>()</a:t>
            </a:r>
            <a:r>
              <a:rPr lang="fr-FR" sz="1200" dirty="0"/>
              <a:t> : filtrer un flux</a:t>
            </a:r>
          </a:p>
          <a:p>
            <a:pPr lvl="2"/>
            <a:r>
              <a:rPr lang="fr-FR" sz="1200" b="1" dirty="0" err="1"/>
              <a:t>tap</a:t>
            </a:r>
            <a:r>
              <a:rPr lang="fr-FR" sz="1200" b="1" dirty="0"/>
              <a:t>()</a:t>
            </a:r>
            <a:r>
              <a:rPr lang="fr-FR" sz="1200" dirty="0"/>
              <a:t> : applique une fonction pour chaque élément et retourne le résultat de l’observable sans modification</a:t>
            </a:r>
          </a:p>
          <a:p>
            <a:pPr lvl="2"/>
            <a:r>
              <a:rPr lang="fr-FR" sz="1200" b="1" dirty="0" err="1"/>
              <a:t>catchError</a:t>
            </a:r>
            <a:r>
              <a:rPr lang="fr-FR" sz="1200" b="1" dirty="0"/>
              <a:t>()</a:t>
            </a:r>
            <a:r>
              <a:rPr lang="fr-FR" sz="1200" dirty="0"/>
              <a:t> : permet de traiter les erreurs au sein d’un observable,</a:t>
            </a:r>
          </a:p>
          <a:p>
            <a:pPr lvl="2"/>
            <a:r>
              <a:rPr lang="fr-FR" sz="1200" dirty="0"/>
              <a:t>(…)</a:t>
            </a:r>
          </a:p>
          <a:p>
            <a:pPr marL="357193" lvl="2" indent="0">
              <a:buNone/>
            </a:pPr>
            <a:endParaRPr lang="fr-FR" sz="1200" dirty="0"/>
          </a:p>
          <a:p>
            <a:pPr lvl="1"/>
            <a:endParaRPr lang="fr-FR" sz="1200"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8102601" cy="246221"/>
          </a:xfrm>
        </p:spPr>
        <p:txBody>
          <a:bodyPr/>
          <a:lstStyle/>
          <a:p>
            <a:r>
              <a:rPr lang="fr-FR" dirty="0" err="1"/>
              <a:t>Operators</a:t>
            </a:r>
            <a:endParaRPr lang="fr-FR" dirty="0"/>
          </a:p>
        </p:txBody>
      </p:sp>
      <p:pic>
        <p:nvPicPr>
          <p:cNvPr id="8" name="Image 7">
            <a:extLst>
              <a:ext uri="{FF2B5EF4-FFF2-40B4-BE49-F238E27FC236}">
                <a16:creationId xmlns:a16="http://schemas.microsoft.com/office/drawing/2014/main" id="{7D6B959F-66B1-4423-96A2-059EB9166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910" y="1563638"/>
            <a:ext cx="3793692" cy="24370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382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1533782"/>
            <a:ext cx="4383211" cy="2982184"/>
          </a:xfrm>
          <a:prstGeom prst="rect">
            <a:avLst/>
          </a:prstGeom>
        </p:spPr>
        <p:txBody>
          <a:bodyPr vert="horz" lIns="36000" tIns="0" rIns="36000" bIns="0" rtlCol="0">
            <a:normAutofit fontScale="92500"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L’observateur souscrit à l’observable</a:t>
            </a:r>
          </a:p>
          <a:p>
            <a:pPr lvl="1"/>
            <a:r>
              <a:rPr lang="fr-FR" sz="1200" dirty="0"/>
              <a:t>L’observable émet vers l’observateur</a:t>
            </a:r>
          </a:p>
          <a:p>
            <a:pPr lvl="1"/>
            <a:r>
              <a:rPr lang="fr-FR" sz="1200" dirty="0"/>
              <a:t>La configuration de l’observable ainsi que la gestion du </a:t>
            </a:r>
            <a:r>
              <a:rPr lang="fr-FR" sz="1200" dirty="0" err="1"/>
              <a:t>Teardown</a:t>
            </a:r>
            <a:r>
              <a:rPr lang="fr-FR" sz="1200" dirty="0"/>
              <a:t> (démontage) sont gérés par l’Observable. Les consommateurs ne s’occupe que de : </a:t>
            </a:r>
          </a:p>
          <a:p>
            <a:pPr lvl="2"/>
            <a:r>
              <a:rPr lang="fr-FR" sz="1200" dirty="0"/>
              <a:t>Souscrire à l’observable</a:t>
            </a:r>
          </a:p>
          <a:p>
            <a:pPr lvl="2"/>
            <a:r>
              <a:rPr lang="fr-FR" sz="1200" dirty="0"/>
              <a:t>Lire les données</a:t>
            </a:r>
          </a:p>
          <a:p>
            <a:pPr lvl="2"/>
            <a:r>
              <a:rPr lang="fr-FR" sz="1200" dirty="0"/>
              <a:t>Se désinscrire de l’observable</a:t>
            </a:r>
          </a:p>
          <a:p>
            <a:pPr lvl="1"/>
            <a:r>
              <a:rPr lang="fr-FR" sz="1200" dirty="0"/>
              <a:t>3x méthodes pour émettre vers un observateur</a:t>
            </a:r>
          </a:p>
          <a:p>
            <a:pPr lvl="2"/>
            <a:r>
              <a:rPr lang="fr-FR" sz="1200" dirty="0"/>
              <a:t>Next() : appelé à l'arrivée d'un élément</a:t>
            </a:r>
          </a:p>
          <a:p>
            <a:pPr lvl="2"/>
            <a:r>
              <a:rPr lang="fr-FR" sz="1200" dirty="0" err="1"/>
              <a:t>Error</a:t>
            </a:r>
            <a:r>
              <a:rPr lang="fr-FR" sz="1200" dirty="0"/>
              <a:t>() : appelé lorsqu'une erreur survient</a:t>
            </a:r>
          </a:p>
          <a:p>
            <a:pPr lvl="2"/>
            <a:r>
              <a:rPr lang="fr-FR" sz="1200" dirty="0"/>
              <a:t>Complete() : appelé en fin de séquence</a:t>
            </a:r>
          </a:p>
          <a:p>
            <a:pPr lvl="1"/>
            <a:r>
              <a:rPr lang="fr-FR" sz="1200" dirty="0"/>
              <a:t>1x méthode pour souscrire : </a:t>
            </a:r>
            <a:r>
              <a:rPr lang="fr-FR" sz="1200" b="1" dirty="0" err="1"/>
              <a:t>subscribe</a:t>
            </a:r>
            <a:r>
              <a:rPr lang="fr-FR" sz="1200" b="1" dirty="0"/>
              <a:t>()</a:t>
            </a:r>
          </a:p>
          <a:p>
            <a:pPr lvl="1"/>
            <a:r>
              <a:rPr lang="fr-FR" sz="1200" dirty="0"/>
              <a:t>1x méthode pour se désinscrire : </a:t>
            </a:r>
            <a:r>
              <a:rPr lang="fr-FR" sz="1200" b="1" dirty="0" err="1"/>
              <a:t>unsubscribe</a:t>
            </a:r>
            <a:r>
              <a:rPr lang="fr-FR" sz="1200" b="1" dirty="0"/>
              <a:t>()</a:t>
            </a:r>
          </a:p>
          <a:p>
            <a:pPr lvl="1"/>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8102601" cy="246221"/>
          </a:xfrm>
        </p:spPr>
        <p:txBody>
          <a:bodyPr/>
          <a:lstStyle/>
          <a:p>
            <a:r>
              <a:rPr lang="fr-FR" dirty="0"/>
              <a:t>Observables</a:t>
            </a:r>
          </a:p>
        </p:txBody>
      </p:sp>
      <p:pic>
        <p:nvPicPr>
          <p:cNvPr id="5" name="Image 4">
            <a:extLst>
              <a:ext uri="{FF2B5EF4-FFF2-40B4-BE49-F238E27FC236}">
                <a16:creationId xmlns:a16="http://schemas.microsoft.com/office/drawing/2014/main" id="{14BBD0B2-F8A4-4847-91AE-2C53834671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4399" y="1914024"/>
            <a:ext cx="4139887" cy="2320340"/>
          </a:xfrm>
          <a:prstGeom prst="rect">
            <a:avLst/>
          </a:prstGeom>
        </p:spPr>
      </p:pic>
      <p:sp>
        <p:nvSpPr>
          <p:cNvPr id="9" name="Espace réservé du texte 3">
            <a:extLst>
              <a:ext uri="{FF2B5EF4-FFF2-40B4-BE49-F238E27FC236}">
                <a16:creationId xmlns:a16="http://schemas.microsoft.com/office/drawing/2014/main" id="{7C162F71-2E58-4372-840C-CA8C6BDF676F}"/>
              </a:ext>
            </a:extLst>
          </p:cNvPr>
          <p:cNvSpPr txBox="1">
            <a:spLocks/>
          </p:cNvSpPr>
          <p:nvPr/>
        </p:nvSpPr>
        <p:spPr>
          <a:xfrm>
            <a:off x="612001" y="945443"/>
            <a:ext cx="8208843" cy="48515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Un observable est un fournisseur de messages entre un acteur émetteur d’information et un observateur qui consomme l’information. Un émetteur peut être une API, une BDD, un observer peut être un écran, un service.</a:t>
            </a:r>
            <a:endParaRPr lang="fr-FR" sz="1200" b="1" dirty="0"/>
          </a:p>
        </p:txBody>
      </p:sp>
    </p:spTree>
    <p:extLst>
      <p:ext uri="{BB962C8B-B14F-4D97-AF65-F5344CB8AC3E}">
        <p14:creationId xmlns:p14="http://schemas.microsoft.com/office/powerpoint/2010/main" val="1559948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2B45FE-2FA0-446D-AA8D-2ACA5832D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669" y="945443"/>
            <a:ext cx="5463593" cy="3668412"/>
          </a:xfrm>
          <a:prstGeom prst="rect">
            <a:avLst/>
          </a:prstGeom>
          <a:effectLst>
            <a:outerShdw blurRad="50800" dist="38100" dir="2700000" algn="tl" rotWithShape="0">
              <a:prstClr val="black">
                <a:alpha val="40000"/>
              </a:prstClr>
            </a:outerShdw>
          </a:effectLst>
        </p:spPr>
      </p:pic>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048231" cy="246221"/>
          </a:xfrm>
        </p:spPr>
        <p:txBody>
          <a:bodyPr/>
          <a:lstStyle/>
          <a:p>
            <a:r>
              <a:rPr lang="fr-FR" dirty="0"/>
              <a:t>Observables – Mise en pratique – </a:t>
            </a:r>
            <a:r>
              <a:rPr lang="fr-FR" dirty="0" err="1"/>
              <a:t>taches.service</a:t>
            </a:r>
            <a:endParaRPr lang="fr-FR" dirty="0"/>
          </a:p>
        </p:txBody>
      </p:sp>
      <p:sp>
        <p:nvSpPr>
          <p:cNvPr id="9" name="Espace réservé du texte 3">
            <a:extLst>
              <a:ext uri="{FF2B5EF4-FFF2-40B4-BE49-F238E27FC236}">
                <a16:creationId xmlns:a16="http://schemas.microsoft.com/office/drawing/2014/main" id="{7C162F71-2E58-4372-840C-CA8C6BDF676F}"/>
              </a:ext>
            </a:extLst>
          </p:cNvPr>
          <p:cNvSpPr txBox="1">
            <a:spLocks/>
          </p:cNvSpPr>
          <p:nvPr/>
        </p:nvSpPr>
        <p:spPr>
          <a:xfrm>
            <a:off x="612001" y="945443"/>
            <a:ext cx="8208843" cy="48515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6" name="Espace réservé du texte 3">
            <a:extLst>
              <a:ext uri="{FF2B5EF4-FFF2-40B4-BE49-F238E27FC236}">
                <a16:creationId xmlns:a16="http://schemas.microsoft.com/office/drawing/2014/main" id="{42CE36F7-6AAB-48CE-8FFC-915683A068B2}"/>
              </a:ext>
            </a:extLst>
          </p:cNvPr>
          <p:cNvSpPr txBox="1">
            <a:spLocks/>
          </p:cNvSpPr>
          <p:nvPr/>
        </p:nvSpPr>
        <p:spPr>
          <a:xfrm>
            <a:off x="602986" y="1335041"/>
            <a:ext cx="2600862" cy="303690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Créer l’observable</a:t>
            </a:r>
          </a:p>
          <a:p>
            <a:pPr lvl="1"/>
            <a:r>
              <a:rPr lang="fr-FR" sz="1200" dirty="0">
                <a:solidFill>
                  <a:srgbClr val="7F7F7F"/>
                </a:solidFill>
              </a:rPr>
              <a:t>Par convention de nommage on suffixe le nom des observable par un caractère </a:t>
            </a:r>
            <a:r>
              <a:rPr lang="fr-FR" sz="1200" b="1" dirty="0">
                <a:solidFill>
                  <a:srgbClr val="7F7F7F"/>
                </a:solidFill>
              </a:rPr>
              <a:t>$</a:t>
            </a:r>
            <a:r>
              <a:rPr lang="fr-FR" sz="1200" dirty="0">
                <a:solidFill>
                  <a:srgbClr val="7F7F7F"/>
                </a:solidFill>
              </a:rPr>
              <a:t> </a:t>
            </a:r>
          </a:p>
          <a:p>
            <a:pPr lvl="1"/>
            <a:r>
              <a:rPr lang="fr-FR" sz="1200" dirty="0">
                <a:solidFill>
                  <a:srgbClr val="7F7F7F"/>
                </a:solidFill>
              </a:rPr>
              <a:t>La méthode </a:t>
            </a:r>
            <a:r>
              <a:rPr lang="fr-FR" sz="1200" b="1" dirty="0" err="1">
                <a:solidFill>
                  <a:srgbClr val="7F7F7F"/>
                </a:solidFill>
              </a:rPr>
              <a:t>next</a:t>
            </a:r>
            <a:r>
              <a:rPr lang="fr-FR" sz="1200" b="1" dirty="0">
                <a:solidFill>
                  <a:srgbClr val="7F7F7F"/>
                </a:solidFill>
              </a:rPr>
              <a:t>()</a:t>
            </a:r>
            <a:r>
              <a:rPr lang="fr-FR" sz="1200" dirty="0">
                <a:solidFill>
                  <a:srgbClr val="7F7F7F"/>
                </a:solidFill>
              </a:rPr>
              <a:t> envoie les données</a:t>
            </a:r>
          </a:p>
          <a:p>
            <a:pPr lvl="1"/>
            <a:r>
              <a:rPr lang="fr-FR" sz="1200" dirty="0">
                <a:solidFill>
                  <a:srgbClr val="7F7F7F"/>
                </a:solidFill>
              </a:rPr>
              <a:t>La méthode </a:t>
            </a:r>
            <a:r>
              <a:rPr lang="fr-FR" sz="1200" b="1" dirty="0" err="1">
                <a:solidFill>
                  <a:srgbClr val="7F7F7F"/>
                </a:solidFill>
              </a:rPr>
              <a:t>complete</a:t>
            </a:r>
            <a:r>
              <a:rPr lang="fr-FR" sz="1200" b="1" dirty="0">
                <a:solidFill>
                  <a:srgbClr val="7F7F7F"/>
                </a:solidFill>
              </a:rPr>
              <a:t>()</a:t>
            </a:r>
            <a:r>
              <a:rPr lang="fr-FR" sz="1200" dirty="0">
                <a:solidFill>
                  <a:srgbClr val="7F7F7F"/>
                </a:solidFill>
              </a:rPr>
              <a:t> stipule que l’envoi est terminé</a:t>
            </a:r>
          </a:p>
          <a:p>
            <a:pPr lvl="1"/>
            <a:r>
              <a:rPr lang="fr-FR" sz="1200" dirty="0">
                <a:solidFill>
                  <a:srgbClr val="7F7F7F"/>
                </a:solidFill>
              </a:rPr>
              <a:t>La méthode </a:t>
            </a:r>
            <a:r>
              <a:rPr lang="fr-FR" sz="1200" b="1" dirty="0" err="1">
                <a:solidFill>
                  <a:srgbClr val="7F7F7F"/>
                </a:solidFill>
              </a:rPr>
              <a:t>unsubscribe</a:t>
            </a:r>
            <a:r>
              <a:rPr lang="fr-FR" sz="1200" b="1" dirty="0">
                <a:solidFill>
                  <a:srgbClr val="7F7F7F"/>
                </a:solidFill>
              </a:rPr>
              <a:t>()</a:t>
            </a:r>
            <a:r>
              <a:rPr lang="fr-FR" sz="1200" dirty="0">
                <a:solidFill>
                  <a:srgbClr val="7F7F7F"/>
                </a:solidFill>
              </a:rPr>
              <a:t> est définie vide car pas d’action à faire</a:t>
            </a:r>
            <a:endParaRPr lang="fr-FR" sz="1200" dirty="0"/>
          </a:p>
        </p:txBody>
      </p:sp>
    </p:spTree>
    <p:extLst>
      <p:ext uri="{BB962C8B-B14F-4D97-AF65-F5344CB8AC3E}">
        <p14:creationId xmlns:p14="http://schemas.microsoft.com/office/powerpoint/2010/main" val="72015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0E0146C-8123-469A-8FED-41B797618B3A}"/>
              </a:ext>
            </a:extLst>
          </p:cNvPr>
          <p:cNvSpPr>
            <a:spLocks noGrp="1"/>
          </p:cNvSpPr>
          <p:nvPr>
            <p:ph type="body" sz="quarter" idx="11"/>
          </p:nvPr>
        </p:nvSpPr>
        <p:spPr/>
        <p:txBody>
          <a:bodyPr/>
          <a:lstStyle/>
          <a:p>
            <a:r>
              <a:rPr lang="fr-FR" dirty="0"/>
              <a:t>Suivi du Document</a:t>
            </a:r>
          </a:p>
        </p:txBody>
      </p:sp>
      <p:sp>
        <p:nvSpPr>
          <p:cNvPr id="17" name="Titre 16"/>
          <p:cNvSpPr>
            <a:spLocks noGrp="1"/>
          </p:cNvSpPr>
          <p:nvPr>
            <p:ph type="title"/>
          </p:nvPr>
        </p:nvSpPr>
        <p:spPr/>
        <p:txBody>
          <a:bodyPr/>
          <a:lstStyle/>
          <a:p>
            <a:r>
              <a:rPr lang="fr-FR" dirty="0"/>
              <a:t>Formation Angular</a:t>
            </a:r>
          </a:p>
        </p:txBody>
      </p:sp>
      <p:sp>
        <p:nvSpPr>
          <p:cNvPr id="4" name="Espace réservé du texte 3">
            <a:extLst>
              <a:ext uri="{FF2B5EF4-FFF2-40B4-BE49-F238E27FC236}">
                <a16:creationId xmlns:a16="http://schemas.microsoft.com/office/drawing/2014/main" id="{0A44B472-49F4-4573-9EC0-A1D71D55F546}"/>
              </a:ext>
            </a:extLst>
          </p:cNvPr>
          <p:cNvSpPr>
            <a:spLocks noGrp="1"/>
          </p:cNvSpPr>
          <p:nvPr>
            <p:ph type="body" sz="quarter" idx="14"/>
          </p:nvPr>
        </p:nvSpPr>
        <p:spPr/>
        <p:txBody>
          <a:bodyPr/>
          <a:lstStyle/>
          <a:p>
            <a:pPr lvl="1"/>
            <a:r>
              <a:rPr lang="fr-FR" dirty="0"/>
              <a:t>Statut Open : En cours / En validation / Validé</a:t>
            </a:r>
          </a:p>
          <a:p>
            <a:pPr lvl="1"/>
            <a:r>
              <a:rPr lang="fr-FR" dirty="0"/>
              <a:t>Liste de diffusion :</a:t>
            </a:r>
          </a:p>
          <a:p>
            <a:pPr lvl="1"/>
            <a:endParaRPr lang="fr-FR" dirty="0"/>
          </a:p>
          <a:p>
            <a:pPr lvl="1"/>
            <a:endParaRPr lang="fr-FR" dirty="0"/>
          </a:p>
          <a:p>
            <a:pPr lvl="1"/>
            <a:endParaRPr lang="fr-FR" dirty="0"/>
          </a:p>
          <a:p>
            <a:pPr lvl="1"/>
            <a:endParaRPr lang="fr-FR" dirty="0"/>
          </a:p>
          <a:p>
            <a:pPr lvl="1"/>
            <a:endParaRPr lang="fr-FR" dirty="0"/>
          </a:p>
          <a:p>
            <a:pPr lvl="1"/>
            <a:r>
              <a:rPr lang="fr-FR" dirty="0"/>
              <a:t>Historique :</a:t>
            </a:r>
          </a:p>
        </p:txBody>
      </p:sp>
      <p:graphicFrame>
        <p:nvGraphicFramePr>
          <p:cNvPr id="10" name="Tableau 9"/>
          <p:cNvGraphicFramePr>
            <a:graphicFrameLocks noGrp="1"/>
          </p:cNvGraphicFramePr>
          <p:nvPr>
            <p:extLst>
              <p:ext uri="{D42A27DB-BD31-4B8C-83A1-F6EECF244321}">
                <p14:modId xmlns:p14="http://schemas.microsoft.com/office/powerpoint/2010/main" val="1672396726"/>
              </p:ext>
            </p:extLst>
          </p:nvPr>
        </p:nvGraphicFramePr>
        <p:xfrm>
          <a:off x="612000" y="1563638"/>
          <a:ext cx="8100200" cy="982980"/>
        </p:xfrm>
        <a:graphic>
          <a:graphicData uri="http://schemas.openxmlformats.org/drawingml/2006/table">
            <a:tbl>
              <a:tblPr firstRow="1">
                <a:tableStyleId>{7DF18680-E054-41AD-8BC1-D1AEF772440D}</a:tableStyleId>
              </a:tblPr>
              <a:tblGrid>
                <a:gridCol w="2025050">
                  <a:extLst>
                    <a:ext uri="{9D8B030D-6E8A-4147-A177-3AD203B41FA5}">
                      <a16:colId xmlns:a16="http://schemas.microsoft.com/office/drawing/2014/main" val="1476748502"/>
                    </a:ext>
                  </a:extLst>
                </a:gridCol>
                <a:gridCol w="2025050">
                  <a:extLst>
                    <a:ext uri="{9D8B030D-6E8A-4147-A177-3AD203B41FA5}">
                      <a16:colId xmlns:a16="http://schemas.microsoft.com/office/drawing/2014/main" val="2886196229"/>
                    </a:ext>
                  </a:extLst>
                </a:gridCol>
                <a:gridCol w="2025050">
                  <a:extLst>
                    <a:ext uri="{9D8B030D-6E8A-4147-A177-3AD203B41FA5}">
                      <a16:colId xmlns:a16="http://schemas.microsoft.com/office/drawing/2014/main" val="4141574330"/>
                    </a:ext>
                  </a:extLst>
                </a:gridCol>
                <a:gridCol w="2025050">
                  <a:extLst>
                    <a:ext uri="{9D8B030D-6E8A-4147-A177-3AD203B41FA5}">
                      <a16:colId xmlns:a16="http://schemas.microsoft.com/office/drawing/2014/main" val="2585938547"/>
                    </a:ext>
                  </a:extLst>
                </a:gridCol>
              </a:tblGrid>
              <a:tr h="245745">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tc>
                  <a:txBody>
                    <a:bodyPr/>
                    <a:lstStyle/>
                    <a:p>
                      <a:pPr algn="ctr"/>
                      <a:r>
                        <a:rPr lang="fr-FR" sz="1000" dirty="0"/>
                        <a:t>Entité</a:t>
                      </a:r>
                      <a:endParaRPr lang="fr-FR" sz="1000" dirty="0">
                        <a:solidFill>
                          <a:schemeClr val="bg2"/>
                        </a:solidFill>
                      </a:endParaRPr>
                    </a:p>
                  </a:txBody>
                  <a:tcPr/>
                </a:tc>
                <a:tc>
                  <a:txBody>
                    <a:bodyPr/>
                    <a:lstStyle/>
                    <a:p>
                      <a:pPr algn="ctr"/>
                      <a:r>
                        <a:rPr lang="fr-FR" sz="1000" dirty="0"/>
                        <a:t>Destinataire</a:t>
                      </a:r>
                      <a:endParaRPr lang="fr-FR" sz="1000" dirty="0">
                        <a:solidFill>
                          <a:schemeClr val="bg2"/>
                        </a:solidFill>
                      </a:endParaRPr>
                    </a:p>
                  </a:txBody>
                  <a:tcPr/>
                </a:tc>
                <a:extLst>
                  <a:ext uri="{0D108BD9-81ED-4DB2-BD59-A6C34878D82A}">
                    <a16:rowId xmlns:a16="http://schemas.microsoft.com/office/drawing/2014/main" val="3164493298"/>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2962543063"/>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1706187134"/>
                  </a:ext>
                </a:extLst>
              </a:tr>
              <a:tr h="245745">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tc>
                  <a:txBody>
                    <a:bodyPr/>
                    <a:lstStyle/>
                    <a:p>
                      <a:endParaRPr lang="fr-FR" sz="1000" dirty="0">
                        <a:solidFill>
                          <a:schemeClr val="tx1"/>
                        </a:solidFill>
                      </a:endParaRPr>
                    </a:p>
                  </a:txBody>
                  <a:tcPr/>
                </a:tc>
                <a:extLst>
                  <a:ext uri="{0D108BD9-81ED-4DB2-BD59-A6C34878D82A}">
                    <a16:rowId xmlns:a16="http://schemas.microsoft.com/office/drawing/2014/main" val="3593649869"/>
                  </a:ext>
                </a:extLst>
              </a:tr>
            </a:tbl>
          </a:graphicData>
        </a:graphic>
      </p:graphicFrame>
      <p:graphicFrame>
        <p:nvGraphicFramePr>
          <p:cNvPr id="13" name="Tableau 12"/>
          <p:cNvGraphicFramePr>
            <a:graphicFrameLocks noGrp="1"/>
          </p:cNvGraphicFramePr>
          <p:nvPr>
            <p:extLst>
              <p:ext uri="{D42A27DB-BD31-4B8C-83A1-F6EECF244321}">
                <p14:modId xmlns:p14="http://schemas.microsoft.com/office/powerpoint/2010/main" val="1757181561"/>
              </p:ext>
            </p:extLst>
          </p:nvPr>
        </p:nvGraphicFramePr>
        <p:xfrm>
          <a:off x="611560" y="2931790"/>
          <a:ext cx="8100200" cy="1508760"/>
        </p:xfrm>
        <a:graphic>
          <a:graphicData uri="http://schemas.openxmlformats.org/drawingml/2006/table">
            <a:tbl>
              <a:tblPr firstRow="1" bandRow="1">
                <a:tableStyleId>{7DF18680-E054-41AD-8BC1-D1AEF772440D}</a:tableStyleId>
              </a:tblPr>
              <a:tblGrid>
                <a:gridCol w="828044">
                  <a:extLst>
                    <a:ext uri="{9D8B030D-6E8A-4147-A177-3AD203B41FA5}">
                      <a16:colId xmlns:a16="http://schemas.microsoft.com/office/drawing/2014/main" val="20000"/>
                    </a:ext>
                  </a:extLst>
                </a:gridCol>
                <a:gridCol w="1172815">
                  <a:extLst>
                    <a:ext uri="{9D8B030D-6E8A-4147-A177-3AD203B41FA5}">
                      <a16:colId xmlns:a16="http://schemas.microsoft.com/office/drawing/2014/main" val="20001"/>
                    </a:ext>
                  </a:extLst>
                </a:gridCol>
                <a:gridCol w="2042217">
                  <a:extLst>
                    <a:ext uri="{9D8B030D-6E8A-4147-A177-3AD203B41FA5}">
                      <a16:colId xmlns:a16="http://schemas.microsoft.com/office/drawing/2014/main" val="20002"/>
                    </a:ext>
                  </a:extLst>
                </a:gridCol>
                <a:gridCol w="2033563">
                  <a:extLst>
                    <a:ext uri="{9D8B030D-6E8A-4147-A177-3AD203B41FA5}">
                      <a16:colId xmlns:a16="http://schemas.microsoft.com/office/drawing/2014/main" val="20003"/>
                    </a:ext>
                  </a:extLst>
                </a:gridCol>
                <a:gridCol w="2023561">
                  <a:extLst>
                    <a:ext uri="{9D8B030D-6E8A-4147-A177-3AD203B41FA5}">
                      <a16:colId xmlns:a16="http://schemas.microsoft.com/office/drawing/2014/main" val="20004"/>
                    </a:ext>
                  </a:extLst>
                </a:gridCol>
              </a:tblGrid>
              <a:tr h="228600">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Version</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Date</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Rédigé</a:t>
                      </a:r>
                      <a:r>
                        <a:rPr lang="fr-FR" sz="900" baseline="0" dirty="0"/>
                        <a:t> par </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Vérifié par</a:t>
                      </a:r>
                      <a:endParaRPr lang="fr-FR" sz="900" dirty="0">
                        <a:solidFill>
                          <a:schemeClr val="bg2"/>
                        </a:solidFill>
                        <a:latin typeface="+mn-lt"/>
                      </a:endParaRPr>
                    </a:p>
                  </a:txBody>
                  <a:tcPr/>
                </a:tc>
                <a:tc>
                  <a:txBody>
                    <a:bodyPr/>
                    <a:lstStyle>
                      <a:lvl1pPr marL="0" algn="l" defTabSz="685800" rtl="0" eaLnBrk="1" latinLnBrk="0" hangingPunct="1">
                        <a:defRPr sz="1350" b="1" kern="1200">
                          <a:solidFill>
                            <a:schemeClr val="lt1"/>
                          </a:solidFill>
                          <a:latin typeface="Arial" panose="020B0604020202020204"/>
                        </a:defRPr>
                      </a:lvl1pPr>
                      <a:lvl2pPr marL="342900" algn="l" defTabSz="685800" rtl="0" eaLnBrk="1" latinLnBrk="0" hangingPunct="1">
                        <a:defRPr sz="1350" b="1" kern="1200">
                          <a:solidFill>
                            <a:schemeClr val="lt1"/>
                          </a:solidFill>
                          <a:latin typeface="Arial" panose="020B0604020202020204"/>
                        </a:defRPr>
                      </a:lvl2pPr>
                      <a:lvl3pPr marL="685800" algn="l" defTabSz="685800" rtl="0" eaLnBrk="1" latinLnBrk="0" hangingPunct="1">
                        <a:defRPr sz="1350" b="1" kern="1200">
                          <a:solidFill>
                            <a:schemeClr val="lt1"/>
                          </a:solidFill>
                          <a:latin typeface="Arial" panose="020B0604020202020204"/>
                        </a:defRPr>
                      </a:lvl3pPr>
                      <a:lvl4pPr marL="1028700" algn="l" defTabSz="685800" rtl="0" eaLnBrk="1" latinLnBrk="0" hangingPunct="1">
                        <a:defRPr sz="1350" b="1" kern="1200">
                          <a:solidFill>
                            <a:schemeClr val="lt1"/>
                          </a:solidFill>
                          <a:latin typeface="Arial" panose="020B0604020202020204"/>
                        </a:defRPr>
                      </a:lvl4pPr>
                      <a:lvl5pPr marL="1371600" algn="l" defTabSz="685800" rtl="0" eaLnBrk="1" latinLnBrk="0" hangingPunct="1">
                        <a:defRPr sz="1350" b="1" kern="1200">
                          <a:solidFill>
                            <a:schemeClr val="lt1"/>
                          </a:solidFill>
                          <a:latin typeface="Arial" panose="020B0604020202020204"/>
                        </a:defRPr>
                      </a:lvl5pPr>
                      <a:lvl6pPr marL="1714500" algn="l" defTabSz="685800" rtl="0" eaLnBrk="1" latinLnBrk="0" hangingPunct="1">
                        <a:defRPr sz="1350" b="1" kern="1200">
                          <a:solidFill>
                            <a:schemeClr val="lt1"/>
                          </a:solidFill>
                          <a:latin typeface="Arial" panose="020B0604020202020204"/>
                        </a:defRPr>
                      </a:lvl6pPr>
                      <a:lvl7pPr marL="2057400" algn="l" defTabSz="685800" rtl="0" eaLnBrk="1" latinLnBrk="0" hangingPunct="1">
                        <a:defRPr sz="1350" b="1" kern="1200">
                          <a:solidFill>
                            <a:schemeClr val="lt1"/>
                          </a:solidFill>
                          <a:latin typeface="Arial" panose="020B0604020202020204"/>
                        </a:defRPr>
                      </a:lvl7pPr>
                      <a:lvl8pPr marL="2400300" algn="l" defTabSz="685800" rtl="0" eaLnBrk="1" latinLnBrk="0" hangingPunct="1">
                        <a:defRPr sz="1350" b="1" kern="1200">
                          <a:solidFill>
                            <a:schemeClr val="lt1"/>
                          </a:solidFill>
                          <a:latin typeface="Arial" panose="020B0604020202020204"/>
                        </a:defRPr>
                      </a:lvl8pPr>
                      <a:lvl9pPr marL="2743200" algn="l" defTabSz="685800" rtl="0" eaLnBrk="1" latinLnBrk="0" hangingPunct="1">
                        <a:defRPr sz="1350" b="1" kern="1200">
                          <a:solidFill>
                            <a:schemeClr val="lt1"/>
                          </a:solidFill>
                          <a:latin typeface="Arial" panose="020B0604020202020204"/>
                        </a:defRPr>
                      </a:lvl9pPr>
                    </a:lstStyle>
                    <a:p>
                      <a:pPr algn="ctr"/>
                      <a:r>
                        <a:rPr lang="fr-FR" sz="900" dirty="0"/>
                        <a:t>Validé par</a:t>
                      </a:r>
                      <a:endParaRPr lang="fr-FR" sz="900" dirty="0">
                        <a:solidFill>
                          <a:schemeClr val="bg2"/>
                        </a:solidFill>
                        <a:latin typeface="+mn-lt"/>
                      </a:endParaRPr>
                    </a:p>
                  </a:txBody>
                  <a:tcPr/>
                </a:tc>
                <a:extLst>
                  <a:ext uri="{0D108BD9-81ED-4DB2-BD59-A6C34878D82A}">
                    <a16:rowId xmlns:a16="http://schemas.microsoft.com/office/drawing/2014/main" val="10000"/>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r>
                        <a:rPr lang="fr-FR" sz="800" dirty="0">
                          <a:solidFill>
                            <a:schemeClr val="tx1"/>
                          </a:solidFill>
                          <a:latin typeface="+mn-lt"/>
                        </a:rPr>
                        <a:t>1.0</a:t>
                      </a: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17/10/2019</a:t>
                      </a: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1"/>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a:t>
                      </a:r>
                      <a:r>
                        <a:rPr lang="fr-FR" sz="800" baseline="0" dirty="0">
                          <a:solidFill>
                            <a:schemeClr val="tx1"/>
                          </a:solidFill>
                          <a:latin typeface="+mn-lt"/>
                        </a:rPr>
                        <a:t> modification :</a:t>
                      </a:r>
                      <a:endParaRPr lang="fr-FR" sz="800" dirty="0">
                        <a:solidFill>
                          <a:schemeClr val="tx1"/>
                        </a:solidFill>
                        <a:latin typeface="+mn-lt"/>
                      </a:endParaRP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Création du document</a:t>
                      </a:r>
                    </a:p>
                  </a:txBody>
                  <a:tcPr/>
                </a:tc>
                <a:tc hMerge="1">
                  <a:txBody>
                    <a:bodyPr/>
                    <a:lstStyle/>
                    <a:p>
                      <a:endParaRPr lang="fr-FR" dirty="0"/>
                    </a:p>
                  </a:txBody>
                  <a:tcPr>
                    <a:solidFill>
                      <a:schemeClr val="bg1">
                        <a:lumMod val="95000"/>
                      </a:schemeClr>
                    </a:solidFill>
                  </a:tcPr>
                </a:tc>
                <a:extLst>
                  <a:ext uri="{0D108BD9-81ED-4DB2-BD59-A6C34878D82A}">
                    <a16:rowId xmlns:a16="http://schemas.microsoft.com/office/drawing/2014/main" val="10002"/>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3"/>
                  </a:ext>
                </a:extLst>
              </a:tr>
              <a:tr h="213360">
                <a:tc vMerge="1">
                  <a:txBody>
                    <a:bodyPr/>
                    <a:lstStyle/>
                    <a:p>
                      <a:pPr algn="ctr"/>
                      <a:endParaRPr lang="fr-FR" sz="1200" dirty="0"/>
                    </a:p>
                  </a:txBody>
                  <a:tcPr anchor="ct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800" dirty="0">
                          <a:solidFill>
                            <a:schemeClr val="tx1"/>
                          </a:solidFill>
                          <a:latin typeface="+mn-lt"/>
                        </a:rPr>
                        <a:t>Motif et nature de la modification :</a:t>
                      </a:r>
                    </a:p>
                  </a:txBody>
                  <a:tcPr/>
                </a:tc>
                <a:tc hMerge="1">
                  <a:txBody>
                    <a:bodyPr/>
                    <a:lstStyle/>
                    <a:p>
                      <a:endParaRPr lang="fr-FR" sz="1200" dirty="0"/>
                    </a:p>
                  </a:txBody>
                  <a:tcPr>
                    <a:solidFill>
                      <a:schemeClr val="bg2"/>
                    </a:solidFill>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sz="1200" dirty="0"/>
                    </a:p>
                  </a:txBody>
                  <a:tcPr>
                    <a:solidFill>
                      <a:schemeClr val="bg2"/>
                    </a:solidFill>
                  </a:tcPr>
                </a:tc>
                <a:extLst>
                  <a:ext uri="{0D108BD9-81ED-4DB2-BD59-A6C34878D82A}">
                    <a16:rowId xmlns:a16="http://schemas.microsoft.com/office/drawing/2014/main" val="10004"/>
                  </a:ext>
                </a:extLst>
              </a:tr>
              <a:tr h="213360">
                <a:tc row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nchor="ct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tc>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pPr algn="ctr"/>
                      <a:endParaRPr lang="fr-FR" sz="800" dirty="0">
                        <a:solidFill>
                          <a:schemeClr val="tx1"/>
                        </a:solidFill>
                        <a:latin typeface="+mn-lt"/>
                      </a:endParaRPr>
                    </a:p>
                  </a:txBody>
                  <a:tcPr/>
                </a:tc>
                <a:extLst>
                  <a:ext uri="{0D108BD9-81ED-4DB2-BD59-A6C34878D82A}">
                    <a16:rowId xmlns:a16="http://schemas.microsoft.com/office/drawing/2014/main" val="10005"/>
                  </a:ext>
                </a:extLst>
              </a:tr>
              <a:tr h="213360">
                <a:tc vMerge="1">
                  <a:txBody>
                    <a:bodyPr/>
                    <a:lstStyle/>
                    <a:p>
                      <a:endParaRPr lang="fr-FR" dirty="0"/>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r>
                        <a:rPr lang="fr-FR" sz="800" dirty="0">
                          <a:solidFill>
                            <a:schemeClr val="tx1"/>
                          </a:solidFill>
                          <a:latin typeface="+mn-lt"/>
                        </a:rPr>
                        <a:t>Motif et nature de la modification :</a:t>
                      </a:r>
                    </a:p>
                  </a:txBody>
                  <a:tcPr/>
                </a:tc>
                <a:tc hMerge="1">
                  <a:txBody>
                    <a:bodyPr/>
                    <a:lstStyle/>
                    <a:p>
                      <a:endParaRPr lang="fr-FR"/>
                    </a:p>
                  </a:txBody>
                  <a:tcPr/>
                </a:tc>
                <a:tc gridSpan="2">
                  <a:txBody>
                    <a:bodyPr/>
                    <a:lstStyle>
                      <a:lvl1pPr marL="0" algn="l" defTabSz="685800" rtl="0" eaLnBrk="1" latinLnBrk="0" hangingPunct="1">
                        <a:defRPr sz="1350" kern="1200">
                          <a:solidFill>
                            <a:schemeClr val="dk1"/>
                          </a:solidFill>
                          <a:latin typeface="Arial" panose="020B0604020202020204"/>
                        </a:defRPr>
                      </a:lvl1pPr>
                      <a:lvl2pPr marL="342900" algn="l" defTabSz="685800" rtl="0" eaLnBrk="1" latinLnBrk="0" hangingPunct="1">
                        <a:defRPr sz="1350" kern="1200">
                          <a:solidFill>
                            <a:schemeClr val="dk1"/>
                          </a:solidFill>
                          <a:latin typeface="Arial" panose="020B0604020202020204"/>
                        </a:defRPr>
                      </a:lvl2pPr>
                      <a:lvl3pPr marL="685800" algn="l" defTabSz="685800" rtl="0" eaLnBrk="1" latinLnBrk="0" hangingPunct="1">
                        <a:defRPr sz="1350" kern="1200">
                          <a:solidFill>
                            <a:schemeClr val="dk1"/>
                          </a:solidFill>
                          <a:latin typeface="Arial" panose="020B0604020202020204"/>
                        </a:defRPr>
                      </a:lvl3pPr>
                      <a:lvl4pPr marL="1028700" algn="l" defTabSz="685800" rtl="0" eaLnBrk="1" latinLnBrk="0" hangingPunct="1">
                        <a:defRPr sz="1350" kern="1200">
                          <a:solidFill>
                            <a:schemeClr val="dk1"/>
                          </a:solidFill>
                          <a:latin typeface="Arial" panose="020B0604020202020204"/>
                        </a:defRPr>
                      </a:lvl4pPr>
                      <a:lvl5pPr marL="1371600" algn="l" defTabSz="685800" rtl="0" eaLnBrk="1" latinLnBrk="0" hangingPunct="1">
                        <a:defRPr sz="1350" kern="1200">
                          <a:solidFill>
                            <a:schemeClr val="dk1"/>
                          </a:solidFill>
                          <a:latin typeface="Arial" panose="020B0604020202020204"/>
                        </a:defRPr>
                      </a:lvl5pPr>
                      <a:lvl6pPr marL="1714500" algn="l" defTabSz="685800" rtl="0" eaLnBrk="1" latinLnBrk="0" hangingPunct="1">
                        <a:defRPr sz="1350" kern="1200">
                          <a:solidFill>
                            <a:schemeClr val="dk1"/>
                          </a:solidFill>
                          <a:latin typeface="Arial" panose="020B0604020202020204"/>
                        </a:defRPr>
                      </a:lvl6pPr>
                      <a:lvl7pPr marL="2057400" algn="l" defTabSz="685800" rtl="0" eaLnBrk="1" latinLnBrk="0" hangingPunct="1">
                        <a:defRPr sz="1350" kern="1200">
                          <a:solidFill>
                            <a:schemeClr val="dk1"/>
                          </a:solidFill>
                          <a:latin typeface="Arial" panose="020B0604020202020204"/>
                        </a:defRPr>
                      </a:lvl7pPr>
                      <a:lvl8pPr marL="2400300" algn="l" defTabSz="685800" rtl="0" eaLnBrk="1" latinLnBrk="0" hangingPunct="1">
                        <a:defRPr sz="1350" kern="1200">
                          <a:solidFill>
                            <a:schemeClr val="dk1"/>
                          </a:solidFill>
                          <a:latin typeface="Arial" panose="020B0604020202020204"/>
                        </a:defRPr>
                      </a:lvl8pPr>
                      <a:lvl9pPr marL="2743200" algn="l" defTabSz="685800" rtl="0" eaLnBrk="1" latinLnBrk="0" hangingPunct="1">
                        <a:defRPr sz="1350" kern="1200">
                          <a:solidFill>
                            <a:schemeClr val="dk1"/>
                          </a:solidFill>
                          <a:latin typeface="Arial" panose="020B0604020202020204"/>
                        </a:defRPr>
                      </a:lvl9pPr>
                    </a:lstStyle>
                    <a:p>
                      <a:endParaRPr lang="fr-FR" sz="800" dirty="0">
                        <a:solidFill>
                          <a:schemeClr val="tx1"/>
                        </a:solidFill>
                        <a:latin typeface="+mn-lt"/>
                      </a:endParaRPr>
                    </a:p>
                  </a:txBody>
                  <a:tcPr/>
                </a:tc>
                <a:tc hMerge="1">
                  <a:txBody>
                    <a:bodyPr/>
                    <a:lstStyle/>
                    <a:p>
                      <a:endParaRPr lang="fr-FR" dirty="0"/>
                    </a:p>
                  </a:txBody>
                  <a:tcPr>
                    <a:solidFill>
                      <a:schemeClr val="bg2"/>
                    </a:solidFill>
                  </a:tcPr>
                </a:tc>
                <a:extLst>
                  <a:ext uri="{0D108BD9-81ED-4DB2-BD59-A6C34878D82A}">
                    <a16:rowId xmlns:a16="http://schemas.microsoft.com/office/drawing/2014/main" val="10006"/>
                  </a:ext>
                </a:extLst>
              </a:tr>
            </a:tbl>
          </a:graphicData>
        </a:graphic>
      </p:graphicFrame>
      <p:sp>
        <p:nvSpPr>
          <p:cNvPr id="6" name="Espace réservé du pied de page 5">
            <a:extLst>
              <a:ext uri="{FF2B5EF4-FFF2-40B4-BE49-F238E27FC236}">
                <a16:creationId xmlns:a16="http://schemas.microsoft.com/office/drawing/2014/main" id="{899A42A2-C3B6-4BEA-8BF8-D9356AE36D9D}"/>
              </a:ext>
            </a:extLst>
          </p:cNvPr>
          <p:cNvSpPr>
            <a:spLocks noGrp="1"/>
          </p:cNvSpPr>
          <p:nvPr>
            <p:ph type="ftr" sz="quarter" idx="3"/>
          </p:nvPr>
        </p:nvSpPr>
        <p:spPr/>
        <p:txBody>
          <a:bodyPr/>
          <a:lstStyle/>
          <a:p>
            <a:endParaRPr lang="fr-FR" dirty="0"/>
          </a:p>
        </p:txBody>
      </p:sp>
    </p:spTree>
    <p:extLst>
      <p:ext uri="{BB962C8B-B14F-4D97-AF65-F5344CB8AC3E}">
        <p14:creationId xmlns:p14="http://schemas.microsoft.com/office/powerpoint/2010/main" val="3999249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6048231" cy="246221"/>
          </a:xfrm>
        </p:spPr>
        <p:txBody>
          <a:bodyPr/>
          <a:lstStyle/>
          <a:p>
            <a:r>
              <a:rPr lang="fr-FR" dirty="0"/>
              <a:t>Observables – Mise en pratique – </a:t>
            </a:r>
            <a:r>
              <a:rPr lang="fr-FR" dirty="0" err="1"/>
              <a:t>liste-taches.component</a:t>
            </a:r>
            <a:endParaRPr lang="fr-FR" dirty="0"/>
          </a:p>
        </p:txBody>
      </p:sp>
      <p:sp>
        <p:nvSpPr>
          <p:cNvPr id="9" name="Espace réservé du texte 3">
            <a:extLst>
              <a:ext uri="{FF2B5EF4-FFF2-40B4-BE49-F238E27FC236}">
                <a16:creationId xmlns:a16="http://schemas.microsoft.com/office/drawing/2014/main" id="{7C162F71-2E58-4372-840C-CA8C6BDF676F}"/>
              </a:ext>
            </a:extLst>
          </p:cNvPr>
          <p:cNvSpPr txBox="1">
            <a:spLocks/>
          </p:cNvSpPr>
          <p:nvPr/>
        </p:nvSpPr>
        <p:spPr>
          <a:xfrm>
            <a:off x="612001" y="945443"/>
            <a:ext cx="8208843" cy="48515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6" name="Espace réservé du texte 3">
            <a:extLst>
              <a:ext uri="{FF2B5EF4-FFF2-40B4-BE49-F238E27FC236}">
                <a16:creationId xmlns:a16="http://schemas.microsoft.com/office/drawing/2014/main" id="{42CE36F7-6AAB-48CE-8FFC-915683A068B2}"/>
              </a:ext>
            </a:extLst>
          </p:cNvPr>
          <p:cNvSpPr txBox="1">
            <a:spLocks/>
          </p:cNvSpPr>
          <p:nvPr/>
        </p:nvSpPr>
        <p:spPr>
          <a:xfrm>
            <a:off x="602986" y="1335041"/>
            <a:ext cx="2600862" cy="80466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Faire le lien de l’observable du service vers un observable dans le composant</a:t>
            </a:r>
            <a:endParaRPr lang="fr-FR" sz="1200" dirty="0"/>
          </a:p>
        </p:txBody>
      </p:sp>
      <p:pic>
        <p:nvPicPr>
          <p:cNvPr id="8" name="Image 7">
            <a:extLst>
              <a:ext uri="{FF2B5EF4-FFF2-40B4-BE49-F238E27FC236}">
                <a16:creationId xmlns:a16="http://schemas.microsoft.com/office/drawing/2014/main" id="{D9EAF5C6-9364-4877-9C26-82D3AB219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373" y="1158926"/>
            <a:ext cx="4076979" cy="1991627"/>
          </a:xfrm>
          <a:prstGeom prst="rect">
            <a:avLst/>
          </a:prstGeom>
          <a:effectLst>
            <a:outerShdw blurRad="50800" dist="38100" dir="2700000" algn="tl" rotWithShape="0">
              <a:prstClr val="black">
                <a:alpha val="40000"/>
              </a:prstClr>
            </a:outerShdw>
          </a:effectLst>
        </p:spPr>
      </p:pic>
      <p:sp>
        <p:nvSpPr>
          <p:cNvPr id="15" name="Espace réservé du texte 3">
            <a:extLst>
              <a:ext uri="{FF2B5EF4-FFF2-40B4-BE49-F238E27FC236}">
                <a16:creationId xmlns:a16="http://schemas.microsoft.com/office/drawing/2014/main" id="{822DA204-3879-4E9C-A4C2-F399012ADBBE}"/>
              </a:ext>
            </a:extLst>
          </p:cNvPr>
          <p:cNvSpPr txBox="1">
            <a:spLocks/>
          </p:cNvSpPr>
          <p:nvPr/>
        </p:nvSpPr>
        <p:spPr>
          <a:xfrm>
            <a:off x="602986" y="3427674"/>
            <a:ext cx="2600862" cy="144833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Faire le lien de l’observable du composant avec la directive </a:t>
            </a:r>
            <a:r>
              <a:rPr lang="fr-FR" sz="1200" b="1" dirty="0">
                <a:solidFill>
                  <a:srgbClr val="7F7F7F"/>
                </a:solidFill>
              </a:rPr>
              <a:t>*</a:t>
            </a:r>
            <a:r>
              <a:rPr lang="fr-FR" sz="1200" b="1" dirty="0" err="1">
                <a:solidFill>
                  <a:srgbClr val="7F7F7F"/>
                </a:solidFill>
              </a:rPr>
              <a:t>ngFor</a:t>
            </a:r>
            <a:r>
              <a:rPr lang="fr-FR" sz="1200" dirty="0">
                <a:solidFill>
                  <a:srgbClr val="7F7F7F"/>
                </a:solidFill>
              </a:rPr>
              <a:t> du </a:t>
            </a:r>
            <a:r>
              <a:rPr lang="fr-FR" sz="1200" dirty="0" err="1">
                <a:solidFill>
                  <a:srgbClr val="7F7F7F"/>
                </a:solidFill>
              </a:rPr>
              <a:t>template</a:t>
            </a:r>
            <a:endParaRPr lang="fr-FR" sz="1200" dirty="0">
              <a:solidFill>
                <a:srgbClr val="7F7F7F"/>
              </a:solidFill>
            </a:endParaRPr>
          </a:p>
          <a:p>
            <a:pPr lvl="1"/>
            <a:r>
              <a:rPr lang="fr-FR" sz="1200" dirty="0">
                <a:solidFill>
                  <a:srgbClr val="7F7F7F"/>
                </a:solidFill>
              </a:rPr>
              <a:t>Utiliser le pipe </a:t>
            </a:r>
            <a:r>
              <a:rPr lang="fr-FR" sz="1200" dirty="0" err="1">
                <a:solidFill>
                  <a:srgbClr val="7F7F7F"/>
                </a:solidFill>
              </a:rPr>
              <a:t>async</a:t>
            </a:r>
            <a:r>
              <a:rPr lang="fr-FR" sz="1200" dirty="0">
                <a:solidFill>
                  <a:srgbClr val="7F7F7F"/>
                </a:solidFill>
              </a:rPr>
              <a:t> pour souscrire à l’observable</a:t>
            </a:r>
            <a:endParaRPr lang="fr-FR" sz="1200" dirty="0"/>
          </a:p>
        </p:txBody>
      </p:sp>
      <p:pic>
        <p:nvPicPr>
          <p:cNvPr id="12" name="Image 11">
            <a:extLst>
              <a:ext uri="{FF2B5EF4-FFF2-40B4-BE49-F238E27FC236}">
                <a16:creationId xmlns:a16="http://schemas.microsoft.com/office/drawing/2014/main" id="{832AC7BC-8C08-4C5F-8848-C2D0F4082F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373" y="3368441"/>
            <a:ext cx="3219342" cy="11720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8110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453850" y="1413167"/>
            <a:ext cx="4689278" cy="281987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Une souscription à un observable doit être révoquée dès lors qu’il n’est plus utilisé, par exemple</a:t>
            </a:r>
            <a:endParaRPr lang="fr-FR" sz="1200" dirty="0"/>
          </a:p>
          <a:p>
            <a:pPr lvl="2"/>
            <a:r>
              <a:rPr lang="fr-FR" sz="1200" dirty="0"/>
              <a:t>Travail avec l’observable terminé</a:t>
            </a:r>
          </a:p>
          <a:p>
            <a:pPr lvl="2"/>
            <a:r>
              <a:rPr lang="fr-FR" sz="1200" dirty="0"/>
              <a:t>Changement de page : destruction du composant</a:t>
            </a:r>
          </a:p>
          <a:p>
            <a:pPr lvl="1"/>
            <a:r>
              <a:rPr lang="fr-FR" sz="1200" b="1" dirty="0"/>
              <a:t>Toujours prévoir une stratégie de désinscription pour les observables fait « maison »</a:t>
            </a:r>
          </a:p>
          <a:p>
            <a:pPr lvl="2"/>
            <a:r>
              <a:rPr lang="fr-FR" sz="1200" dirty="0"/>
              <a:t>Eviter les fuites mémoire</a:t>
            </a:r>
          </a:p>
          <a:p>
            <a:pPr lvl="1"/>
            <a:r>
              <a:rPr lang="fr-FR" sz="1200" dirty="0"/>
              <a:t>Les composants sont détruits mais pas les souscriptions, si l’utilisateur revient en arrière sur une page le composant sera recréé et une nouvelle souscription sera créée</a:t>
            </a:r>
          </a:p>
          <a:p>
            <a:pPr lvl="1"/>
            <a:endParaRPr lang="fr-FR" sz="1200"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Observables - </a:t>
            </a:r>
            <a:r>
              <a:rPr lang="fr-FR" dirty="0" err="1"/>
              <a:t>Unsubscribe</a:t>
            </a:r>
            <a:endParaRPr lang="fr-FR" dirty="0"/>
          </a:p>
        </p:txBody>
      </p:sp>
      <p:sp>
        <p:nvSpPr>
          <p:cNvPr id="9" name="Espace réservé du texte 3">
            <a:extLst>
              <a:ext uri="{FF2B5EF4-FFF2-40B4-BE49-F238E27FC236}">
                <a16:creationId xmlns:a16="http://schemas.microsoft.com/office/drawing/2014/main" id="{7C162F71-2E58-4372-840C-CA8C6BDF676F}"/>
              </a:ext>
            </a:extLst>
          </p:cNvPr>
          <p:cNvSpPr txBox="1">
            <a:spLocks/>
          </p:cNvSpPr>
          <p:nvPr/>
        </p:nvSpPr>
        <p:spPr>
          <a:xfrm>
            <a:off x="612001" y="945443"/>
            <a:ext cx="8208843" cy="48515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p>
        </p:txBody>
      </p:sp>
      <p:sp>
        <p:nvSpPr>
          <p:cNvPr id="11" name="Espace réservé du texte 3">
            <a:extLst>
              <a:ext uri="{FF2B5EF4-FFF2-40B4-BE49-F238E27FC236}">
                <a16:creationId xmlns:a16="http://schemas.microsoft.com/office/drawing/2014/main" id="{DD0A4EC6-396E-4721-9E45-5084CE655D79}"/>
              </a:ext>
            </a:extLst>
          </p:cNvPr>
          <p:cNvSpPr txBox="1">
            <a:spLocks/>
          </p:cNvSpPr>
          <p:nvPr/>
        </p:nvSpPr>
        <p:spPr>
          <a:xfrm>
            <a:off x="5300464" y="1759859"/>
            <a:ext cx="3736032" cy="1820003"/>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err="1"/>
              <a:t>AppComponent</a:t>
            </a:r>
            <a:r>
              <a:rPr lang="fr-FR" sz="1200" dirty="0"/>
              <a:t> et les services en général ne sont instanciés qu’une fois dans l’application ils ne produiront pas de fuite mémoire.</a:t>
            </a:r>
          </a:p>
          <a:p>
            <a:pPr lvl="1"/>
            <a:r>
              <a:rPr lang="fr-FR" sz="1200" dirty="0"/>
              <a:t>Exception faite des modules et services chargés à la demande et des services chargés dans le </a:t>
            </a:r>
            <a:r>
              <a:rPr lang="fr-FR" sz="1200" dirty="0" err="1"/>
              <a:t>decorator</a:t>
            </a:r>
            <a:r>
              <a:rPr lang="fr-FR" sz="1200" dirty="0"/>
              <a:t> @Component</a:t>
            </a:r>
          </a:p>
          <a:p>
            <a:pPr lvl="1"/>
            <a:r>
              <a:rPr lang="fr-FR" sz="1200" dirty="0"/>
              <a:t>Utilisation de </a:t>
            </a:r>
            <a:r>
              <a:rPr lang="fr-FR" sz="1200" b="1" dirty="0"/>
              <a:t>| </a:t>
            </a:r>
            <a:r>
              <a:rPr lang="fr-FR" sz="1200" b="1" dirty="0" err="1"/>
              <a:t>async</a:t>
            </a:r>
            <a:r>
              <a:rPr lang="fr-FR" sz="1200" b="1" dirty="0"/>
              <a:t> </a:t>
            </a:r>
            <a:r>
              <a:rPr lang="fr-FR" sz="1200" dirty="0"/>
              <a:t>désinscrit automatiquement à la destruction du composant</a:t>
            </a:r>
          </a:p>
        </p:txBody>
      </p:sp>
      <p:sp>
        <p:nvSpPr>
          <p:cNvPr id="12" name="Espace réservé du texte 3">
            <a:extLst>
              <a:ext uri="{FF2B5EF4-FFF2-40B4-BE49-F238E27FC236}">
                <a16:creationId xmlns:a16="http://schemas.microsoft.com/office/drawing/2014/main" id="{219FE88A-6C5B-4AE5-819C-B83CA02103BC}"/>
              </a:ext>
            </a:extLst>
          </p:cNvPr>
          <p:cNvSpPr txBox="1">
            <a:spLocks/>
          </p:cNvSpPr>
          <p:nvPr/>
        </p:nvSpPr>
        <p:spPr>
          <a:xfrm>
            <a:off x="5300464" y="1413167"/>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Cas pour lesquels un </a:t>
            </a:r>
            <a:r>
              <a:rPr lang="fr-FR" sz="1200" b="1" dirty="0" err="1">
                <a:solidFill>
                  <a:srgbClr val="7F7F7F"/>
                </a:solidFill>
              </a:rPr>
              <a:t>unsubscribe</a:t>
            </a:r>
            <a:r>
              <a:rPr lang="fr-FR" sz="1200" b="1" dirty="0">
                <a:solidFill>
                  <a:srgbClr val="7F7F7F"/>
                </a:solidFill>
              </a:rPr>
              <a:t> est inutile</a:t>
            </a:r>
          </a:p>
        </p:txBody>
      </p:sp>
    </p:spTree>
    <p:extLst>
      <p:ext uri="{BB962C8B-B14F-4D97-AF65-F5344CB8AC3E}">
        <p14:creationId xmlns:p14="http://schemas.microsoft.com/office/powerpoint/2010/main" val="136779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574965" y="1189034"/>
            <a:ext cx="4248845" cy="127125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Ajouter l’observable </a:t>
            </a:r>
            <a:r>
              <a:rPr lang="fr-FR" sz="1200" b="1" dirty="0" err="1">
                <a:solidFill>
                  <a:srgbClr val="7F7F7F"/>
                </a:solidFill>
              </a:rPr>
              <a:t>testUnsubscribe</a:t>
            </a:r>
            <a:r>
              <a:rPr lang="fr-FR" sz="1200" dirty="0">
                <a:solidFill>
                  <a:srgbClr val="7F7F7F"/>
                </a:solidFill>
              </a:rPr>
              <a:t> dans la méthode </a:t>
            </a:r>
            <a:r>
              <a:rPr lang="fr-FR" sz="1200" b="1" dirty="0" err="1">
                <a:solidFill>
                  <a:srgbClr val="7F7F7F"/>
                </a:solidFill>
              </a:rPr>
              <a:t>ngOnInit</a:t>
            </a:r>
            <a:r>
              <a:rPr lang="fr-FR" sz="1200" b="1" dirty="0">
                <a:solidFill>
                  <a:srgbClr val="7F7F7F"/>
                </a:solidFill>
              </a:rPr>
              <a:t>()</a:t>
            </a:r>
            <a:endParaRPr lang="fr-FR" sz="1200" dirty="0">
              <a:solidFill>
                <a:srgbClr val="7F7F7F"/>
              </a:solidFill>
            </a:endParaRPr>
          </a:p>
          <a:p>
            <a:pPr lvl="1"/>
            <a:r>
              <a:rPr lang="fr-FR" sz="1200" dirty="0">
                <a:solidFill>
                  <a:srgbClr val="7F7F7F"/>
                </a:solidFill>
              </a:rPr>
              <a:t>Ouvrir la console chrome et constater le compteur</a:t>
            </a:r>
          </a:p>
          <a:p>
            <a:pPr lvl="1"/>
            <a:r>
              <a:rPr lang="fr-FR" sz="1200" dirty="0">
                <a:solidFill>
                  <a:srgbClr val="7F7F7F"/>
                </a:solidFill>
              </a:rPr>
              <a:t>Aller sur la page </a:t>
            </a:r>
            <a:r>
              <a:rPr lang="fr-FR" sz="1200" b="1" dirty="0">
                <a:solidFill>
                  <a:srgbClr val="7F7F7F"/>
                </a:solidFill>
              </a:rPr>
              <a:t>ajouter une tâche,</a:t>
            </a:r>
            <a:r>
              <a:rPr lang="fr-FR" sz="1200" dirty="0">
                <a:solidFill>
                  <a:srgbClr val="7F7F7F"/>
                </a:solidFill>
              </a:rPr>
              <a:t> cliquer sur le bouton </a:t>
            </a:r>
            <a:r>
              <a:rPr lang="fr-FR" sz="1200" b="1" dirty="0">
                <a:solidFill>
                  <a:srgbClr val="7F7F7F"/>
                </a:solidFill>
              </a:rPr>
              <a:t>annuler</a:t>
            </a:r>
            <a:r>
              <a:rPr lang="fr-FR" sz="1200" dirty="0">
                <a:solidFill>
                  <a:srgbClr val="7F7F7F"/>
                </a:solidFill>
              </a:rPr>
              <a:t> et constater qu’il y a 2 compteurs</a:t>
            </a:r>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Observables – </a:t>
            </a:r>
            <a:r>
              <a:rPr lang="fr-FR" dirty="0" err="1"/>
              <a:t>Unsubscribe</a:t>
            </a:r>
            <a:r>
              <a:rPr lang="fr-FR" dirty="0"/>
              <a:t> - Test</a:t>
            </a:r>
          </a:p>
        </p:txBody>
      </p:sp>
      <p:pic>
        <p:nvPicPr>
          <p:cNvPr id="14" name="Image 13">
            <a:extLst>
              <a:ext uri="{FF2B5EF4-FFF2-40B4-BE49-F238E27FC236}">
                <a16:creationId xmlns:a16="http://schemas.microsoft.com/office/drawing/2014/main" id="{36D40DEE-278D-4EC3-AB62-657630BBB5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422" y="2956612"/>
            <a:ext cx="2637356" cy="647495"/>
          </a:xfrm>
          <a:prstGeom prst="rect">
            <a:avLst/>
          </a:prstGeom>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EFA3DE27-FA77-4F1F-8A42-4EEB06B834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810" y="1031423"/>
            <a:ext cx="4101833" cy="1607279"/>
          </a:xfrm>
          <a:prstGeom prst="rect">
            <a:avLst/>
          </a:prstGeom>
          <a:effectLst>
            <a:outerShdw blurRad="50800" dist="38100" dir="2700000" algn="tl" rotWithShape="0">
              <a:prstClr val="black">
                <a:alpha val="40000"/>
              </a:prstClr>
            </a:outerShdw>
          </a:effectLst>
        </p:spPr>
      </p:pic>
      <p:sp>
        <p:nvSpPr>
          <p:cNvPr id="17" name="Espace réservé du texte 3">
            <a:extLst>
              <a:ext uri="{FF2B5EF4-FFF2-40B4-BE49-F238E27FC236}">
                <a16:creationId xmlns:a16="http://schemas.microsoft.com/office/drawing/2014/main" id="{20400C6F-91CB-4F8A-B857-7F6062FFC737}"/>
              </a:ext>
            </a:extLst>
          </p:cNvPr>
          <p:cNvSpPr txBox="1">
            <a:spLocks/>
          </p:cNvSpPr>
          <p:nvPr/>
        </p:nvSpPr>
        <p:spPr>
          <a:xfrm>
            <a:off x="603498" y="3021969"/>
            <a:ext cx="4104421" cy="116427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Implémenter l’interface </a:t>
            </a:r>
            <a:r>
              <a:rPr lang="fr-FR" sz="1200" b="1" dirty="0" err="1">
                <a:solidFill>
                  <a:srgbClr val="7F7F7F"/>
                </a:solidFill>
              </a:rPr>
              <a:t>OnDestroy</a:t>
            </a:r>
            <a:r>
              <a:rPr lang="fr-FR" sz="1200" dirty="0">
                <a:solidFill>
                  <a:srgbClr val="7F7F7F"/>
                </a:solidFill>
              </a:rPr>
              <a:t> et la méthode </a:t>
            </a:r>
            <a:r>
              <a:rPr lang="fr-FR" sz="1200" b="1" dirty="0" err="1">
                <a:solidFill>
                  <a:srgbClr val="7F7F7F"/>
                </a:solidFill>
              </a:rPr>
              <a:t>ngOnDestroy</a:t>
            </a:r>
            <a:r>
              <a:rPr lang="fr-FR" sz="1200" b="1" dirty="0">
                <a:solidFill>
                  <a:srgbClr val="7F7F7F"/>
                </a:solidFill>
              </a:rPr>
              <a:t>()</a:t>
            </a:r>
            <a:endParaRPr lang="fr-FR" sz="1200" dirty="0">
              <a:solidFill>
                <a:srgbClr val="7F7F7F"/>
              </a:solidFill>
            </a:endParaRPr>
          </a:p>
          <a:p>
            <a:pPr lvl="1"/>
            <a:r>
              <a:rPr lang="fr-FR" sz="1200" dirty="0">
                <a:solidFill>
                  <a:srgbClr val="7F7F7F"/>
                </a:solidFill>
              </a:rPr>
              <a:t>Aller sur la page </a:t>
            </a:r>
            <a:r>
              <a:rPr lang="fr-FR" sz="1200" b="1" dirty="0">
                <a:solidFill>
                  <a:srgbClr val="7F7F7F"/>
                </a:solidFill>
              </a:rPr>
              <a:t>ajouter une tâche,</a:t>
            </a:r>
            <a:r>
              <a:rPr lang="fr-FR" sz="1200" dirty="0">
                <a:solidFill>
                  <a:srgbClr val="7F7F7F"/>
                </a:solidFill>
              </a:rPr>
              <a:t> cliquer sur le bouton </a:t>
            </a:r>
            <a:r>
              <a:rPr lang="fr-FR" sz="1200" b="1" dirty="0">
                <a:solidFill>
                  <a:srgbClr val="7F7F7F"/>
                </a:solidFill>
              </a:rPr>
              <a:t>annuler</a:t>
            </a:r>
            <a:r>
              <a:rPr lang="fr-FR" sz="1200" dirty="0">
                <a:solidFill>
                  <a:srgbClr val="7F7F7F"/>
                </a:solidFill>
              </a:rPr>
              <a:t> et constater qu’il n’y a qu’1 compteur et qu’il a redémarré</a:t>
            </a:r>
            <a:endParaRPr lang="fr-FR" sz="1200" b="1" dirty="0"/>
          </a:p>
          <a:p>
            <a:pPr lvl="1"/>
            <a:endParaRPr lang="fr-FR" sz="1200" b="1" dirty="0"/>
          </a:p>
        </p:txBody>
      </p:sp>
    </p:spTree>
    <p:extLst>
      <p:ext uri="{BB962C8B-B14F-4D97-AF65-F5344CB8AC3E}">
        <p14:creationId xmlns:p14="http://schemas.microsoft.com/office/powerpoint/2010/main" val="28442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599692" y="1347614"/>
            <a:ext cx="3540259" cy="1944216"/>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solidFill>
                  <a:srgbClr val="7F7F7F"/>
                </a:solidFill>
              </a:rPr>
              <a:t>Implémenter l’interface </a:t>
            </a:r>
            <a:r>
              <a:rPr lang="fr-FR" sz="1200" b="1" dirty="0" err="1">
                <a:solidFill>
                  <a:srgbClr val="7F7F7F"/>
                </a:solidFill>
              </a:rPr>
              <a:t>OnDestroy</a:t>
            </a:r>
            <a:endParaRPr lang="fr-FR" sz="1200" dirty="0">
              <a:solidFill>
                <a:srgbClr val="7F7F7F"/>
              </a:solidFill>
            </a:endParaRPr>
          </a:p>
          <a:p>
            <a:pPr lvl="1"/>
            <a:r>
              <a:rPr lang="fr-FR" sz="1200" dirty="0"/>
              <a:t>Appeler la méthode </a:t>
            </a:r>
            <a:r>
              <a:rPr lang="fr-FR" sz="1200" b="1" dirty="0" err="1"/>
              <a:t>unsubscribe</a:t>
            </a:r>
            <a:r>
              <a:rPr lang="fr-FR" sz="1200" b="1" dirty="0"/>
              <a:t>()</a:t>
            </a:r>
            <a:r>
              <a:rPr lang="fr-FR" sz="1200" dirty="0"/>
              <a:t> dans la méthode </a:t>
            </a:r>
            <a:r>
              <a:rPr lang="fr-FR" sz="1200" b="1" dirty="0" err="1"/>
              <a:t>ngOnDestroy</a:t>
            </a:r>
            <a:r>
              <a:rPr lang="fr-FR" sz="1200" b="1" dirty="0"/>
              <a:t>()</a:t>
            </a:r>
          </a:p>
          <a:p>
            <a:pPr lvl="1"/>
            <a:r>
              <a:rPr lang="fr-FR" sz="1200" b="1" dirty="0">
                <a:solidFill>
                  <a:srgbClr val="008000"/>
                </a:solidFill>
              </a:rPr>
              <a:t>Les +</a:t>
            </a:r>
          </a:p>
          <a:p>
            <a:pPr lvl="2"/>
            <a:r>
              <a:rPr lang="fr-FR" sz="1200" dirty="0"/>
              <a:t>Facilement implémentable</a:t>
            </a:r>
          </a:p>
          <a:p>
            <a:pPr lvl="1"/>
            <a:r>
              <a:rPr lang="fr-FR" sz="1200" b="1" dirty="0">
                <a:solidFill>
                  <a:srgbClr val="FF6600"/>
                </a:solidFill>
              </a:rPr>
              <a:t>Les -</a:t>
            </a:r>
          </a:p>
          <a:p>
            <a:pPr lvl="2"/>
            <a:r>
              <a:rPr lang="fr-FR" sz="1200" dirty="0"/>
              <a:t>Approche impérative : appel d’une fonction</a:t>
            </a:r>
          </a:p>
          <a:p>
            <a:pPr lvl="2"/>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Observables - </a:t>
            </a:r>
            <a:r>
              <a:rPr lang="fr-FR" dirty="0" err="1"/>
              <a:t>Unsubscribe</a:t>
            </a:r>
            <a:endParaRPr lang="fr-FR" dirty="0"/>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pic>
        <p:nvPicPr>
          <p:cNvPr id="5" name="Image 4">
            <a:extLst>
              <a:ext uri="{FF2B5EF4-FFF2-40B4-BE49-F238E27FC236}">
                <a16:creationId xmlns:a16="http://schemas.microsoft.com/office/drawing/2014/main" id="{3364CDFA-88A4-4569-828C-9362F5226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912" y="1054607"/>
            <a:ext cx="4762325" cy="34613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8704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 Programmation réactive</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Observables - </a:t>
            </a:r>
            <a:r>
              <a:rPr lang="fr-FR" dirty="0" err="1"/>
              <a:t>Unsubscribe</a:t>
            </a:r>
            <a:endParaRPr lang="fr-FR" dirty="0"/>
          </a:p>
        </p:txBody>
      </p:sp>
      <p:sp>
        <p:nvSpPr>
          <p:cNvPr id="9" name="Espace réservé du texte 3">
            <a:extLst>
              <a:ext uri="{FF2B5EF4-FFF2-40B4-BE49-F238E27FC236}">
                <a16:creationId xmlns:a16="http://schemas.microsoft.com/office/drawing/2014/main" id="{7C162F71-2E58-4372-840C-CA8C6BDF676F}"/>
              </a:ext>
            </a:extLst>
          </p:cNvPr>
          <p:cNvSpPr txBox="1">
            <a:spLocks/>
          </p:cNvSpPr>
          <p:nvPr/>
        </p:nvSpPr>
        <p:spPr>
          <a:xfrm>
            <a:off x="612001" y="945443"/>
            <a:ext cx="8208843" cy="485151"/>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6" name="Espace réservé du texte 3">
            <a:extLst>
              <a:ext uri="{FF2B5EF4-FFF2-40B4-BE49-F238E27FC236}">
                <a16:creationId xmlns:a16="http://schemas.microsoft.com/office/drawing/2014/main" id="{42CE36F7-6AAB-48CE-8FFC-915683A068B2}"/>
              </a:ext>
            </a:extLst>
          </p:cNvPr>
          <p:cNvSpPr txBox="1">
            <a:spLocks/>
          </p:cNvSpPr>
          <p:nvPr/>
        </p:nvSpPr>
        <p:spPr>
          <a:xfrm>
            <a:off x="602986" y="1335041"/>
            <a:ext cx="3752990" cy="303690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err="1">
                <a:solidFill>
                  <a:srgbClr val="7F7F7F"/>
                </a:solidFill>
              </a:rPr>
              <a:t>Operator</a:t>
            </a:r>
            <a:r>
              <a:rPr lang="fr-FR" sz="1200" dirty="0">
                <a:solidFill>
                  <a:srgbClr val="7F7F7F"/>
                </a:solidFill>
              </a:rPr>
              <a:t> </a:t>
            </a:r>
            <a:r>
              <a:rPr lang="fr-FR" sz="1200" b="1" dirty="0" err="1">
                <a:solidFill>
                  <a:srgbClr val="7F7F7F"/>
                </a:solidFill>
              </a:rPr>
              <a:t>t</a:t>
            </a:r>
            <a:r>
              <a:rPr lang="fr-FR" sz="1200" b="1" dirty="0" err="1"/>
              <a:t>akeUntil</a:t>
            </a:r>
            <a:r>
              <a:rPr lang="fr-FR" sz="1200" dirty="0"/>
              <a:t> </a:t>
            </a:r>
          </a:p>
          <a:p>
            <a:pPr lvl="1"/>
            <a:r>
              <a:rPr lang="fr-FR" sz="1200" b="1" dirty="0">
                <a:solidFill>
                  <a:srgbClr val="008000"/>
                </a:solidFill>
              </a:rPr>
              <a:t>Les +</a:t>
            </a:r>
          </a:p>
          <a:p>
            <a:pPr lvl="2"/>
            <a:r>
              <a:rPr lang="fr-FR" sz="1200" dirty="0"/>
              <a:t>Approche déclarative, événementiel</a:t>
            </a:r>
          </a:p>
          <a:p>
            <a:pPr lvl="3"/>
            <a:r>
              <a:rPr lang="fr-FR" sz="1200" dirty="0"/>
              <a:t>Composant détruit </a:t>
            </a:r>
            <a:r>
              <a:rPr lang="fr-FR" sz="1200" dirty="0">
                <a:sym typeface="Wingdings" panose="05000000000000000000" pitchFamily="2" charset="2"/>
              </a:rPr>
              <a:t> création d’un sujet de </a:t>
            </a:r>
            <a:r>
              <a:rPr lang="fr-FR" sz="1200" b="1" dirty="0">
                <a:sym typeface="Wingdings" panose="05000000000000000000" pitchFamily="2" charset="2"/>
              </a:rPr>
              <a:t>désinscription</a:t>
            </a:r>
            <a:endParaRPr lang="fr-FR" sz="1200" b="1" dirty="0"/>
          </a:p>
          <a:p>
            <a:pPr lvl="3"/>
            <a:r>
              <a:rPr lang="fr-FR" sz="1200" dirty="0"/>
              <a:t>« Quand le sujet de </a:t>
            </a:r>
            <a:r>
              <a:rPr lang="fr-FR" sz="1200" b="1" dirty="0">
                <a:sym typeface="Wingdings" panose="05000000000000000000" pitchFamily="2" charset="2"/>
              </a:rPr>
              <a:t>désinscription</a:t>
            </a:r>
            <a:r>
              <a:rPr lang="fr-FR" sz="1200" dirty="0"/>
              <a:t> est terminé alors l’abonnement est clos »</a:t>
            </a:r>
            <a:endParaRPr lang="fr-FR" sz="1200" b="1" dirty="0"/>
          </a:p>
          <a:p>
            <a:pPr lvl="1"/>
            <a:r>
              <a:rPr lang="fr-FR" sz="1200" b="1" dirty="0">
                <a:solidFill>
                  <a:srgbClr val="FF0000"/>
                </a:solidFill>
              </a:rPr>
              <a:t>Les -</a:t>
            </a:r>
          </a:p>
          <a:p>
            <a:pPr lvl="2"/>
            <a:r>
              <a:rPr lang="fr-FR" sz="1200" dirty="0"/>
              <a:t>A utiliser s’il n’y a pas d’opérateur qui implique une souscription à un autre observable, l’abonnement a cette source pourrait ne pas être désabonné quand le </a:t>
            </a:r>
            <a:r>
              <a:rPr lang="fr-FR" sz="1200" dirty="0" err="1"/>
              <a:t>takeUntil</a:t>
            </a:r>
            <a:r>
              <a:rPr lang="fr-FR" sz="1200" dirty="0"/>
              <a:t> reçoit sa notification</a:t>
            </a:r>
          </a:p>
        </p:txBody>
      </p:sp>
      <p:pic>
        <p:nvPicPr>
          <p:cNvPr id="11" name="Image 10">
            <a:extLst>
              <a:ext uri="{FF2B5EF4-FFF2-40B4-BE49-F238E27FC236}">
                <a16:creationId xmlns:a16="http://schemas.microsoft.com/office/drawing/2014/main" id="{69107145-66AA-41CF-9704-4605BB7F91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9067" y="791498"/>
            <a:ext cx="4682042" cy="32829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89590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904656" cy="3078792"/>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Adapter les actions avec des observables</a:t>
            </a:r>
          </a:p>
          <a:p>
            <a:r>
              <a:rPr lang="fr-FR" sz="1400" dirty="0">
                <a:solidFill>
                  <a:srgbClr val="E6B647"/>
                </a:solidFill>
                <a:latin typeface="Arial" panose="020B0604020202020204"/>
                <a:ea typeface="+mn-ea"/>
                <a:cs typeface="+mn-cs"/>
              </a:rPr>
              <a:t>Action </a:t>
            </a:r>
            <a:r>
              <a:rPr lang="fr-FR" sz="1400" dirty="0">
                <a:solidFill>
                  <a:srgbClr val="E6B647"/>
                </a:solidFill>
                <a:latin typeface="Arial" panose="020B0604020202020204"/>
              </a:rPr>
              <a:t>supprimer</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Action </a:t>
            </a:r>
            <a:r>
              <a:rPr lang="fr-FR" sz="1400" dirty="0">
                <a:solidFill>
                  <a:srgbClr val="E6B647"/>
                </a:solidFill>
                <a:latin typeface="Arial" panose="020B0604020202020204"/>
              </a:rPr>
              <a:t>ajouter</a:t>
            </a:r>
            <a:endParaRPr lang="fr-FR" sz="1400" dirty="0">
              <a:solidFill>
                <a:srgbClr val="E6B647"/>
              </a:solidFill>
              <a:latin typeface="Arial" panose="020B0604020202020204"/>
              <a:ea typeface="+mn-ea"/>
              <a:cs typeface="+mn-cs"/>
            </a:endParaRPr>
          </a:p>
          <a:p>
            <a:r>
              <a:rPr lang="fr-FR" sz="1400" dirty="0">
                <a:solidFill>
                  <a:srgbClr val="E6B647"/>
                </a:solidFill>
                <a:latin typeface="Arial" panose="020B0604020202020204"/>
                <a:ea typeface="+mn-ea"/>
                <a:cs typeface="+mn-cs"/>
              </a:rPr>
              <a:t>Action filtrer</a:t>
            </a: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154447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Adapter les actions avec des observables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Action supprimer</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2" name="Espace réservé du texte 3">
            <a:extLst>
              <a:ext uri="{FF2B5EF4-FFF2-40B4-BE49-F238E27FC236}">
                <a16:creationId xmlns:a16="http://schemas.microsoft.com/office/drawing/2014/main" id="{E2EA932C-470A-4530-8E20-2AC8C99CE61C}"/>
              </a:ext>
            </a:extLst>
          </p:cNvPr>
          <p:cNvSpPr txBox="1">
            <a:spLocks/>
          </p:cNvSpPr>
          <p:nvPr/>
        </p:nvSpPr>
        <p:spPr>
          <a:xfrm>
            <a:off x="594602" y="1406728"/>
            <a:ext cx="8153862" cy="274919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Créer la méthode de suppression d’une tâche dans le service et connecter l’action du bouton Supprimer du composant </a:t>
            </a:r>
            <a:r>
              <a:rPr lang="fr-FR" sz="1200" b="1" dirty="0" err="1">
                <a:solidFill>
                  <a:srgbClr val="7F7F7F"/>
                </a:solidFill>
              </a:rPr>
              <a:t>liste-taches.component</a:t>
            </a:r>
            <a:endParaRPr lang="fr-FR" sz="1200" b="1" dirty="0">
              <a:solidFill>
                <a:srgbClr val="7F7F7F"/>
              </a:solidFill>
            </a:endParaRPr>
          </a:p>
          <a:p>
            <a:pPr marL="0" lvl="1" indent="0">
              <a:buNone/>
            </a:pPr>
            <a:endParaRPr lang="fr-FR" sz="1200" dirty="0"/>
          </a:p>
          <a:p>
            <a:pPr lvl="1"/>
            <a:r>
              <a:rPr lang="fr-FR" sz="1200" dirty="0"/>
              <a:t>Créer la nouvelle méthode </a:t>
            </a:r>
            <a:r>
              <a:rPr lang="fr-FR" sz="1200" b="1" dirty="0" err="1"/>
              <a:t>supprimerTache</a:t>
            </a:r>
            <a:r>
              <a:rPr lang="fr-FR" sz="1200" b="1" dirty="0"/>
              <a:t>()</a:t>
            </a:r>
            <a:r>
              <a:rPr lang="fr-FR" sz="1200" dirty="0"/>
              <a:t> dans le service</a:t>
            </a:r>
          </a:p>
          <a:p>
            <a:pPr lvl="2"/>
            <a:r>
              <a:rPr lang="fr-FR" sz="1200" dirty="0"/>
              <a:t>Supprimer les tâches à l’aide la méthode </a:t>
            </a:r>
            <a:r>
              <a:rPr lang="fr-FR" b="1" dirty="0" err="1">
                <a:solidFill>
                  <a:srgbClr val="BC5A9B"/>
                </a:solidFill>
              </a:rPr>
              <a:t>Array.splice</a:t>
            </a:r>
            <a:r>
              <a:rPr lang="fr-FR" b="1" dirty="0">
                <a:solidFill>
                  <a:srgbClr val="BC5A9B"/>
                </a:solidFill>
              </a:rPr>
              <a:t>()</a:t>
            </a:r>
            <a:endParaRPr lang="fr-FR" sz="1200" dirty="0"/>
          </a:p>
          <a:p>
            <a:pPr lvl="2"/>
            <a:r>
              <a:rPr lang="fr-FR" sz="1200" dirty="0"/>
              <a:t>La méthode retourne un Observable qui renvoi </a:t>
            </a:r>
            <a:r>
              <a:rPr lang="fr-FR" sz="1200" b="1" dirty="0" err="1"/>
              <a:t>true</a:t>
            </a:r>
            <a:r>
              <a:rPr lang="fr-FR" sz="1200" dirty="0"/>
              <a:t> si tout s’est bien passé</a:t>
            </a:r>
          </a:p>
          <a:p>
            <a:pPr lvl="1"/>
            <a:r>
              <a:rPr lang="fr-FR" sz="1200" dirty="0"/>
              <a:t>Dans le composant</a:t>
            </a:r>
          </a:p>
          <a:p>
            <a:pPr lvl="2"/>
            <a:r>
              <a:rPr lang="fr-FR" sz="1200" dirty="0"/>
              <a:t>Dans la méthode supprimer() souscrire à l’observable</a:t>
            </a:r>
          </a:p>
          <a:p>
            <a:pPr lvl="2"/>
            <a:r>
              <a:rPr lang="fr-FR" sz="1200" dirty="0"/>
              <a:t>Se désinscrire de l’observable à la destruction du composant</a:t>
            </a:r>
          </a:p>
        </p:txBody>
      </p:sp>
      <p:sp>
        <p:nvSpPr>
          <p:cNvPr id="15" name="Espace réservé du texte 3">
            <a:extLst>
              <a:ext uri="{FF2B5EF4-FFF2-40B4-BE49-F238E27FC236}">
                <a16:creationId xmlns:a16="http://schemas.microsoft.com/office/drawing/2014/main" id="{0A65B84E-78EA-4942-9AC2-0FEAF5A77341}"/>
              </a:ext>
            </a:extLst>
          </p:cNvPr>
          <p:cNvSpPr txBox="1">
            <a:spLocks/>
          </p:cNvSpPr>
          <p:nvPr/>
        </p:nvSpPr>
        <p:spPr>
          <a:xfrm>
            <a:off x="594602" y="1071126"/>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Tree>
    <p:extLst>
      <p:ext uri="{BB962C8B-B14F-4D97-AF65-F5344CB8AC3E}">
        <p14:creationId xmlns:p14="http://schemas.microsoft.com/office/powerpoint/2010/main" val="2848983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Adapter les actions avec des observables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Action supprimer</a:t>
            </a:r>
          </a:p>
        </p:txBody>
      </p:sp>
      <p:grpSp>
        <p:nvGrpSpPr>
          <p:cNvPr id="18" name="Groupe 17">
            <a:extLst>
              <a:ext uri="{FF2B5EF4-FFF2-40B4-BE49-F238E27FC236}">
                <a16:creationId xmlns:a16="http://schemas.microsoft.com/office/drawing/2014/main" id="{D6A9222C-EDDB-4FA5-881F-EE420EAC8A23}"/>
              </a:ext>
            </a:extLst>
          </p:cNvPr>
          <p:cNvGrpSpPr/>
          <p:nvPr/>
        </p:nvGrpSpPr>
        <p:grpSpPr>
          <a:xfrm>
            <a:off x="262154" y="1091368"/>
            <a:ext cx="4297499" cy="3286716"/>
            <a:chOff x="122355" y="1091368"/>
            <a:chExt cx="4297499" cy="3286716"/>
          </a:xfrm>
        </p:grpSpPr>
        <p:sp>
          <p:nvSpPr>
            <p:cNvPr id="16" name="Espace réservé du texte 3">
              <a:extLst>
                <a:ext uri="{FF2B5EF4-FFF2-40B4-BE49-F238E27FC236}">
                  <a16:creationId xmlns:a16="http://schemas.microsoft.com/office/drawing/2014/main" id="{D0C4CF0B-E528-410A-B943-71D13CE60C4A}"/>
                </a:ext>
              </a:extLst>
            </p:cNvPr>
            <p:cNvSpPr txBox="1">
              <a:spLocks/>
            </p:cNvSpPr>
            <p:nvPr/>
          </p:nvSpPr>
          <p:spPr>
            <a:xfrm>
              <a:off x="122355" y="1091368"/>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pic>
          <p:nvPicPr>
            <p:cNvPr id="6" name="Image 5">
              <a:extLst>
                <a:ext uri="{FF2B5EF4-FFF2-40B4-BE49-F238E27FC236}">
                  <a16:creationId xmlns:a16="http://schemas.microsoft.com/office/drawing/2014/main" id="{D10A06A6-4BF9-4E7A-8FB9-D9CB01C1A4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55" y="1338390"/>
              <a:ext cx="4297499" cy="3039694"/>
            </a:xfrm>
            <a:prstGeom prst="rect">
              <a:avLst/>
            </a:prstGeom>
            <a:effectLst>
              <a:outerShdw blurRad="50800" dist="38100" dir="2700000" algn="tl" rotWithShape="0">
                <a:prstClr val="black">
                  <a:alpha val="40000"/>
                </a:prstClr>
              </a:outerShdw>
            </a:effectLst>
          </p:spPr>
        </p:pic>
      </p:grpSp>
      <p:grpSp>
        <p:nvGrpSpPr>
          <p:cNvPr id="12" name="Groupe 11">
            <a:extLst>
              <a:ext uri="{FF2B5EF4-FFF2-40B4-BE49-F238E27FC236}">
                <a16:creationId xmlns:a16="http://schemas.microsoft.com/office/drawing/2014/main" id="{8CA5B9BA-D95A-4061-9B3F-772E439E60FF}"/>
              </a:ext>
            </a:extLst>
          </p:cNvPr>
          <p:cNvGrpSpPr/>
          <p:nvPr/>
        </p:nvGrpSpPr>
        <p:grpSpPr>
          <a:xfrm>
            <a:off x="4639791" y="1851987"/>
            <a:ext cx="4428416" cy="2420022"/>
            <a:chOff x="4499992" y="1851987"/>
            <a:chExt cx="4428416" cy="2420022"/>
          </a:xfrm>
        </p:grpSpPr>
        <p:sp>
          <p:nvSpPr>
            <p:cNvPr id="15" name="Espace réservé du texte 3">
              <a:extLst>
                <a:ext uri="{FF2B5EF4-FFF2-40B4-BE49-F238E27FC236}">
                  <a16:creationId xmlns:a16="http://schemas.microsoft.com/office/drawing/2014/main" id="{0A65B84E-78EA-4942-9AC2-0FEAF5A77341}"/>
                </a:ext>
              </a:extLst>
            </p:cNvPr>
            <p:cNvSpPr txBox="1">
              <a:spLocks/>
            </p:cNvSpPr>
            <p:nvPr/>
          </p:nvSpPr>
          <p:spPr>
            <a:xfrm>
              <a:off x="4499992" y="1851987"/>
              <a:ext cx="237626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a:t>
              </a:r>
              <a:r>
                <a:rPr lang="fr-FR" sz="1200" b="1" dirty="0" err="1">
                  <a:solidFill>
                    <a:srgbClr val="00B0F0"/>
                  </a:solidFill>
                </a:rPr>
                <a:t>taches.component.ts</a:t>
              </a:r>
              <a:endParaRPr lang="fr-FR" sz="1200" b="1" dirty="0">
                <a:solidFill>
                  <a:srgbClr val="00B0F0"/>
                </a:solidFill>
              </a:endParaRPr>
            </a:p>
          </p:txBody>
        </p:sp>
        <p:pic>
          <p:nvPicPr>
            <p:cNvPr id="8" name="Image 7">
              <a:extLst>
                <a:ext uri="{FF2B5EF4-FFF2-40B4-BE49-F238E27FC236}">
                  <a16:creationId xmlns:a16="http://schemas.microsoft.com/office/drawing/2014/main" id="{32BC188A-D3ED-43CF-98AE-5E5F291F27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2" y="2131999"/>
              <a:ext cx="4428416" cy="214001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894568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Adapter les actions avec des observables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Action ajouter</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2" name="Espace réservé du texte 3">
            <a:extLst>
              <a:ext uri="{FF2B5EF4-FFF2-40B4-BE49-F238E27FC236}">
                <a16:creationId xmlns:a16="http://schemas.microsoft.com/office/drawing/2014/main" id="{E2EA932C-470A-4530-8E20-2AC8C99CE61C}"/>
              </a:ext>
            </a:extLst>
          </p:cNvPr>
          <p:cNvSpPr txBox="1">
            <a:spLocks/>
          </p:cNvSpPr>
          <p:nvPr/>
        </p:nvSpPr>
        <p:spPr>
          <a:xfrm>
            <a:off x="594602" y="1406729"/>
            <a:ext cx="7721814" cy="3358450"/>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Créer la méthode d’ajout d’une tâche dans le service et connecter l’action du bouton Ajouter du composant </a:t>
            </a:r>
            <a:r>
              <a:rPr lang="fr-FR" sz="1200" b="1" dirty="0" err="1">
                <a:solidFill>
                  <a:srgbClr val="7F7F7F"/>
                </a:solidFill>
              </a:rPr>
              <a:t>ajouter-tache.component</a:t>
            </a:r>
            <a:endParaRPr lang="fr-FR" sz="1200" b="1" dirty="0">
              <a:solidFill>
                <a:srgbClr val="7F7F7F"/>
              </a:solidFill>
            </a:endParaRPr>
          </a:p>
          <a:p>
            <a:pPr marL="0" lvl="1" indent="0">
              <a:buNone/>
            </a:pPr>
            <a:endParaRPr lang="fr-FR" sz="1200" dirty="0"/>
          </a:p>
          <a:p>
            <a:pPr lvl="1"/>
            <a:r>
              <a:rPr lang="fr-FR" sz="1200" dirty="0"/>
              <a:t>Créer une nouvelle méthode </a:t>
            </a:r>
            <a:r>
              <a:rPr lang="fr-FR" sz="1200" b="1" dirty="0" err="1"/>
              <a:t>ajouterTache</a:t>
            </a:r>
            <a:r>
              <a:rPr lang="fr-FR" sz="1200" dirty="0"/>
              <a:t> dans le service</a:t>
            </a:r>
          </a:p>
          <a:p>
            <a:pPr lvl="2"/>
            <a:r>
              <a:rPr lang="fr-FR" sz="1200" dirty="0"/>
              <a:t>Elle incrémente l’identifiant</a:t>
            </a:r>
          </a:p>
          <a:p>
            <a:pPr lvl="2"/>
            <a:r>
              <a:rPr lang="fr-FR" sz="1200" dirty="0"/>
              <a:t>Elle ajoute la nouvelle tâche dans la liste de tâches : utiliser la méthode </a:t>
            </a:r>
            <a:r>
              <a:rPr lang="fr-FR" b="1" dirty="0" err="1">
                <a:solidFill>
                  <a:srgbClr val="BC5A9B"/>
                </a:solidFill>
              </a:rPr>
              <a:t>Array.push</a:t>
            </a:r>
            <a:r>
              <a:rPr lang="fr-FR" b="1" dirty="0">
                <a:solidFill>
                  <a:srgbClr val="BC5A9B"/>
                </a:solidFill>
              </a:rPr>
              <a:t>()</a:t>
            </a:r>
            <a:endParaRPr lang="fr-FR" dirty="0">
              <a:solidFill>
                <a:srgbClr val="BC5A9B"/>
              </a:solidFill>
            </a:endParaRPr>
          </a:p>
          <a:p>
            <a:pPr lvl="2"/>
            <a:r>
              <a:rPr lang="fr-FR" sz="1200" dirty="0"/>
              <a:t>Elle retourne un Observable qui renvoie l’identifiant de la nouvelle tâche</a:t>
            </a:r>
          </a:p>
          <a:p>
            <a:pPr lvl="1"/>
            <a:r>
              <a:rPr lang="fr-FR" sz="1200" dirty="0"/>
              <a:t>Dans le composant</a:t>
            </a:r>
          </a:p>
          <a:p>
            <a:pPr lvl="2"/>
            <a:r>
              <a:rPr lang="fr-FR" sz="1200" dirty="0"/>
              <a:t>Injecter le service </a:t>
            </a:r>
            <a:r>
              <a:rPr lang="fr-FR" sz="1200" b="1" dirty="0"/>
              <a:t>Router</a:t>
            </a:r>
            <a:r>
              <a:rPr lang="fr-FR" sz="1200" dirty="0"/>
              <a:t> dans le constructeur. Ce service servira à retourner sur la page de liste des tâches</a:t>
            </a:r>
            <a:endParaRPr lang="fr-FR" sz="1200" b="1" dirty="0"/>
          </a:p>
          <a:p>
            <a:pPr lvl="2"/>
            <a:r>
              <a:rPr lang="fr-FR" sz="1200" dirty="0"/>
              <a:t>Souscrire à l’observable</a:t>
            </a:r>
          </a:p>
          <a:p>
            <a:pPr lvl="2"/>
            <a:r>
              <a:rPr lang="fr-FR" sz="1200" dirty="0"/>
              <a:t>Afficher le nouvel identifiant dans la console</a:t>
            </a:r>
          </a:p>
          <a:p>
            <a:pPr lvl="2"/>
            <a:r>
              <a:rPr lang="fr-FR" sz="1200" dirty="0"/>
              <a:t>Retourner sur la page de liste des tâches : </a:t>
            </a:r>
            <a:r>
              <a:rPr lang="fr-FR" b="1" dirty="0" err="1">
                <a:solidFill>
                  <a:srgbClr val="BC5A9B"/>
                </a:solidFill>
              </a:rPr>
              <a:t>this.router.navigate</a:t>
            </a:r>
            <a:r>
              <a:rPr lang="fr-FR" b="1" dirty="0">
                <a:solidFill>
                  <a:srgbClr val="BC5A9B"/>
                </a:solidFill>
              </a:rPr>
              <a:t>(string[ ])</a:t>
            </a:r>
          </a:p>
          <a:p>
            <a:pPr lvl="3"/>
            <a:endParaRPr lang="fr-FR" sz="1200" dirty="0"/>
          </a:p>
        </p:txBody>
      </p:sp>
      <p:sp>
        <p:nvSpPr>
          <p:cNvPr id="15" name="Espace réservé du texte 3">
            <a:extLst>
              <a:ext uri="{FF2B5EF4-FFF2-40B4-BE49-F238E27FC236}">
                <a16:creationId xmlns:a16="http://schemas.microsoft.com/office/drawing/2014/main" id="{0A65B84E-78EA-4942-9AC2-0FEAF5A77341}"/>
              </a:ext>
            </a:extLst>
          </p:cNvPr>
          <p:cNvSpPr txBox="1">
            <a:spLocks/>
          </p:cNvSpPr>
          <p:nvPr/>
        </p:nvSpPr>
        <p:spPr>
          <a:xfrm>
            <a:off x="594602" y="1071126"/>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Mise en pratique</a:t>
            </a:r>
          </a:p>
        </p:txBody>
      </p:sp>
    </p:spTree>
    <p:extLst>
      <p:ext uri="{BB962C8B-B14F-4D97-AF65-F5344CB8AC3E}">
        <p14:creationId xmlns:p14="http://schemas.microsoft.com/office/powerpoint/2010/main" val="2655027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Adapter les actions avec des observables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Action ajouter</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grpSp>
        <p:nvGrpSpPr>
          <p:cNvPr id="17" name="Groupe 16">
            <a:extLst>
              <a:ext uri="{FF2B5EF4-FFF2-40B4-BE49-F238E27FC236}">
                <a16:creationId xmlns:a16="http://schemas.microsoft.com/office/drawing/2014/main" id="{BD84AA05-98E8-4C41-801E-86CA1B7FC2B3}"/>
              </a:ext>
            </a:extLst>
          </p:cNvPr>
          <p:cNvGrpSpPr/>
          <p:nvPr/>
        </p:nvGrpSpPr>
        <p:grpSpPr>
          <a:xfrm>
            <a:off x="4699130" y="1367918"/>
            <a:ext cx="3096060" cy="2920361"/>
            <a:chOff x="4566929" y="1101002"/>
            <a:chExt cx="3096060" cy="2920361"/>
          </a:xfrm>
        </p:grpSpPr>
        <p:sp>
          <p:nvSpPr>
            <p:cNvPr id="15" name="Espace réservé du texte 3">
              <a:extLst>
                <a:ext uri="{FF2B5EF4-FFF2-40B4-BE49-F238E27FC236}">
                  <a16:creationId xmlns:a16="http://schemas.microsoft.com/office/drawing/2014/main" id="{0A65B84E-78EA-4942-9AC2-0FEAF5A77341}"/>
                </a:ext>
              </a:extLst>
            </p:cNvPr>
            <p:cNvSpPr txBox="1">
              <a:spLocks/>
            </p:cNvSpPr>
            <p:nvPr/>
          </p:nvSpPr>
          <p:spPr>
            <a:xfrm>
              <a:off x="4566929" y="1101002"/>
              <a:ext cx="237626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ajouter-</a:t>
              </a:r>
              <a:r>
                <a:rPr lang="fr-FR" sz="1200" b="1" dirty="0" err="1">
                  <a:solidFill>
                    <a:srgbClr val="00B0F0"/>
                  </a:solidFill>
                </a:rPr>
                <a:t>tache.component.ts</a:t>
              </a:r>
              <a:endParaRPr lang="fr-FR" sz="1200" b="1" dirty="0">
                <a:solidFill>
                  <a:srgbClr val="00B0F0"/>
                </a:solidFill>
              </a:endParaRPr>
            </a:p>
          </p:txBody>
        </p:sp>
        <p:pic>
          <p:nvPicPr>
            <p:cNvPr id="9" name="Image 8">
              <a:extLst>
                <a:ext uri="{FF2B5EF4-FFF2-40B4-BE49-F238E27FC236}">
                  <a16:creationId xmlns:a16="http://schemas.microsoft.com/office/drawing/2014/main" id="{447CCA0B-28C2-4664-B718-C35D1CC7BC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929" y="1319203"/>
              <a:ext cx="3096060" cy="2702160"/>
            </a:xfrm>
            <a:prstGeom prst="rect">
              <a:avLst/>
            </a:prstGeom>
            <a:effectLst>
              <a:outerShdw blurRad="50800" dist="38100" dir="2700000" algn="tl" rotWithShape="0">
                <a:prstClr val="black">
                  <a:alpha val="40000"/>
                </a:prstClr>
              </a:outerShdw>
            </a:effectLst>
          </p:spPr>
        </p:pic>
      </p:grpSp>
      <p:grpSp>
        <p:nvGrpSpPr>
          <p:cNvPr id="11" name="Groupe 10">
            <a:extLst>
              <a:ext uri="{FF2B5EF4-FFF2-40B4-BE49-F238E27FC236}">
                <a16:creationId xmlns:a16="http://schemas.microsoft.com/office/drawing/2014/main" id="{13167DA2-A767-4965-99EA-49AF5EBD805A}"/>
              </a:ext>
            </a:extLst>
          </p:cNvPr>
          <p:cNvGrpSpPr/>
          <p:nvPr/>
        </p:nvGrpSpPr>
        <p:grpSpPr>
          <a:xfrm>
            <a:off x="744201" y="1369547"/>
            <a:ext cx="3667197" cy="2477231"/>
            <a:chOff x="612000" y="1102631"/>
            <a:chExt cx="3667197" cy="2477231"/>
          </a:xfrm>
        </p:grpSpPr>
        <p:pic>
          <p:nvPicPr>
            <p:cNvPr id="5" name="Image 4">
              <a:extLst>
                <a:ext uri="{FF2B5EF4-FFF2-40B4-BE49-F238E27FC236}">
                  <a16:creationId xmlns:a16="http://schemas.microsoft.com/office/drawing/2014/main" id="{00593061-7DCC-4D1D-809E-46FF207FA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00" y="1315066"/>
              <a:ext cx="3667197" cy="2264796"/>
            </a:xfrm>
            <a:prstGeom prst="rect">
              <a:avLst/>
            </a:prstGeom>
            <a:effectLst>
              <a:outerShdw blurRad="50800" dist="38100" dir="2700000" algn="tl" rotWithShape="0">
                <a:prstClr val="black">
                  <a:alpha val="40000"/>
                </a:prstClr>
              </a:outerShdw>
            </a:effectLst>
          </p:spPr>
        </p:pic>
        <p:sp>
          <p:nvSpPr>
            <p:cNvPr id="16" name="Espace réservé du texte 3">
              <a:extLst>
                <a:ext uri="{FF2B5EF4-FFF2-40B4-BE49-F238E27FC236}">
                  <a16:creationId xmlns:a16="http://schemas.microsoft.com/office/drawing/2014/main" id="{D0C4CF0B-E528-410A-B943-71D13CE60C4A}"/>
                </a:ext>
              </a:extLst>
            </p:cNvPr>
            <p:cNvSpPr txBox="1">
              <a:spLocks/>
            </p:cNvSpPr>
            <p:nvPr/>
          </p:nvSpPr>
          <p:spPr>
            <a:xfrm>
              <a:off x="612001" y="1102631"/>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grpSp>
    </p:spTree>
    <p:extLst>
      <p:ext uri="{BB962C8B-B14F-4D97-AF65-F5344CB8AC3E}">
        <p14:creationId xmlns:p14="http://schemas.microsoft.com/office/powerpoint/2010/main" val="280841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5111B-55E1-44DB-81AF-ECCAFF8155C1}"/>
              </a:ext>
            </a:extLst>
          </p:cNvPr>
          <p:cNvSpPr>
            <a:spLocks noGrp="1"/>
          </p:cNvSpPr>
          <p:nvPr>
            <p:ph type="title"/>
          </p:nvPr>
        </p:nvSpPr>
        <p:spPr>
          <a:xfrm>
            <a:off x="2159733" y="1311610"/>
            <a:ext cx="5386841" cy="609398"/>
          </a:xfrm>
        </p:spPr>
        <p:txBody>
          <a:bodyPr/>
          <a:lstStyle/>
          <a:p>
            <a:r>
              <a:rPr lang="fr-FR" dirty="0"/>
              <a:t>OMMAIRE</a:t>
            </a:r>
          </a:p>
        </p:txBody>
      </p:sp>
      <p:sp>
        <p:nvSpPr>
          <p:cNvPr id="9" name="Espace réservé du texte 8"/>
          <p:cNvSpPr>
            <a:spLocks noGrp="1"/>
          </p:cNvSpPr>
          <p:nvPr>
            <p:ph type="body" sz="quarter" idx="12"/>
          </p:nvPr>
        </p:nvSpPr>
        <p:spPr>
          <a:xfrm>
            <a:off x="2123727" y="1921008"/>
            <a:ext cx="6289165" cy="2954998"/>
          </a:xfrm>
        </p:spPr>
        <p:txBody>
          <a:bodyPr>
            <a:normAutofit/>
          </a:bodyPr>
          <a:lstStyle/>
          <a:p>
            <a:r>
              <a:rPr lang="fr-FR" dirty="0"/>
              <a:t>Service</a:t>
            </a:r>
          </a:p>
          <a:p>
            <a:pPr lvl="1"/>
            <a:r>
              <a:rPr lang="fr-FR" sz="1000" dirty="0"/>
              <a:t>Théorique</a:t>
            </a:r>
          </a:p>
          <a:p>
            <a:pPr lvl="1"/>
            <a:r>
              <a:rPr lang="fr-FR" sz="1000" dirty="0"/>
              <a:t>Mise en pratique</a:t>
            </a:r>
          </a:p>
          <a:p>
            <a:pPr lvl="1"/>
            <a:r>
              <a:rPr lang="fr-FR" sz="1000" dirty="0"/>
              <a:t>Erreur</a:t>
            </a:r>
            <a:endParaRPr lang="fr-FR" sz="1400" dirty="0"/>
          </a:p>
          <a:p>
            <a:r>
              <a:rPr lang="fr-FR" dirty="0" err="1"/>
              <a:t>RxJs</a:t>
            </a:r>
            <a:r>
              <a:rPr lang="fr-FR" dirty="0"/>
              <a:t> : Programmation réactive</a:t>
            </a:r>
          </a:p>
          <a:p>
            <a:pPr lvl="1"/>
            <a:r>
              <a:rPr lang="fr-FR" sz="1000" dirty="0"/>
              <a:t>Définition</a:t>
            </a:r>
          </a:p>
          <a:p>
            <a:pPr lvl="1"/>
            <a:r>
              <a:rPr lang="fr-FR" sz="1000" dirty="0"/>
              <a:t>Fonctions</a:t>
            </a:r>
          </a:p>
          <a:p>
            <a:pPr lvl="1"/>
            <a:r>
              <a:rPr lang="fr-FR" sz="1000" dirty="0" err="1"/>
              <a:t>Operators</a:t>
            </a:r>
            <a:endParaRPr lang="fr-FR" sz="1000" dirty="0"/>
          </a:p>
          <a:p>
            <a:pPr lvl="1"/>
            <a:r>
              <a:rPr lang="fr-FR" sz="1000" dirty="0"/>
              <a:t>Observables</a:t>
            </a:r>
          </a:p>
          <a:p>
            <a:r>
              <a:rPr lang="fr-FR"/>
              <a:t>Adapter </a:t>
            </a:r>
            <a:r>
              <a:rPr lang="fr-FR" dirty="0"/>
              <a:t>les actions avec des observables</a:t>
            </a:r>
          </a:p>
          <a:p>
            <a:pPr lvl="1"/>
            <a:r>
              <a:rPr lang="fr-FR" sz="1000" dirty="0"/>
              <a:t>Action supprimer</a:t>
            </a:r>
          </a:p>
          <a:p>
            <a:pPr lvl="1"/>
            <a:r>
              <a:rPr lang="fr-FR" sz="1000" dirty="0"/>
              <a:t>Action ajouter</a:t>
            </a:r>
          </a:p>
          <a:p>
            <a:pPr lvl="1"/>
            <a:r>
              <a:rPr lang="fr-FR" sz="1000" dirty="0"/>
              <a:t>Action filtrer</a:t>
            </a:r>
          </a:p>
          <a:p>
            <a:r>
              <a:rPr lang="fr-FR" dirty="0" err="1"/>
              <a:t>RxJs</a:t>
            </a:r>
            <a:r>
              <a:rPr lang="fr-FR" dirty="0"/>
              <a:t>: </a:t>
            </a:r>
            <a:r>
              <a:rPr lang="fr-FR" dirty="0" err="1"/>
              <a:t>Subject</a:t>
            </a:r>
            <a:endParaRPr lang="fr-FR" dirty="0"/>
          </a:p>
          <a:p>
            <a:pPr lvl="1"/>
            <a:r>
              <a:rPr lang="fr-FR" sz="1000" dirty="0"/>
              <a:t>Définition</a:t>
            </a:r>
          </a:p>
          <a:p>
            <a:pPr lvl="1"/>
            <a:r>
              <a:rPr lang="fr-FR" sz="1000" dirty="0"/>
              <a:t>Utilisation</a:t>
            </a:r>
          </a:p>
        </p:txBody>
      </p:sp>
      <p:sp>
        <p:nvSpPr>
          <p:cNvPr id="3" name="Espace réservé du pied de page 2">
            <a:extLst>
              <a:ext uri="{FF2B5EF4-FFF2-40B4-BE49-F238E27FC236}">
                <a16:creationId xmlns:a16="http://schemas.microsoft.com/office/drawing/2014/main" id="{2C890A26-43D3-4E0B-B815-F78F58566270}"/>
              </a:ext>
            </a:extLst>
          </p:cNvPr>
          <p:cNvSpPr>
            <a:spLocks noGrp="1"/>
          </p:cNvSpPr>
          <p:nvPr>
            <p:ph type="ftr" sz="quarter" idx="3"/>
          </p:nvPr>
        </p:nvSpPr>
        <p:spPr/>
        <p:txBody>
          <a:bodyPr/>
          <a:lstStyle/>
          <a:p>
            <a:endParaRPr lang="fr-FR" dirty="0"/>
          </a:p>
        </p:txBody>
      </p:sp>
      <p:sp>
        <p:nvSpPr>
          <p:cNvPr id="5" name="Espace réservé du texte 4">
            <a:extLst>
              <a:ext uri="{FF2B5EF4-FFF2-40B4-BE49-F238E27FC236}">
                <a16:creationId xmlns:a16="http://schemas.microsoft.com/office/drawing/2014/main" id="{9AE96288-8166-4B92-B369-8C55C298BC25}"/>
              </a:ext>
            </a:extLst>
          </p:cNvPr>
          <p:cNvSpPr>
            <a:spLocks noGrp="1"/>
          </p:cNvSpPr>
          <p:nvPr>
            <p:ph type="body" sz="quarter" idx="11"/>
          </p:nvPr>
        </p:nvSpPr>
        <p:spPr/>
        <p:txBody>
          <a:bodyPr/>
          <a:lstStyle/>
          <a:p>
            <a:r>
              <a:rPr lang="fr-FR" dirty="0"/>
              <a:t>S</a:t>
            </a:r>
          </a:p>
        </p:txBody>
      </p:sp>
    </p:spTree>
    <p:extLst>
      <p:ext uri="{BB962C8B-B14F-4D97-AF65-F5344CB8AC3E}">
        <p14:creationId xmlns:p14="http://schemas.microsoft.com/office/powerpoint/2010/main" val="121011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Adapter les actions avec des observables</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Action filtrer</a:t>
            </a:r>
          </a:p>
        </p:txBody>
      </p:sp>
      <p:grpSp>
        <p:nvGrpSpPr>
          <p:cNvPr id="7" name="Groupe 6">
            <a:extLst>
              <a:ext uri="{FF2B5EF4-FFF2-40B4-BE49-F238E27FC236}">
                <a16:creationId xmlns:a16="http://schemas.microsoft.com/office/drawing/2014/main" id="{16DC5CE1-1A5D-4947-930F-C139586EA149}"/>
              </a:ext>
            </a:extLst>
          </p:cNvPr>
          <p:cNvGrpSpPr/>
          <p:nvPr/>
        </p:nvGrpSpPr>
        <p:grpSpPr>
          <a:xfrm>
            <a:off x="3898105" y="734149"/>
            <a:ext cx="5138392" cy="4214579"/>
            <a:chOff x="3898104" y="734149"/>
            <a:chExt cx="5204749" cy="4214579"/>
          </a:xfrm>
        </p:grpSpPr>
        <p:pic>
          <p:nvPicPr>
            <p:cNvPr id="4" name="Image 3">
              <a:extLst>
                <a:ext uri="{FF2B5EF4-FFF2-40B4-BE49-F238E27FC236}">
                  <a16:creationId xmlns:a16="http://schemas.microsoft.com/office/drawing/2014/main" id="{A7C7D0A5-2BA6-465B-995F-2C55E043FA7D}"/>
                </a:ext>
              </a:extLst>
            </p:cNvPr>
            <p:cNvPicPr>
              <a:picLocks noChangeAspect="1"/>
            </p:cNvPicPr>
            <p:nvPr/>
          </p:nvPicPr>
          <p:blipFill>
            <a:blip r:embed="rId3"/>
            <a:stretch>
              <a:fillRect/>
            </a:stretch>
          </p:blipFill>
          <p:spPr>
            <a:xfrm>
              <a:off x="3898104" y="1017131"/>
              <a:ext cx="5204749" cy="3931597"/>
            </a:xfrm>
            <a:prstGeom prst="rect">
              <a:avLst/>
            </a:prstGeom>
            <a:effectLst>
              <a:outerShdw blurRad="50800" dist="38100" dir="2700000" algn="tl" rotWithShape="0">
                <a:prstClr val="black">
                  <a:alpha val="40000"/>
                </a:prstClr>
              </a:outerShdw>
            </a:effectLst>
          </p:spPr>
        </p:pic>
        <p:sp>
          <p:nvSpPr>
            <p:cNvPr id="16" name="Espace réservé du texte 3">
              <a:extLst>
                <a:ext uri="{FF2B5EF4-FFF2-40B4-BE49-F238E27FC236}">
                  <a16:creationId xmlns:a16="http://schemas.microsoft.com/office/drawing/2014/main" id="{4BEF6AC7-769E-4620-B70D-0D6133A03C50}"/>
                </a:ext>
              </a:extLst>
            </p:cNvPr>
            <p:cNvSpPr txBox="1">
              <a:spLocks/>
            </p:cNvSpPr>
            <p:nvPr/>
          </p:nvSpPr>
          <p:spPr>
            <a:xfrm>
              <a:off x="3898104" y="734149"/>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grpSp>
      <p:pic>
        <p:nvPicPr>
          <p:cNvPr id="6" name="Image 5">
            <a:extLst>
              <a:ext uri="{FF2B5EF4-FFF2-40B4-BE49-F238E27FC236}">
                <a16:creationId xmlns:a16="http://schemas.microsoft.com/office/drawing/2014/main" id="{A9E6FB97-A124-45F3-9A16-473FFD616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353" y="1404823"/>
            <a:ext cx="3632726" cy="1382951"/>
          </a:xfrm>
          <a:prstGeom prst="rect">
            <a:avLst/>
          </a:prstGeom>
          <a:effectLst>
            <a:outerShdw blurRad="50800" dist="38100" dir="2700000" algn="tl" rotWithShape="0">
              <a:prstClr val="black">
                <a:alpha val="40000"/>
              </a:prstClr>
            </a:outerShdw>
          </a:effectLst>
        </p:spPr>
      </p:pic>
      <p:sp>
        <p:nvSpPr>
          <p:cNvPr id="17" name="Espace réservé du texte 3">
            <a:extLst>
              <a:ext uri="{FF2B5EF4-FFF2-40B4-BE49-F238E27FC236}">
                <a16:creationId xmlns:a16="http://schemas.microsoft.com/office/drawing/2014/main" id="{FC83D8FC-41E5-4A1A-9DAD-53D3EF6EE83B}"/>
              </a:ext>
            </a:extLst>
          </p:cNvPr>
          <p:cNvSpPr txBox="1">
            <a:spLocks/>
          </p:cNvSpPr>
          <p:nvPr/>
        </p:nvSpPr>
        <p:spPr>
          <a:xfrm>
            <a:off x="251520" y="1158601"/>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a:t>
            </a:r>
            <a:r>
              <a:rPr lang="fr-FR" sz="1200" b="1" dirty="0" err="1">
                <a:solidFill>
                  <a:srgbClr val="00B0F0"/>
                </a:solidFill>
              </a:rPr>
              <a:t>taches.component.ts</a:t>
            </a:r>
            <a:endParaRPr lang="fr-FR" sz="1200" b="1" dirty="0">
              <a:solidFill>
                <a:srgbClr val="00B0F0"/>
              </a:solidFill>
            </a:endParaRPr>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20" name="Espace réservé du texte 3">
            <a:extLst>
              <a:ext uri="{FF2B5EF4-FFF2-40B4-BE49-F238E27FC236}">
                <a16:creationId xmlns:a16="http://schemas.microsoft.com/office/drawing/2014/main" id="{A5DF4CCC-663F-45EF-A76B-F50535FB5CBB}"/>
              </a:ext>
            </a:extLst>
          </p:cNvPr>
          <p:cNvSpPr txBox="1">
            <a:spLocks/>
          </p:cNvSpPr>
          <p:nvPr/>
        </p:nvSpPr>
        <p:spPr>
          <a:xfrm>
            <a:off x="251520" y="2931789"/>
            <a:ext cx="3528392" cy="1833389"/>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Notes</a:t>
            </a:r>
            <a:endParaRPr lang="fr-FR" sz="1200" dirty="0"/>
          </a:p>
          <a:p>
            <a:pPr lvl="1"/>
            <a:r>
              <a:rPr lang="fr-FR" sz="1200" dirty="0"/>
              <a:t>Un nouvel Observable est créé pour que le pipe </a:t>
            </a:r>
            <a:r>
              <a:rPr lang="fr-FR" sz="1200" dirty="0" err="1"/>
              <a:t>Async</a:t>
            </a:r>
            <a:r>
              <a:rPr lang="fr-FR" sz="1200" dirty="0"/>
              <a:t> affiche les données</a:t>
            </a:r>
          </a:p>
          <a:p>
            <a:pPr lvl="1"/>
            <a:r>
              <a:rPr lang="fr-FR" sz="1200" dirty="0"/>
              <a:t>Dans le service la liste des tâches est sauvegardée pour être renvoyée s’il n’y a pas de filtre</a:t>
            </a:r>
          </a:p>
        </p:txBody>
      </p:sp>
    </p:spTree>
    <p:extLst>
      <p:ext uri="{BB962C8B-B14F-4D97-AF65-F5344CB8AC3E}">
        <p14:creationId xmlns:p14="http://schemas.microsoft.com/office/powerpoint/2010/main" val="506510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904656" cy="2202654"/>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err="1"/>
              <a:t>RxJs</a:t>
            </a:r>
            <a:r>
              <a:rPr lang="fr-FR" sz="4000" dirty="0"/>
              <a:t>: </a:t>
            </a:r>
            <a:r>
              <a:rPr lang="fr-FR" sz="4000" dirty="0" err="1"/>
              <a:t>Subject</a:t>
            </a:r>
            <a:endParaRPr lang="fr-FR" sz="4000" dirty="0"/>
          </a:p>
          <a:p>
            <a:r>
              <a:rPr lang="fr-FR" sz="1400" dirty="0">
                <a:solidFill>
                  <a:srgbClr val="E6B647"/>
                </a:solidFill>
                <a:latin typeface="Arial" panose="020B0604020202020204"/>
                <a:ea typeface="+mn-ea"/>
                <a:cs typeface="+mn-cs"/>
              </a:rPr>
              <a:t>Définition</a:t>
            </a:r>
          </a:p>
          <a:p>
            <a:r>
              <a:rPr lang="fr-FR" sz="1400" dirty="0">
                <a:solidFill>
                  <a:srgbClr val="E6B647"/>
                </a:solidFill>
                <a:latin typeface="Arial" panose="020B0604020202020204"/>
                <a:ea typeface="+mn-ea"/>
                <a:cs typeface="+mn-cs"/>
              </a:rPr>
              <a:t>Utilisation</a:t>
            </a: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2379301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a:t>
            </a:r>
            <a:r>
              <a:rPr lang="fr-FR" dirty="0" err="1"/>
              <a:t>Subject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Définition</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2" name="Espace réservé du texte 3">
            <a:extLst>
              <a:ext uri="{FF2B5EF4-FFF2-40B4-BE49-F238E27FC236}">
                <a16:creationId xmlns:a16="http://schemas.microsoft.com/office/drawing/2014/main" id="{E2EA932C-470A-4530-8E20-2AC8C99CE61C}"/>
              </a:ext>
            </a:extLst>
          </p:cNvPr>
          <p:cNvSpPr txBox="1">
            <a:spLocks/>
          </p:cNvSpPr>
          <p:nvPr/>
        </p:nvSpPr>
        <p:spPr>
          <a:xfrm>
            <a:off x="594601" y="945443"/>
            <a:ext cx="5273543" cy="3783427"/>
          </a:xfrm>
          <a:prstGeom prst="rect">
            <a:avLst/>
          </a:prstGeom>
        </p:spPr>
        <p:txBody>
          <a:bodyPr vert="horz" lIns="36000" tIns="0" rIns="36000" bIns="0" rtlCol="0">
            <a:normAutofit lnSpcReduction="10000"/>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7F7F7F"/>
                </a:solidFill>
              </a:rPr>
              <a:t>Un </a:t>
            </a:r>
            <a:r>
              <a:rPr lang="fr-FR" sz="1200" b="1" dirty="0" err="1">
                <a:solidFill>
                  <a:srgbClr val="7F7F7F"/>
                </a:solidFill>
              </a:rPr>
              <a:t>subject</a:t>
            </a:r>
            <a:r>
              <a:rPr lang="fr-FR" sz="1200" b="1" dirty="0">
                <a:solidFill>
                  <a:srgbClr val="7F7F7F"/>
                </a:solidFill>
              </a:rPr>
              <a:t> est une type d’observable capable de faire du multicast de données à plusieurs observateurs. A chaque souscription il ajoute l’observateur à une liste et diffuse l’information à cette liste.</a:t>
            </a:r>
          </a:p>
          <a:p>
            <a:pPr marL="0" lvl="1" indent="0">
              <a:buNone/>
            </a:pPr>
            <a:endParaRPr lang="fr-FR" sz="1200" dirty="0"/>
          </a:p>
          <a:p>
            <a:pPr lvl="1"/>
            <a:r>
              <a:rPr lang="fr-FR" sz="1200" dirty="0"/>
              <a:t>L’inscription à un </a:t>
            </a:r>
            <a:r>
              <a:rPr lang="fr-FR" sz="1200" b="1" dirty="0" err="1"/>
              <a:t>subject</a:t>
            </a:r>
            <a:r>
              <a:rPr lang="fr-FR" sz="1200" b="1" dirty="0"/>
              <a:t> </a:t>
            </a:r>
            <a:r>
              <a:rPr lang="fr-FR" sz="1200" dirty="0"/>
              <a:t>ne déclenche pas l’exécution, il ajoute simplement l’observateur à la liste</a:t>
            </a:r>
          </a:p>
          <a:p>
            <a:pPr lvl="1"/>
            <a:r>
              <a:rPr lang="fr-FR" sz="1200" dirty="0"/>
              <a:t>Le </a:t>
            </a:r>
            <a:r>
              <a:rPr lang="fr-FR" sz="1200" dirty="0" err="1"/>
              <a:t>subject</a:t>
            </a:r>
            <a:r>
              <a:rPr lang="fr-FR" sz="1200" dirty="0"/>
              <a:t> est autant un observable qu’un observateur</a:t>
            </a:r>
          </a:p>
          <a:p>
            <a:pPr lvl="2"/>
            <a:r>
              <a:rPr lang="fr-FR" sz="1200" dirty="0"/>
              <a:t>Observable : les composants peuvent y souscrire</a:t>
            </a:r>
          </a:p>
          <a:p>
            <a:pPr lvl="2"/>
            <a:r>
              <a:rPr lang="fr-FR" sz="1200" dirty="0"/>
              <a:t>Observateur : il disposent des méthodes </a:t>
            </a:r>
            <a:r>
              <a:rPr lang="fr-FR" sz="1200" b="1" dirty="0" err="1"/>
              <a:t>next</a:t>
            </a:r>
            <a:r>
              <a:rPr lang="fr-FR" sz="1200" b="1" dirty="0"/>
              <a:t>(), </a:t>
            </a:r>
            <a:r>
              <a:rPr lang="fr-FR" sz="1200" b="1" dirty="0" err="1"/>
              <a:t>error</a:t>
            </a:r>
            <a:r>
              <a:rPr lang="fr-FR" sz="1200" b="1" dirty="0"/>
              <a:t>() </a:t>
            </a:r>
            <a:r>
              <a:rPr lang="fr-FR" sz="1200" dirty="0"/>
              <a:t>et </a:t>
            </a:r>
            <a:r>
              <a:rPr lang="fr-FR" sz="1200" b="1" dirty="0" err="1"/>
              <a:t>complete</a:t>
            </a:r>
            <a:r>
              <a:rPr lang="fr-FR" sz="1200" b="1" dirty="0"/>
              <a:t>()</a:t>
            </a:r>
          </a:p>
          <a:p>
            <a:pPr lvl="1"/>
            <a:r>
              <a:rPr lang="fr-FR" sz="1200" dirty="0"/>
              <a:t>Différent </a:t>
            </a:r>
            <a:r>
              <a:rPr lang="fr-FR" sz="1200" dirty="0" err="1"/>
              <a:t>subject</a:t>
            </a:r>
            <a:endParaRPr lang="fr-FR" sz="1200" dirty="0"/>
          </a:p>
          <a:p>
            <a:pPr lvl="2"/>
            <a:r>
              <a:rPr lang="fr-FR" sz="1200" b="1" dirty="0" err="1"/>
              <a:t>BehaviorSubject</a:t>
            </a:r>
            <a:r>
              <a:rPr lang="fr-FR" sz="1200" dirty="0"/>
              <a:t> : notion de valeur courante</a:t>
            </a:r>
          </a:p>
          <a:p>
            <a:pPr lvl="2"/>
            <a:r>
              <a:rPr lang="fr-FR" sz="1200" b="1" dirty="0" err="1"/>
              <a:t>ReplaySubject</a:t>
            </a:r>
            <a:r>
              <a:rPr lang="fr-FR" sz="1200" dirty="0"/>
              <a:t> : enregistre plusieurs valeurs pour les rejouer aux nouveaux souscripteurs</a:t>
            </a:r>
          </a:p>
          <a:p>
            <a:pPr lvl="2"/>
            <a:r>
              <a:rPr lang="fr-FR" sz="1200" b="1" dirty="0" err="1"/>
              <a:t>AsyncSubject</a:t>
            </a:r>
            <a:r>
              <a:rPr lang="fr-FR" sz="1200" dirty="0"/>
              <a:t> : ne renvoie que la dernière valeur envoyée dans la méthode </a:t>
            </a:r>
            <a:r>
              <a:rPr lang="fr-FR" sz="1200" dirty="0" err="1"/>
              <a:t>next</a:t>
            </a:r>
            <a:r>
              <a:rPr lang="fr-FR" sz="1200" dirty="0"/>
              <a:t>() et uniquement elle est complète</a:t>
            </a:r>
          </a:p>
          <a:p>
            <a:pPr lvl="2"/>
            <a:r>
              <a:rPr lang="fr-FR" sz="1200" b="1" dirty="0" err="1"/>
              <a:t>Multicasted</a:t>
            </a:r>
            <a:r>
              <a:rPr lang="fr-FR" sz="1200" b="1" dirty="0"/>
              <a:t> Observables</a:t>
            </a:r>
            <a:r>
              <a:rPr lang="fr-FR" sz="1200" dirty="0"/>
              <a:t> : </a:t>
            </a:r>
            <a:r>
              <a:rPr lang="fr-FR" sz="1200" dirty="0" err="1"/>
              <a:t>operator</a:t>
            </a:r>
            <a:r>
              <a:rPr lang="fr-FR" sz="1200" dirty="0"/>
              <a:t> qui utilise un </a:t>
            </a:r>
            <a:r>
              <a:rPr lang="fr-FR" sz="1200" dirty="0" err="1"/>
              <a:t>subject</a:t>
            </a:r>
            <a:r>
              <a:rPr lang="fr-FR" sz="1200" dirty="0"/>
              <a:t> et la méthode </a:t>
            </a:r>
            <a:r>
              <a:rPr lang="fr-FR" sz="1200" dirty="0" err="1"/>
              <a:t>connect</a:t>
            </a:r>
            <a:r>
              <a:rPr lang="fr-FR" sz="1200" dirty="0"/>
              <a:t> pour déterminer </a:t>
            </a:r>
            <a:r>
              <a:rPr lang="fr-FR" sz="1200" i="1" dirty="0"/>
              <a:t>quand</a:t>
            </a:r>
            <a:r>
              <a:rPr lang="fr-FR" sz="1200" dirty="0"/>
              <a:t> envoyer les informations</a:t>
            </a:r>
            <a:endParaRPr lang="fr-FR" sz="1200" b="1" i="1" dirty="0"/>
          </a:p>
          <a:p>
            <a:pPr lvl="2"/>
            <a:endParaRPr lang="fr-FR" sz="1200" dirty="0"/>
          </a:p>
        </p:txBody>
      </p:sp>
      <p:pic>
        <p:nvPicPr>
          <p:cNvPr id="5" name="Image 4">
            <a:extLst>
              <a:ext uri="{FF2B5EF4-FFF2-40B4-BE49-F238E27FC236}">
                <a16:creationId xmlns:a16="http://schemas.microsoft.com/office/drawing/2014/main" id="{DC60CE3D-4C46-4055-805A-7FEC37DEDE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44" y="408246"/>
            <a:ext cx="3096344" cy="2778770"/>
          </a:xfrm>
          <a:prstGeom prst="rect">
            <a:avLst/>
          </a:prstGeom>
          <a:effectLst>
            <a:outerShdw blurRad="50800" dist="38100" dir="2700000" algn="tl" rotWithShape="0">
              <a:prstClr val="black">
                <a:alpha val="40000"/>
              </a:prstClr>
            </a:outerShdw>
          </a:effectLst>
        </p:spPr>
      </p:pic>
      <p:grpSp>
        <p:nvGrpSpPr>
          <p:cNvPr id="8" name="Groupe 7">
            <a:extLst>
              <a:ext uri="{FF2B5EF4-FFF2-40B4-BE49-F238E27FC236}">
                <a16:creationId xmlns:a16="http://schemas.microsoft.com/office/drawing/2014/main" id="{8E91C313-8272-432C-BA24-BAE6BDA87CE2}"/>
              </a:ext>
            </a:extLst>
          </p:cNvPr>
          <p:cNvGrpSpPr/>
          <p:nvPr/>
        </p:nvGrpSpPr>
        <p:grpSpPr>
          <a:xfrm>
            <a:off x="5868144" y="3435480"/>
            <a:ext cx="2099662" cy="1159389"/>
            <a:chOff x="5132703" y="3280437"/>
            <a:chExt cx="2099662" cy="1159389"/>
          </a:xfrm>
        </p:grpSpPr>
        <p:pic>
          <p:nvPicPr>
            <p:cNvPr id="7" name="Image 6">
              <a:extLst>
                <a:ext uri="{FF2B5EF4-FFF2-40B4-BE49-F238E27FC236}">
                  <a16:creationId xmlns:a16="http://schemas.microsoft.com/office/drawing/2014/main" id="{6A6A4363-E2F4-45E0-BB5A-C055B0CAA4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2703" y="3472203"/>
              <a:ext cx="1170704" cy="967623"/>
            </a:xfrm>
            <a:prstGeom prst="rect">
              <a:avLst/>
            </a:prstGeom>
            <a:effectLst>
              <a:outerShdw blurRad="50800" dist="38100" dir="2700000" algn="tl" rotWithShape="0">
                <a:prstClr val="black">
                  <a:alpha val="40000"/>
                </a:prstClr>
              </a:outerShdw>
            </a:effectLst>
          </p:spPr>
        </p:pic>
        <p:sp>
          <p:nvSpPr>
            <p:cNvPr id="16" name="Espace réservé du texte 3">
              <a:extLst>
                <a:ext uri="{FF2B5EF4-FFF2-40B4-BE49-F238E27FC236}">
                  <a16:creationId xmlns:a16="http://schemas.microsoft.com/office/drawing/2014/main" id="{DB9991B9-9003-488C-B2AC-9BEFBE35DA22}"/>
                </a:ext>
              </a:extLst>
            </p:cNvPr>
            <p:cNvSpPr txBox="1">
              <a:spLocks/>
            </p:cNvSpPr>
            <p:nvPr/>
          </p:nvSpPr>
          <p:spPr>
            <a:xfrm>
              <a:off x="5182231" y="3280437"/>
              <a:ext cx="205013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console</a:t>
              </a:r>
            </a:p>
          </p:txBody>
        </p:sp>
      </p:grpSp>
    </p:spTree>
    <p:extLst>
      <p:ext uri="{BB962C8B-B14F-4D97-AF65-F5344CB8AC3E}">
        <p14:creationId xmlns:p14="http://schemas.microsoft.com/office/powerpoint/2010/main" val="3674879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a:t>
            </a:r>
            <a:r>
              <a:rPr lang="fr-FR" dirty="0" err="1"/>
              <a:t>Subject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Schéma</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2" name="Espace réservé du texte 3">
            <a:extLst>
              <a:ext uri="{FF2B5EF4-FFF2-40B4-BE49-F238E27FC236}">
                <a16:creationId xmlns:a16="http://schemas.microsoft.com/office/drawing/2014/main" id="{E2EA932C-470A-4530-8E20-2AC8C99CE61C}"/>
              </a:ext>
            </a:extLst>
          </p:cNvPr>
          <p:cNvSpPr txBox="1">
            <a:spLocks/>
          </p:cNvSpPr>
          <p:nvPr/>
        </p:nvSpPr>
        <p:spPr>
          <a:xfrm>
            <a:off x="1" y="1263353"/>
            <a:ext cx="2267744" cy="346551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a:p>
            <a:pPr marL="0" lvl="1" indent="0">
              <a:buNone/>
            </a:pPr>
            <a:endParaRPr lang="fr-FR" sz="1200" dirty="0"/>
          </a:p>
          <a:p>
            <a:pPr lvl="1"/>
            <a:r>
              <a:rPr lang="fr-FR" sz="1200" dirty="0"/>
              <a:t>1 – les observateurs souscrivent</a:t>
            </a:r>
          </a:p>
          <a:p>
            <a:pPr lvl="1"/>
            <a:r>
              <a:rPr lang="fr-FR" sz="1200" dirty="0"/>
              <a:t>2 – les données sont envoyées dans le </a:t>
            </a:r>
            <a:r>
              <a:rPr lang="fr-FR" sz="1200" dirty="0" err="1"/>
              <a:t>subject</a:t>
            </a:r>
            <a:endParaRPr lang="fr-FR" sz="1200" dirty="0"/>
          </a:p>
          <a:p>
            <a:pPr lvl="1"/>
            <a:r>
              <a:rPr lang="fr-FR" sz="1200" dirty="0"/>
              <a:t>3 – les données sont diffusées à tous les observateurs inscrits dans la liste du </a:t>
            </a:r>
            <a:r>
              <a:rPr lang="fr-FR" sz="1200" dirty="0" err="1"/>
              <a:t>Subject</a:t>
            </a:r>
            <a:endParaRPr lang="fr-FR" sz="1200" dirty="0"/>
          </a:p>
        </p:txBody>
      </p:sp>
      <p:pic>
        <p:nvPicPr>
          <p:cNvPr id="11" name="Image 10">
            <a:extLst>
              <a:ext uri="{FF2B5EF4-FFF2-40B4-BE49-F238E27FC236}">
                <a16:creationId xmlns:a16="http://schemas.microsoft.com/office/drawing/2014/main" id="{22997C14-F3C5-43DE-819C-53ACC4D40F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7744" y="836332"/>
            <a:ext cx="6876256" cy="3294141"/>
          </a:xfrm>
          <a:prstGeom prst="rect">
            <a:avLst/>
          </a:prstGeom>
        </p:spPr>
      </p:pic>
    </p:spTree>
    <p:extLst>
      <p:ext uri="{BB962C8B-B14F-4D97-AF65-F5344CB8AC3E}">
        <p14:creationId xmlns:p14="http://schemas.microsoft.com/office/powerpoint/2010/main" val="4074275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a:t>
            </a:r>
            <a:r>
              <a:rPr lang="fr-FR" dirty="0" err="1"/>
              <a:t>Subject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4536063" cy="246221"/>
          </a:xfrm>
        </p:spPr>
        <p:txBody>
          <a:bodyPr/>
          <a:lstStyle/>
          <a:p>
            <a:r>
              <a:rPr lang="fr-FR" dirty="0"/>
              <a:t>Mise en pratique</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2" name="Espace réservé du texte 3">
            <a:extLst>
              <a:ext uri="{FF2B5EF4-FFF2-40B4-BE49-F238E27FC236}">
                <a16:creationId xmlns:a16="http://schemas.microsoft.com/office/drawing/2014/main" id="{E2EA932C-470A-4530-8E20-2AC8C99CE61C}"/>
              </a:ext>
            </a:extLst>
          </p:cNvPr>
          <p:cNvSpPr txBox="1">
            <a:spLocks/>
          </p:cNvSpPr>
          <p:nvPr/>
        </p:nvSpPr>
        <p:spPr>
          <a:xfrm>
            <a:off x="594602" y="1406729"/>
            <a:ext cx="7721814" cy="202911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dirty="0"/>
          </a:p>
          <a:p>
            <a:pPr lvl="1"/>
            <a:r>
              <a:rPr lang="fr-FR" sz="1200" dirty="0"/>
              <a:t>Le </a:t>
            </a:r>
            <a:r>
              <a:rPr lang="fr-FR" sz="1200" dirty="0" err="1"/>
              <a:t>AsyncPipe</a:t>
            </a:r>
            <a:r>
              <a:rPr lang="fr-FR" sz="1200" dirty="0"/>
              <a:t> surveille l’objet qu’on lui a passé en paramètre, les modifications sont immédiatement répercutées sur le </a:t>
            </a:r>
            <a:r>
              <a:rPr lang="fr-FR" sz="1200" dirty="0" err="1"/>
              <a:t>template</a:t>
            </a:r>
            <a:endParaRPr lang="fr-FR" sz="1200" dirty="0"/>
          </a:p>
          <a:p>
            <a:pPr lvl="1"/>
            <a:endParaRPr lang="fr-FR" sz="1200" dirty="0"/>
          </a:p>
          <a:p>
            <a:pPr lvl="1"/>
            <a:r>
              <a:rPr lang="fr-FR" sz="1200" dirty="0"/>
              <a:t>Le filtre utilise un autre objet, l’objet </a:t>
            </a:r>
            <a:r>
              <a:rPr lang="fr-FR" sz="1200" b="1" dirty="0" err="1"/>
              <a:t>subject</a:t>
            </a:r>
            <a:r>
              <a:rPr lang="fr-FR" sz="1200" dirty="0"/>
              <a:t> permettra d’envoyer cette nouvelle liste au </a:t>
            </a:r>
            <a:r>
              <a:rPr lang="fr-FR" sz="1200" dirty="0" err="1"/>
              <a:t>template</a:t>
            </a:r>
            <a:r>
              <a:rPr lang="fr-FR" sz="1200" dirty="0"/>
              <a:t> sans avoir faire la modification à la main dans le composant</a:t>
            </a:r>
          </a:p>
        </p:txBody>
      </p:sp>
    </p:spTree>
    <p:extLst>
      <p:ext uri="{BB962C8B-B14F-4D97-AF65-F5344CB8AC3E}">
        <p14:creationId xmlns:p14="http://schemas.microsoft.com/office/powerpoint/2010/main" val="4171189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a:t>
            </a:r>
            <a:r>
              <a:rPr lang="fr-FR" dirty="0" err="1"/>
              <a:t>Subject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1871767" cy="246221"/>
          </a:xfrm>
        </p:spPr>
        <p:txBody>
          <a:bodyPr/>
          <a:lstStyle/>
          <a:p>
            <a:r>
              <a:rPr lang="fr-FR" dirty="0"/>
              <a:t>Mise en pratique </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395536" y="1242871"/>
            <a:ext cx="4680520" cy="124433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Ajouter le </a:t>
            </a:r>
            <a:r>
              <a:rPr lang="fr-FR" sz="1200" b="1" dirty="0" err="1"/>
              <a:t>BehaviorSubject</a:t>
            </a:r>
            <a:endParaRPr lang="fr-FR" sz="1200" b="1" dirty="0"/>
          </a:p>
          <a:p>
            <a:pPr lvl="1"/>
            <a:r>
              <a:rPr lang="fr-FR" sz="1200" dirty="0"/>
              <a:t>Utiliser le </a:t>
            </a:r>
            <a:r>
              <a:rPr lang="fr-FR" sz="1200" b="1" dirty="0" err="1"/>
              <a:t>BehaviorSubject</a:t>
            </a:r>
            <a:r>
              <a:rPr lang="fr-FR" sz="1200" b="1" dirty="0"/>
              <a:t> </a:t>
            </a:r>
            <a:r>
              <a:rPr lang="fr-FR" sz="1200" dirty="0"/>
              <a:t>dans la </a:t>
            </a:r>
            <a:r>
              <a:rPr lang="fr-FR" sz="1200" dirty="0" err="1"/>
              <a:t>metohde</a:t>
            </a:r>
            <a:r>
              <a:rPr lang="fr-FR" sz="1200" dirty="0"/>
              <a:t> </a:t>
            </a:r>
            <a:r>
              <a:rPr lang="fr-FR" b="1" dirty="0" err="1">
                <a:solidFill>
                  <a:srgbClr val="BC5A9B"/>
                </a:solidFill>
              </a:rPr>
              <a:t>getTaches</a:t>
            </a:r>
            <a:r>
              <a:rPr lang="fr-FR" b="1" dirty="0">
                <a:solidFill>
                  <a:srgbClr val="BC5A9B"/>
                </a:solidFill>
              </a:rPr>
              <a:t>()</a:t>
            </a:r>
          </a:p>
          <a:p>
            <a:pPr lvl="1"/>
            <a:r>
              <a:rPr lang="fr-FR" sz="1200" dirty="0"/>
              <a:t>Supprimer l’observable de la méthode </a:t>
            </a:r>
            <a:r>
              <a:rPr lang="fr-FR" b="1" dirty="0" err="1">
                <a:solidFill>
                  <a:srgbClr val="BC5A9B"/>
                </a:solidFill>
              </a:rPr>
              <a:t>delete</a:t>
            </a:r>
            <a:r>
              <a:rPr lang="fr-FR" b="1" dirty="0">
                <a:solidFill>
                  <a:srgbClr val="BC5A9B"/>
                </a:solidFill>
              </a:rPr>
              <a:t>()</a:t>
            </a:r>
            <a:r>
              <a:rPr lang="fr-FR" sz="1200" b="1" dirty="0"/>
              <a:t> </a:t>
            </a:r>
            <a:r>
              <a:rPr lang="fr-FR" sz="1200" dirty="0"/>
              <a:t>su service</a:t>
            </a:r>
          </a:p>
          <a:p>
            <a:pPr lvl="2"/>
            <a:r>
              <a:rPr lang="fr-FR" sz="1200" dirty="0"/>
              <a:t>Retourner un booléen</a:t>
            </a:r>
          </a:p>
        </p:txBody>
      </p:sp>
      <p:pic>
        <p:nvPicPr>
          <p:cNvPr id="4" name="Image 3">
            <a:extLst>
              <a:ext uri="{FF2B5EF4-FFF2-40B4-BE49-F238E27FC236}">
                <a16:creationId xmlns:a16="http://schemas.microsoft.com/office/drawing/2014/main" id="{3DC79C1C-5039-4F3F-8AEE-2D63CB1DD391}"/>
              </a:ext>
            </a:extLst>
          </p:cNvPr>
          <p:cNvPicPr>
            <a:picLocks noChangeAspect="1"/>
          </p:cNvPicPr>
          <p:nvPr/>
        </p:nvPicPr>
        <p:blipFill>
          <a:blip r:embed="rId3"/>
          <a:stretch>
            <a:fillRect/>
          </a:stretch>
        </p:blipFill>
        <p:spPr>
          <a:xfrm>
            <a:off x="5184418" y="1711174"/>
            <a:ext cx="3456379" cy="2797381"/>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
        <p:nvSpPr>
          <p:cNvPr id="16" name="Espace réservé du texte 3">
            <a:extLst>
              <a:ext uri="{FF2B5EF4-FFF2-40B4-BE49-F238E27FC236}">
                <a16:creationId xmlns:a16="http://schemas.microsoft.com/office/drawing/2014/main" id="{3CDEC005-EA55-4ED3-B1E7-E7DDE6721BB3}"/>
              </a:ext>
            </a:extLst>
          </p:cNvPr>
          <p:cNvSpPr txBox="1">
            <a:spLocks/>
          </p:cNvSpPr>
          <p:nvPr/>
        </p:nvSpPr>
        <p:spPr>
          <a:xfrm>
            <a:off x="66283" y="2656297"/>
            <a:ext cx="165618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pic>
        <p:nvPicPr>
          <p:cNvPr id="7" name="Image 6">
            <a:extLst>
              <a:ext uri="{FF2B5EF4-FFF2-40B4-BE49-F238E27FC236}">
                <a16:creationId xmlns:a16="http://schemas.microsoft.com/office/drawing/2014/main" id="{3AF39317-499A-47E0-A67F-BF69C47D58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02" y="2938990"/>
            <a:ext cx="5112568" cy="1508279"/>
          </a:xfrm>
          <a:prstGeom prst="rect">
            <a:avLst/>
          </a:prstGeom>
          <a:effectLst>
            <a:outerShdw blurRad="50800" dist="38100" dir="2700000" algn="tl" rotWithShape="0">
              <a:prstClr val="black">
                <a:alpha val="40000"/>
              </a:prstClr>
            </a:outerShdw>
          </a:effectLst>
        </p:spPr>
      </p:pic>
      <p:sp>
        <p:nvSpPr>
          <p:cNvPr id="17" name="Espace réservé du texte 3">
            <a:extLst>
              <a:ext uri="{FF2B5EF4-FFF2-40B4-BE49-F238E27FC236}">
                <a16:creationId xmlns:a16="http://schemas.microsoft.com/office/drawing/2014/main" id="{8C7E0EC6-DA9E-4A1F-B4A4-CF17F7BED63F}"/>
              </a:ext>
            </a:extLst>
          </p:cNvPr>
          <p:cNvSpPr txBox="1">
            <a:spLocks/>
          </p:cNvSpPr>
          <p:nvPr/>
        </p:nvSpPr>
        <p:spPr>
          <a:xfrm>
            <a:off x="5184418" y="1440601"/>
            <a:ext cx="165618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spTree>
    <p:extLst>
      <p:ext uri="{BB962C8B-B14F-4D97-AF65-F5344CB8AC3E}">
        <p14:creationId xmlns:p14="http://schemas.microsoft.com/office/powerpoint/2010/main" val="174507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err="1"/>
              <a:t>RxJs</a:t>
            </a:r>
            <a:r>
              <a:rPr lang="fr-FR" dirty="0"/>
              <a:t>: </a:t>
            </a:r>
            <a:r>
              <a:rPr lang="fr-FR" dirty="0" err="1"/>
              <a:t>Subject</a:t>
            </a:r>
            <a:endParaRPr lang="fr-FR"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27534"/>
            <a:ext cx="1871767" cy="246221"/>
          </a:xfrm>
        </p:spPr>
        <p:txBody>
          <a:bodyPr/>
          <a:lstStyle/>
          <a:p>
            <a:r>
              <a:rPr lang="fr-FR" dirty="0"/>
              <a:t>Mise en pratique </a:t>
            </a:r>
          </a:p>
        </p:txBody>
      </p:sp>
      <p:sp>
        <p:nvSpPr>
          <p:cNvPr id="14" name="Espace réservé du texte 3">
            <a:extLst>
              <a:ext uri="{FF2B5EF4-FFF2-40B4-BE49-F238E27FC236}">
                <a16:creationId xmlns:a16="http://schemas.microsoft.com/office/drawing/2014/main" id="{C66B66BF-FDE0-418E-B9F8-8CB6E6106F46}"/>
              </a:ext>
            </a:extLst>
          </p:cNvPr>
          <p:cNvSpPr txBox="1">
            <a:spLocks/>
          </p:cNvSpPr>
          <p:nvPr/>
        </p:nvSpPr>
        <p:spPr>
          <a:xfrm>
            <a:off x="602986" y="1017131"/>
            <a:ext cx="3672779" cy="24622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endParaRPr lang="fr-FR" sz="1200" b="1" dirty="0">
              <a:solidFill>
                <a:srgbClr val="7F7F7F"/>
              </a:solidFill>
            </a:endParaRPr>
          </a:p>
        </p:txBody>
      </p:sp>
      <p:sp>
        <p:nvSpPr>
          <p:cNvPr id="11" name="Espace réservé du texte 3">
            <a:extLst>
              <a:ext uri="{FF2B5EF4-FFF2-40B4-BE49-F238E27FC236}">
                <a16:creationId xmlns:a16="http://schemas.microsoft.com/office/drawing/2014/main" id="{AC397F52-087C-4293-836C-99C7FB6C12B4}"/>
              </a:ext>
            </a:extLst>
          </p:cNvPr>
          <p:cNvSpPr txBox="1">
            <a:spLocks/>
          </p:cNvSpPr>
          <p:nvPr/>
        </p:nvSpPr>
        <p:spPr>
          <a:xfrm>
            <a:off x="179512" y="1290067"/>
            <a:ext cx="3708488" cy="1857747"/>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Utilisez un </a:t>
            </a:r>
            <a:r>
              <a:rPr lang="fr-FR" sz="1200" b="1" dirty="0" err="1"/>
              <a:t>BehaviorSubject</a:t>
            </a:r>
            <a:r>
              <a:rPr lang="fr-FR" sz="1200" dirty="0"/>
              <a:t> dans la méthode filtrer du service</a:t>
            </a:r>
          </a:p>
          <a:p>
            <a:pPr lvl="1"/>
            <a:r>
              <a:rPr lang="fr-FR" sz="1200" dirty="0"/>
              <a:t>Composant : </a:t>
            </a:r>
          </a:p>
          <a:p>
            <a:pPr lvl="2"/>
            <a:r>
              <a:rPr lang="fr-FR" sz="1200" dirty="0"/>
              <a:t>Appeler la méthode </a:t>
            </a:r>
            <a:r>
              <a:rPr lang="fr-FR" b="1" dirty="0" err="1">
                <a:solidFill>
                  <a:srgbClr val="BC5A9B"/>
                </a:solidFill>
              </a:rPr>
              <a:t>getTache</a:t>
            </a:r>
            <a:r>
              <a:rPr lang="fr-FR" b="1" dirty="0">
                <a:solidFill>
                  <a:srgbClr val="BC5A9B"/>
                </a:solidFill>
              </a:rPr>
              <a:t>()</a:t>
            </a:r>
            <a:r>
              <a:rPr lang="fr-FR" sz="1200" dirty="0"/>
              <a:t> dans l’init</a:t>
            </a:r>
          </a:p>
          <a:p>
            <a:pPr lvl="2"/>
            <a:r>
              <a:rPr lang="fr-FR" sz="1200" dirty="0"/>
              <a:t>Ajuster les appels au service</a:t>
            </a:r>
          </a:p>
          <a:p>
            <a:pPr marL="0" lvl="1" indent="0">
              <a:buNone/>
            </a:pPr>
            <a:endParaRPr lang="fr-FR" sz="1200" dirty="0"/>
          </a:p>
        </p:txBody>
      </p:sp>
      <p:pic>
        <p:nvPicPr>
          <p:cNvPr id="5" name="Image 4">
            <a:extLst>
              <a:ext uri="{FF2B5EF4-FFF2-40B4-BE49-F238E27FC236}">
                <a16:creationId xmlns:a16="http://schemas.microsoft.com/office/drawing/2014/main" id="{9DF7654D-0639-4007-A400-09CA2BFAA951}"/>
              </a:ext>
            </a:extLst>
          </p:cNvPr>
          <p:cNvPicPr>
            <a:picLocks noChangeAspect="1"/>
          </p:cNvPicPr>
          <p:nvPr/>
        </p:nvPicPr>
        <p:blipFill>
          <a:blip r:embed="rId3"/>
          <a:stretch>
            <a:fillRect/>
          </a:stretch>
        </p:blipFill>
        <p:spPr>
          <a:xfrm>
            <a:off x="3907383" y="1263353"/>
            <a:ext cx="5161457" cy="3710633"/>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8790" y="4447269"/>
            <a:ext cx="563203" cy="472785"/>
          </a:xfrm>
          <a:prstGeom prst="rect">
            <a:avLst/>
          </a:prstGeom>
        </p:spPr>
      </p:pic>
      <p:sp>
        <p:nvSpPr>
          <p:cNvPr id="16" name="Espace réservé du texte 3">
            <a:extLst>
              <a:ext uri="{FF2B5EF4-FFF2-40B4-BE49-F238E27FC236}">
                <a16:creationId xmlns:a16="http://schemas.microsoft.com/office/drawing/2014/main" id="{3CDEC005-EA55-4ED3-B1E7-E7DDE6721BB3}"/>
              </a:ext>
            </a:extLst>
          </p:cNvPr>
          <p:cNvSpPr txBox="1">
            <a:spLocks/>
          </p:cNvSpPr>
          <p:nvPr/>
        </p:nvSpPr>
        <p:spPr>
          <a:xfrm>
            <a:off x="3888000" y="899022"/>
            <a:ext cx="1656184"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err="1">
                <a:solidFill>
                  <a:srgbClr val="00B0F0"/>
                </a:solidFill>
              </a:rPr>
              <a:t>taches.service.ts</a:t>
            </a:r>
            <a:endParaRPr lang="fr-FR" sz="1200" b="1" dirty="0">
              <a:solidFill>
                <a:srgbClr val="00B0F0"/>
              </a:solidFill>
            </a:endParaRPr>
          </a:p>
        </p:txBody>
      </p:sp>
      <p:pic>
        <p:nvPicPr>
          <p:cNvPr id="4" name="Image 3">
            <a:extLst>
              <a:ext uri="{FF2B5EF4-FFF2-40B4-BE49-F238E27FC236}">
                <a16:creationId xmlns:a16="http://schemas.microsoft.com/office/drawing/2014/main" id="{4CB13E5E-5660-41D7-9DEA-D772F8505519}"/>
              </a:ext>
            </a:extLst>
          </p:cNvPr>
          <p:cNvPicPr>
            <a:picLocks noChangeAspect="1"/>
          </p:cNvPicPr>
          <p:nvPr/>
        </p:nvPicPr>
        <p:blipFill>
          <a:blip r:embed="rId5"/>
          <a:stretch>
            <a:fillRect/>
          </a:stretch>
        </p:blipFill>
        <p:spPr>
          <a:xfrm>
            <a:off x="251520" y="3882471"/>
            <a:ext cx="2303478" cy="487796"/>
          </a:xfrm>
          <a:prstGeom prst="rect">
            <a:avLst/>
          </a:prstGeom>
          <a:effectLst>
            <a:outerShdw blurRad="50800" dist="38100" dir="2700000" algn="tl" rotWithShape="0">
              <a:prstClr val="black">
                <a:alpha val="40000"/>
              </a:prstClr>
            </a:outerShdw>
          </a:effectLst>
        </p:spPr>
      </p:pic>
      <p:sp>
        <p:nvSpPr>
          <p:cNvPr id="12" name="Espace réservé du texte 3">
            <a:extLst>
              <a:ext uri="{FF2B5EF4-FFF2-40B4-BE49-F238E27FC236}">
                <a16:creationId xmlns:a16="http://schemas.microsoft.com/office/drawing/2014/main" id="{8F83A461-8FA0-4065-AE49-F3C930E486C9}"/>
              </a:ext>
            </a:extLst>
          </p:cNvPr>
          <p:cNvSpPr txBox="1">
            <a:spLocks/>
          </p:cNvSpPr>
          <p:nvPr/>
        </p:nvSpPr>
        <p:spPr>
          <a:xfrm>
            <a:off x="251520" y="3598417"/>
            <a:ext cx="2088232" cy="209504"/>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None/>
            </a:pPr>
            <a:r>
              <a:rPr lang="fr-FR" sz="1200" b="1" dirty="0">
                <a:solidFill>
                  <a:srgbClr val="00B0F0"/>
                </a:solidFill>
              </a:rPr>
              <a:t>liste-</a:t>
            </a:r>
            <a:r>
              <a:rPr lang="fr-FR" sz="1200" b="1" dirty="0" err="1">
                <a:solidFill>
                  <a:srgbClr val="00B0F0"/>
                </a:solidFill>
              </a:rPr>
              <a:t>taches.component.ts</a:t>
            </a:r>
            <a:endParaRPr lang="fr-FR" sz="1200" b="1" dirty="0">
              <a:solidFill>
                <a:srgbClr val="00B0F0"/>
              </a:solidFill>
            </a:endParaRPr>
          </a:p>
        </p:txBody>
      </p:sp>
    </p:spTree>
    <p:extLst>
      <p:ext uri="{BB962C8B-B14F-4D97-AF65-F5344CB8AC3E}">
        <p14:creationId xmlns:p14="http://schemas.microsoft.com/office/powerpoint/2010/main" val="1014444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fr-FR" dirty="0"/>
              <a:t>MERCI DE VOTRE ATTENTION</a:t>
            </a:r>
          </a:p>
        </p:txBody>
      </p:sp>
    </p:spTree>
    <p:extLst>
      <p:ext uri="{BB962C8B-B14F-4D97-AF65-F5344CB8AC3E}">
        <p14:creationId xmlns:p14="http://schemas.microsoft.com/office/powerpoint/2010/main" val="189167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C094EFA6-D3E0-4B60-BA25-4E48F020CB4B}"/>
              </a:ext>
            </a:extLst>
          </p:cNvPr>
          <p:cNvSpPr>
            <a:spLocks noGrp="1"/>
          </p:cNvSpPr>
          <p:nvPr>
            <p:ph type="ctrTitle"/>
          </p:nvPr>
        </p:nvSpPr>
        <p:spPr/>
        <p:txBody>
          <a:bodyPr/>
          <a:lstStyle/>
          <a:p>
            <a:endParaRPr lang="fr-FR" dirty="0"/>
          </a:p>
        </p:txBody>
      </p:sp>
      <p:sp>
        <p:nvSpPr>
          <p:cNvPr id="7" name="Espace réservé du texte 2">
            <a:extLst>
              <a:ext uri="{FF2B5EF4-FFF2-40B4-BE49-F238E27FC236}">
                <a16:creationId xmlns:a16="http://schemas.microsoft.com/office/drawing/2014/main" id="{EDF36F09-8CF3-42DD-9396-8A3893762053}"/>
              </a:ext>
            </a:extLst>
          </p:cNvPr>
          <p:cNvSpPr txBox="1">
            <a:spLocks/>
          </p:cNvSpPr>
          <p:nvPr/>
        </p:nvSpPr>
        <p:spPr>
          <a:xfrm>
            <a:off x="2555776" y="1905000"/>
            <a:ext cx="5904656" cy="2846933"/>
          </a:xfrm>
          <a:prstGeom prst="rect">
            <a:avLst/>
          </a:prstGeom>
        </p:spPr>
        <p:txBody>
          <a:bodyPr vert="horz" wrap="square" lIns="0" tIns="0" rIns="0" bIns="0" rtlCol="0">
            <a:spAutoFit/>
          </a:bodyPr>
          <a:lstStyle>
            <a:lvl1pPr marL="0" marR="0" indent="0" algn="l" defTabSz="914411" rtl="0" eaLnBrk="1" fontAlgn="auto" latinLnBrk="0" hangingPunct="1">
              <a:lnSpc>
                <a:spcPct val="90000"/>
              </a:lnSpc>
              <a:spcBef>
                <a:spcPts val="1000"/>
              </a:spcBef>
              <a:spcAft>
                <a:spcPts val="0"/>
              </a:spcAft>
              <a:buClrTx/>
              <a:buSzTx/>
              <a:buFont typeface="Arial"/>
              <a:buNone/>
              <a:tabLst/>
              <a:defRPr sz="3800" b="1" i="0" kern="1200">
                <a:solidFill>
                  <a:srgbClr val="D0A730"/>
                </a:solidFill>
                <a:latin typeface="Arial" charset="0"/>
                <a:ea typeface="Arial" charset="0"/>
                <a:cs typeface="Arial" charset="0"/>
              </a:defRPr>
            </a:lvl1pPr>
            <a:lvl2pPr marL="0" marR="0" indent="0" algn="l" defTabSz="914411" rtl="0" eaLnBrk="1" fontAlgn="auto" latinLnBrk="0" hangingPunct="1">
              <a:lnSpc>
                <a:spcPct val="90000"/>
              </a:lnSpc>
              <a:spcBef>
                <a:spcPts val="500"/>
              </a:spcBef>
              <a:spcAft>
                <a:spcPts val="0"/>
              </a:spcAft>
              <a:buClrTx/>
              <a:buSzTx/>
              <a:buFont typeface="Arial"/>
              <a:buNone/>
              <a:tabLst/>
              <a:defRPr sz="1100" b="1" i="0" kern="1200" baseline="0">
                <a:solidFill>
                  <a:srgbClr val="CC6DA4"/>
                </a:solidFill>
                <a:latin typeface="Arial" charset="0"/>
                <a:ea typeface="Arial" charset="0"/>
                <a:cs typeface="Arial" charset="0"/>
              </a:defRPr>
            </a:lvl2pPr>
            <a:lvl3pPr marL="1080014" indent="-180002"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Arial" charset="0"/>
                <a:ea typeface="Arial" charset="0"/>
                <a:cs typeface="Arial" charset="0"/>
              </a:defRPr>
            </a:lvl3pPr>
            <a:lvl4pPr marL="1440018" indent="-180002"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4000" dirty="0"/>
              <a:t>Service</a:t>
            </a:r>
          </a:p>
          <a:p>
            <a:r>
              <a:rPr lang="fr-FR" sz="1400" dirty="0">
                <a:solidFill>
                  <a:srgbClr val="E6B647"/>
                </a:solidFill>
                <a:latin typeface="Arial" panose="020B0604020202020204"/>
                <a:ea typeface="+mn-ea"/>
                <a:cs typeface="+mn-cs"/>
              </a:rPr>
              <a:t>Théorique</a:t>
            </a:r>
          </a:p>
          <a:p>
            <a:r>
              <a:rPr lang="fr-FR" sz="1400" dirty="0">
                <a:solidFill>
                  <a:srgbClr val="E6B647"/>
                </a:solidFill>
                <a:latin typeface="Arial" panose="020B0604020202020204"/>
                <a:ea typeface="+mn-ea"/>
                <a:cs typeface="+mn-cs"/>
              </a:rPr>
              <a:t>Mise en pratique</a:t>
            </a:r>
          </a:p>
          <a:p>
            <a:r>
              <a:rPr lang="fr-FR" sz="1400" dirty="0">
                <a:solidFill>
                  <a:srgbClr val="E6B647"/>
                </a:solidFill>
                <a:latin typeface="Arial" panose="020B0604020202020204"/>
                <a:ea typeface="+mn-ea"/>
                <a:cs typeface="+mn-cs"/>
              </a:rPr>
              <a:t>Erreur</a:t>
            </a:r>
          </a:p>
          <a:p>
            <a:endParaRPr lang="fr-FR" sz="1400" dirty="0">
              <a:solidFill>
                <a:srgbClr val="E6B647"/>
              </a:solidFill>
              <a:latin typeface="Arial" panose="020B0604020202020204"/>
              <a:ea typeface="+mn-ea"/>
              <a:cs typeface="+mn-cs"/>
            </a:endParaRPr>
          </a:p>
          <a:p>
            <a:endParaRPr lang="fr-FR" sz="1400" dirty="0">
              <a:solidFill>
                <a:srgbClr val="E6B647"/>
              </a:solidFill>
              <a:latin typeface="Arial" panose="020B0604020202020204"/>
              <a:ea typeface="+mn-ea"/>
              <a:cs typeface="+mn-cs"/>
            </a:endParaRPr>
          </a:p>
          <a:p>
            <a:endParaRPr lang="fr-FR" sz="4000" dirty="0"/>
          </a:p>
        </p:txBody>
      </p:sp>
    </p:spTree>
    <p:extLst>
      <p:ext uri="{BB962C8B-B14F-4D97-AF65-F5344CB8AC3E}">
        <p14:creationId xmlns:p14="http://schemas.microsoft.com/office/powerpoint/2010/main" val="76970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Créer le service « </a:t>
            </a:r>
            <a:r>
              <a:rPr lang="fr-FR" dirty="0" err="1"/>
              <a:t>taches.service</a:t>
            </a:r>
            <a:r>
              <a:rPr lang="fr-FR" dirty="0"/>
              <a:t> »</a:t>
            </a:r>
          </a:p>
        </p:txBody>
      </p:sp>
      <p:sp>
        <p:nvSpPr>
          <p:cNvPr id="4" name="Espace réservé du texte 3"/>
          <p:cNvSpPr>
            <a:spLocks noGrp="1"/>
          </p:cNvSpPr>
          <p:nvPr>
            <p:ph type="body" sz="quarter" idx="14"/>
          </p:nvPr>
        </p:nvSpPr>
        <p:spPr>
          <a:xfrm>
            <a:off x="323528" y="1059582"/>
            <a:ext cx="4752900" cy="3528392"/>
          </a:xfrm>
        </p:spPr>
        <p:txBody>
          <a:bodyPr>
            <a:normAutofit/>
          </a:bodyPr>
          <a:lstStyle/>
          <a:p>
            <a:pPr marL="0" lvl="1" indent="0">
              <a:buNone/>
            </a:pPr>
            <a:r>
              <a:rPr lang="fr-FR" sz="1200" b="1" dirty="0">
                <a:solidFill>
                  <a:srgbClr val="7F7F7F"/>
                </a:solidFill>
              </a:rPr>
              <a:t>Un service est une classe injectable dans des classes de composants ou d’autres services. Le service doit préalablement être importé dans un module pour être disponible</a:t>
            </a:r>
          </a:p>
          <a:p>
            <a:pPr marL="0" lvl="1" indent="0">
              <a:buNone/>
            </a:pPr>
            <a:endParaRPr lang="fr-FR" sz="1200" b="1" dirty="0"/>
          </a:p>
          <a:p>
            <a:pPr lvl="1"/>
            <a:r>
              <a:rPr lang="fr-FR" sz="1200" dirty="0"/>
              <a:t>L’injection de dépendance est un design pattern qui augmente l’efficacité et la modularité de l’application</a:t>
            </a:r>
          </a:p>
          <a:p>
            <a:pPr lvl="2"/>
            <a:r>
              <a:rPr lang="fr-FR" sz="1200" dirty="0"/>
              <a:t>Service disponible à tout moment</a:t>
            </a:r>
          </a:p>
          <a:p>
            <a:pPr lvl="2"/>
            <a:r>
              <a:rPr lang="fr-FR" sz="1200" dirty="0"/>
              <a:t>Une seule instance par service</a:t>
            </a:r>
          </a:p>
          <a:p>
            <a:pPr lvl="1"/>
            <a:r>
              <a:rPr lang="fr-FR" sz="1200" b="1" dirty="0" err="1"/>
              <a:t>Injector</a:t>
            </a:r>
            <a:r>
              <a:rPr lang="fr-FR" sz="1200" b="1" dirty="0"/>
              <a:t> </a:t>
            </a:r>
            <a:r>
              <a:rPr lang="fr-FR" sz="1200" dirty="0"/>
              <a:t>: responsable de créer et d’injecter les services</a:t>
            </a:r>
          </a:p>
          <a:p>
            <a:pPr lvl="1"/>
            <a:r>
              <a:rPr lang="fr-FR" sz="1200" b="1" dirty="0"/>
              <a:t>Provider</a:t>
            </a:r>
            <a:r>
              <a:rPr lang="fr-FR" sz="1200" dirty="0"/>
              <a:t> : dit à l’</a:t>
            </a:r>
            <a:r>
              <a:rPr lang="fr-FR" sz="1200" dirty="0" err="1"/>
              <a:t>injector</a:t>
            </a:r>
            <a:r>
              <a:rPr lang="fr-FR" sz="1200" dirty="0"/>
              <a:t> comment il doit créer les services</a:t>
            </a:r>
          </a:p>
          <a:p>
            <a:pPr lvl="1"/>
            <a:r>
              <a:rPr lang="en-US" sz="1200" dirty="0"/>
              <a:t>Les services </a:t>
            </a:r>
            <a:r>
              <a:rPr lang="en-US" sz="1200" dirty="0" err="1"/>
              <a:t>sont</a:t>
            </a:r>
            <a:r>
              <a:rPr lang="en-US" sz="1200" dirty="0"/>
              <a:t> des singletons avec le scope de </a:t>
            </a:r>
            <a:r>
              <a:rPr lang="en-US" sz="1200" dirty="0" err="1"/>
              <a:t>l’injector</a:t>
            </a:r>
            <a:endParaRPr lang="en-US" sz="1200" dirty="0"/>
          </a:p>
          <a:p>
            <a:pPr lvl="1"/>
            <a:r>
              <a:rPr lang="en-US" sz="1200" dirty="0"/>
              <a:t>Un </a:t>
            </a:r>
            <a:r>
              <a:rPr lang="en-US" sz="1200" dirty="0" err="1"/>
              <a:t>composant</a:t>
            </a:r>
            <a:r>
              <a:rPr lang="en-US" sz="1200" dirty="0"/>
              <a:t> </a:t>
            </a:r>
            <a:r>
              <a:rPr lang="en-US" sz="1200" dirty="0" err="1"/>
              <a:t>peut</a:t>
            </a:r>
            <a:r>
              <a:rPr lang="en-US" sz="1200" dirty="0"/>
              <a:t> </a:t>
            </a:r>
            <a:r>
              <a:rPr lang="en-US" sz="1200" dirty="0" err="1"/>
              <a:t>obtenir</a:t>
            </a:r>
            <a:r>
              <a:rPr lang="en-US" sz="1200" dirty="0"/>
              <a:t> un service </a:t>
            </a:r>
            <a:r>
              <a:rPr lang="en-US" sz="1200" dirty="0" err="1"/>
              <a:t>depuis</a:t>
            </a:r>
            <a:r>
              <a:rPr lang="en-US" sz="1200" dirty="0"/>
              <a:t> </a:t>
            </a:r>
            <a:r>
              <a:rPr lang="en-US" sz="1200" b="1" dirty="0"/>
              <a:t>son injector</a:t>
            </a:r>
            <a:r>
              <a:rPr lang="en-US" sz="1200" dirty="0"/>
              <a:t>, </a:t>
            </a:r>
            <a:r>
              <a:rPr lang="en-US" sz="1200" dirty="0" err="1"/>
              <a:t>l’</a:t>
            </a:r>
            <a:r>
              <a:rPr lang="en-US" sz="1200" b="1" dirty="0" err="1"/>
              <a:t>injector</a:t>
            </a:r>
            <a:r>
              <a:rPr lang="en-US" sz="1200" b="1" dirty="0"/>
              <a:t> de son parent</a:t>
            </a:r>
            <a:r>
              <a:rPr lang="en-US" sz="1200" dirty="0"/>
              <a:t>, </a:t>
            </a:r>
            <a:r>
              <a:rPr lang="en-US" sz="1200" dirty="0" err="1"/>
              <a:t>l’</a:t>
            </a:r>
            <a:r>
              <a:rPr lang="en-US" sz="1200" b="1" dirty="0" err="1"/>
              <a:t>injector</a:t>
            </a:r>
            <a:r>
              <a:rPr lang="en-US" sz="1200" b="1" dirty="0"/>
              <a:t> de son module parent </a:t>
            </a:r>
            <a:r>
              <a:rPr lang="en-US" sz="1200" dirty="0" err="1"/>
              <a:t>ou</a:t>
            </a:r>
            <a:r>
              <a:rPr lang="en-US" sz="1200" dirty="0"/>
              <a:t> du </a:t>
            </a:r>
            <a:r>
              <a:rPr lang="en-US" sz="1200" b="1" dirty="0"/>
              <a:t>root injector</a:t>
            </a:r>
          </a:p>
          <a:p>
            <a:pPr lvl="1"/>
            <a:r>
              <a:rPr lang="en-US" sz="1200" dirty="0"/>
              <a:t>Le service </a:t>
            </a:r>
            <a:r>
              <a:rPr lang="en-US" sz="1200" dirty="0" err="1"/>
              <a:t>est</a:t>
            </a:r>
            <a:r>
              <a:rPr lang="en-US" sz="1200" dirty="0"/>
              <a:t> </a:t>
            </a:r>
            <a:r>
              <a:rPr lang="en-US" sz="1200" dirty="0" err="1"/>
              <a:t>injecté</a:t>
            </a:r>
            <a:r>
              <a:rPr lang="en-US" sz="1200" dirty="0"/>
              <a:t> dans le </a:t>
            </a:r>
            <a:r>
              <a:rPr lang="en-US" sz="1200" dirty="0" err="1"/>
              <a:t>constructeur</a:t>
            </a:r>
            <a:r>
              <a:rPr lang="en-US" sz="1200" dirty="0"/>
              <a:t> du </a:t>
            </a:r>
            <a:r>
              <a:rPr lang="en-US" sz="1200" dirty="0" err="1"/>
              <a:t>composant</a:t>
            </a:r>
            <a:endParaRPr lang="en-US" sz="1200"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10CFF466-F52A-448F-A1E4-63DD8C8088B4}"/>
              </a:ext>
            </a:extLst>
          </p:cNvPr>
          <p:cNvSpPr>
            <a:spLocks noGrp="1"/>
          </p:cNvSpPr>
          <p:nvPr>
            <p:ph type="body" sz="quarter" idx="11"/>
          </p:nvPr>
        </p:nvSpPr>
        <p:spPr>
          <a:xfrm>
            <a:off x="612001" y="612000"/>
            <a:ext cx="8102601" cy="246221"/>
          </a:xfrm>
        </p:spPr>
        <p:txBody>
          <a:bodyPr/>
          <a:lstStyle/>
          <a:p>
            <a:r>
              <a:rPr lang="fr-FR" dirty="0"/>
              <a:t>Théorique</a:t>
            </a:r>
          </a:p>
        </p:txBody>
      </p:sp>
      <p:pic>
        <p:nvPicPr>
          <p:cNvPr id="17" name="Image 16">
            <a:extLst>
              <a:ext uri="{FF2B5EF4-FFF2-40B4-BE49-F238E27FC236}">
                <a16:creationId xmlns:a16="http://schemas.microsoft.com/office/drawing/2014/main" id="{80F17666-5C6C-40C7-88FF-18DAE48E38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428" y="1033945"/>
            <a:ext cx="3907759" cy="3270906"/>
          </a:xfrm>
          <a:prstGeom prst="rect">
            <a:avLst/>
          </a:prstGeom>
        </p:spPr>
      </p:pic>
    </p:spTree>
    <p:extLst>
      <p:ext uri="{BB962C8B-B14F-4D97-AF65-F5344CB8AC3E}">
        <p14:creationId xmlns:p14="http://schemas.microsoft.com/office/powerpoint/2010/main" val="429478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4304"/>
            <a:ext cx="8425308" cy="332399"/>
          </a:xfrm>
        </p:spPr>
        <p:txBody>
          <a:bodyPr/>
          <a:lstStyle/>
          <a:p>
            <a:r>
              <a:rPr lang="fr-FR" dirty="0"/>
              <a:t>Créer le service « </a:t>
            </a:r>
            <a:r>
              <a:rPr lang="fr-FR" dirty="0" err="1"/>
              <a:t>taches.service</a:t>
            </a:r>
            <a:r>
              <a:rPr lang="fr-FR" dirty="0"/>
              <a:t> »</a:t>
            </a:r>
          </a:p>
        </p:txBody>
      </p:sp>
      <p:sp>
        <p:nvSpPr>
          <p:cNvPr id="4" name="Espace réservé du texte 3"/>
          <p:cNvSpPr>
            <a:spLocks noGrp="1"/>
          </p:cNvSpPr>
          <p:nvPr>
            <p:ph type="body" sz="quarter" idx="14"/>
          </p:nvPr>
        </p:nvSpPr>
        <p:spPr>
          <a:xfrm>
            <a:off x="611188" y="987574"/>
            <a:ext cx="8425308" cy="3816424"/>
          </a:xfrm>
        </p:spPr>
        <p:txBody>
          <a:bodyPr>
            <a:normAutofit fontScale="92500" lnSpcReduction="20000"/>
          </a:bodyPr>
          <a:lstStyle/>
          <a:p>
            <a:pPr marL="0" lvl="1" indent="0">
              <a:buNone/>
            </a:pPr>
            <a:r>
              <a:rPr lang="fr-FR" sz="1200" b="1" dirty="0">
                <a:solidFill>
                  <a:srgbClr val="7F7F7F"/>
                </a:solidFill>
              </a:rPr>
              <a:t>Faisons un point sur les providers</a:t>
            </a:r>
          </a:p>
          <a:p>
            <a:pPr marL="0" lvl="1" indent="0">
              <a:buNone/>
            </a:pPr>
            <a:endParaRPr lang="fr-FR" sz="1200" b="1" dirty="0"/>
          </a:p>
          <a:p>
            <a:pPr lvl="1"/>
            <a:r>
              <a:rPr lang="fr-FR" sz="1200" dirty="0"/>
              <a:t>Providers</a:t>
            </a:r>
          </a:p>
          <a:p>
            <a:pPr lvl="2"/>
            <a:r>
              <a:rPr lang="fr-FR" sz="1200" dirty="0"/>
              <a:t>Le provider peut être le service lui-même, l’</a:t>
            </a:r>
            <a:r>
              <a:rPr lang="fr-FR" sz="1200" dirty="0" err="1"/>
              <a:t>injector</a:t>
            </a:r>
            <a:r>
              <a:rPr lang="fr-FR" sz="1200" dirty="0"/>
              <a:t> pourra utiliser la méthode new()</a:t>
            </a:r>
          </a:p>
          <a:p>
            <a:pPr lvl="2"/>
            <a:r>
              <a:rPr lang="fr-FR" sz="1200" dirty="0"/>
              <a:t>3 endroits pour créer un provider</a:t>
            </a:r>
          </a:p>
          <a:p>
            <a:pPr lvl="3"/>
            <a:r>
              <a:rPr lang="fr-FR" sz="1200" dirty="0"/>
              <a:t>Service : dans le </a:t>
            </a:r>
            <a:r>
              <a:rPr lang="fr-FR" sz="1200" dirty="0" err="1"/>
              <a:t>décorator</a:t>
            </a:r>
            <a:r>
              <a:rPr lang="fr-FR" sz="1200" dirty="0"/>
              <a:t> </a:t>
            </a:r>
            <a:r>
              <a:rPr lang="fr-FR" sz="1200" b="1" dirty="0"/>
              <a:t>@Injectable()</a:t>
            </a:r>
          </a:p>
          <a:p>
            <a:pPr lvl="3"/>
            <a:r>
              <a:rPr lang="fr-FR" sz="1200" dirty="0" err="1"/>
              <a:t>NgModule</a:t>
            </a:r>
            <a:r>
              <a:rPr lang="fr-FR" sz="1200" dirty="0"/>
              <a:t> dans le </a:t>
            </a:r>
            <a:r>
              <a:rPr lang="fr-FR" sz="1200" dirty="0" err="1"/>
              <a:t>decorator</a:t>
            </a:r>
            <a:r>
              <a:rPr lang="fr-FR" sz="1200" dirty="0"/>
              <a:t> </a:t>
            </a:r>
            <a:r>
              <a:rPr lang="fr-FR" sz="1200" b="1" dirty="0"/>
              <a:t>@</a:t>
            </a:r>
            <a:r>
              <a:rPr lang="fr-FR" sz="1200" b="1" dirty="0" err="1"/>
              <a:t>NgModule</a:t>
            </a:r>
            <a:r>
              <a:rPr lang="fr-FR" sz="1200" b="1" dirty="0"/>
              <a:t>()</a:t>
            </a:r>
          </a:p>
          <a:p>
            <a:pPr lvl="3"/>
            <a:r>
              <a:rPr lang="fr-FR" sz="1200" dirty="0"/>
              <a:t>Composant : dans le </a:t>
            </a:r>
            <a:r>
              <a:rPr lang="fr-FR" sz="1200" dirty="0" err="1"/>
              <a:t>decorator</a:t>
            </a:r>
            <a:r>
              <a:rPr lang="fr-FR" sz="1200" dirty="0"/>
              <a:t> </a:t>
            </a:r>
            <a:r>
              <a:rPr lang="fr-FR" sz="1200" b="1" dirty="0"/>
              <a:t>@Component()</a:t>
            </a:r>
          </a:p>
          <a:p>
            <a:pPr lvl="1"/>
            <a:r>
              <a:rPr lang="fr-FR" sz="1200" dirty="0"/>
              <a:t>Le provider est configurable : le « Comment » l’</a:t>
            </a:r>
            <a:r>
              <a:rPr lang="fr-FR" sz="1200" dirty="0" err="1"/>
              <a:t>injector</a:t>
            </a:r>
            <a:r>
              <a:rPr lang="fr-FR" sz="1200" dirty="0"/>
              <a:t> doit créer le service</a:t>
            </a:r>
          </a:p>
          <a:p>
            <a:pPr lvl="2"/>
            <a:r>
              <a:rPr lang="fr-FR" sz="1200" dirty="0"/>
              <a:t>Utiliser une autre implémentation du service : Ex: service plus performant</a:t>
            </a:r>
          </a:p>
          <a:p>
            <a:pPr lvl="2"/>
            <a:r>
              <a:rPr lang="fr-FR" sz="1200" dirty="0"/>
              <a:t>Utiliser un alias d’un service existant: Ex: faire cohabiter 2 services de logs </a:t>
            </a:r>
          </a:p>
          <a:p>
            <a:pPr lvl="2"/>
            <a:r>
              <a:rPr lang="fr-FR" sz="1200" dirty="0"/>
              <a:t>Utiliser une </a:t>
            </a:r>
            <a:r>
              <a:rPr lang="fr-FR" sz="1200" dirty="0" err="1"/>
              <a:t>factory</a:t>
            </a:r>
            <a:endParaRPr lang="fr-FR" sz="1200" dirty="0"/>
          </a:p>
          <a:p>
            <a:pPr lvl="2"/>
            <a:r>
              <a:rPr lang="fr-FR" b="1" dirty="0">
                <a:solidFill>
                  <a:srgbClr val="BC5A9B"/>
                </a:solidFill>
              </a:rPr>
              <a:t>Ex: [ </a:t>
            </a:r>
            <a:r>
              <a:rPr lang="fr-FR" b="1" dirty="0" err="1">
                <a:solidFill>
                  <a:srgbClr val="BC5A9B"/>
                </a:solidFill>
              </a:rPr>
              <a:t>UserService</a:t>
            </a:r>
            <a:r>
              <a:rPr lang="fr-FR" b="1" dirty="0">
                <a:solidFill>
                  <a:srgbClr val="BC5A9B"/>
                </a:solidFill>
              </a:rPr>
              <a:t>,  { </a:t>
            </a:r>
            <a:r>
              <a:rPr lang="fr-FR" b="1" dirty="0" err="1">
                <a:solidFill>
                  <a:srgbClr val="BC5A9B"/>
                </a:solidFill>
              </a:rPr>
              <a:t>provide</a:t>
            </a:r>
            <a:r>
              <a:rPr lang="fr-FR" b="1" dirty="0">
                <a:solidFill>
                  <a:srgbClr val="BC5A9B"/>
                </a:solidFill>
              </a:rPr>
              <a:t>: Logger, </a:t>
            </a:r>
            <a:r>
              <a:rPr lang="fr-FR" b="1" dirty="0" err="1">
                <a:solidFill>
                  <a:srgbClr val="BC5A9B"/>
                </a:solidFill>
              </a:rPr>
              <a:t>useClass</a:t>
            </a:r>
            <a:r>
              <a:rPr lang="fr-FR" b="1" dirty="0">
                <a:solidFill>
                  <a:srgbClr val="BC5A9B"/>
                </a:solidFill>
              </a:rPr>
              <a:t>: </a:t>
            </a:r>
            <a:r>
              <a:rPr lang="fr-FR" b="1" dirty="0" err="1">
                <a:solidFill>
                  <a:srgbClr val="BC5A9B"/>
                </a:solidFill>
              </a:rPr>
              <a:t>EvenBetterLogger</a:t>
            </a:r>
            <a:r>
              <a:rPr lang="fr-FR" b="1" dirty="0">
                <a:solidFill>
                  <a:srgbClr val="BC5A9B"/>
                </a:solidFill>
              </a:rPr>
              <a:t> }]</a:t>
            </a:r>
          </a:p>
          <a:p>
            <a:pPr lvl="3"/>
            <a:r>
              <a:rPr lang="fr-FR" dirty="0" err="1"/>
              <a:t>Provide</a:t>
            </a:r>
            <a:r>
              <a:rPr lang="fr-FR" dirty="0"/>
              <a:t> : </a:t>
            </a:r>
            <a:r>
              <a:rPr lang="fr-FR" dirty="0" err="1"/>
              <a:t>token</a:t>
            </a:r>
            <a:r>
              <a:rPr lang="fr-FR" dirty="0"/>
              <a:t> d’identification du service</a:t>
            </a:r>
          </a:p>
          <a:p>
            <a:pPr lvl="3"/>
            <a:r>
              <a:rPr lang="fr-FR" dirty="0" err="1"/>
              <a:t>useClass</a:t>
            </a:r>
            <a:r>
              <a:rPr lang="fr-FR" dirty="0"/>
              <a:t> : class du service</a:t>
            </a:r>
          </a:p>
          <a:p>
            <a:pPr lvl="3"/>
            <a:r>
              <a:rPr lang="fr-FR" dirty="0" err="1"/>
              <a:t>useExisting</a:t>
            </a:r>
            <a:r>
              <a:rPr lang="fr-FR" dirty="0"/>
              <a:t> : alias </a:t>
            </a:r>
            <a:endParaRPr lang="fr-FR" b="1" dirty="0">
              <a:solidFill>
                <a:srgbClr val="BC5A9B"/>
              </a:solidFill>
            </a:endParaRPr>
          </a:p>
          <a:p>
            <a:pPr lvl="1"/>
            <a:endParaRPr lang="fr-FR" sz="1200" b="1" dirty="0"/>
          </a:p>
          <a:p>
            <a:pPr lvl="1"/>
            <a:r>
              <a:rPr lang="fr-FR" sz="1200" b="1" dirty="0"/>
              <a:t>Préférez l’injection dans le service</a:t>
            </a:r>
            <a:r>
              <a:rPr lang="fr-FR" sz="1200" dirty="0"/>
              <a:t> : Angular optimise la mémoire avec son outil </a:t>
            </a:r>
            <a:r>
              <a:rPr lang="fr-FR" sz="1200" b="1" dirty="0" err="1"/>
              <a:t>Tree-shakable</a:t>
            </a:r>
            <a:r>
              <a:rPr lang="fr-FR" sz="1200" b="1" dirty="0"/>
              <a:t> providers</a:t>
            </a:r>
            <a:r>
              <a:rPr lang="fr-FR" sz="1200" dirty="0"/>
              <a:t> qui utilise la propriété </a:t>
            </a:r>
            <a:r>
              <a:rPr lang="fr-FR" sz="1200" b="1" dirty="0" err="1"/>
              <a:t>provideIn</a:t>
            </a:r>
            <a:r>
              <a:rPr lang="fr-FR" sz="1200" dirty="0"/>
              <a:t> du </a:t>
            </a:r>
            <a:r>
              <a:rPr lang="fr-FR" sz="1200" dirty="0" err="1"/>
              <a:t>decorator</a:t>
            </a:r>
            <a:r>
              <a:rPr lang="fr-FR" sz="1200" dirty="0"/>
              <a:t> </a:t>
            </a:r>
            <a:r>
              <a:rPr lang="fr-FR" sz="1200" b="1" dirty="0"/>
              <a:t>@Injectable()</a:t>
            </a:r>
            <a:endParaRPr lang="en-US" sz="1200" b="1" dirty="0"/>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6" name="Espace réservé du texte 5">
            <a:extLst>
              <a:ext uri="{FF2B5EF4-FFF2-40B4-BE49-F238E27FC236}">
                <a16:creationId xmlns:a16="http://schemas.microsoft.com/office/drawing/2014/main" id="{C740DD9F-48F3-4C51-9CBE-9DA3FE38C273}"/>
              </a:ext>
            </a:extLst>
          </p:cNvPr>
          <p:cNvSpPr>
            <a:spLocks noGrp="1"/>
          </p:cNvSpPr>
          <p:nvPr>
            <p:ph type="body" sz="quarter" idx="11"/>
          </p:nvPr>
        </p:nvSpPr>
        <p:spPr>
          <a:xfrm>
            <a:off x="612001" y="612000"/>
            <a:ext cx="8102601" cy="246221"/>
          </a:xfrm>
        </p:spPr>
        <p:txBody>
          <a:bodyPr/>
          <a:lstStyle/>
          <a:p>
            <a:r>
              <a:rPr lang="fr-FR" dirty="0"/>
              <a:t>Théorique</a:t>
            </a:r>
          </a:p>
        </p:txBody>
      </p:sp>
    </p:spTree>
    <p:extLst>
      <p:ext uri="{BB962C8B-B14F-4D97-AF65-F5344CB8AC3E}">
        <p14:creationId xmlns:p14="http://schemas.microsoft.com/office/powerpoint/2010/main" val="170199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Créer le service « </a:t>
            </a:r>
            <a:r>
              <a:rPr lang="fr-FR" dirty="0" err="1"/>
              <a:t>taches.service</a:t>
            </a:r>
            <a:r>
              <a:rPr lang="fr-FR" dirty="0"/>
              <a: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7" name="Espace réservé du texte 3">
            <a:extLst>
              <a:ext uri="{FF2B5EF4-FFF2-40B4-BE49-F238E27FC236}">
                <a16:creationId xmlns:a16="http://schemas.microsoft.com/office/drawing/2014/main" id="{AD7664B4-4BE3-4152-9253-36E2B5F99673}"/>
              </a:ext>
            </a:extLst>
          </p:cNvPr>
          <p:cNvSpPr txBox="1">
            <a:spLocks/>
          </p:cNvSpPr>
          <p:nvPr/>
        </p:nvSpPr>
        <p:spPr>
          <a:xfrm>
            <a:off x="611188" y="1394983"/>
            <a:ext cx="8137276" cy="1910772"/>
          </a:xfrm>
          <a:prstGeom prst="rect">
            <a:avLst/>
          </a:prstGeom>
        </p:spPr>
        <p:txBody>
          <a:bodyPr vert="horz" lIns="36000" tIns="0" rIns="36000" bIns="0" rtlCol="0">
            <a:normAutofit/>
          </a:bodyPr>
          <a:lstStyle>
            <a:lvl1pPr marL="0" indent="0" algn="l" defTabSz="685808" rtl="0" eaLnBrk="1" latinLnBrk="0" hangingPunct="1">
              <a:lnSpc>
                <a:spcPct val="90000"/>
              </a:lnSpc>
              <a:spcBef>
                <a:spcPts val="800"/>
              </a:spcBef>
              <a:buFontTx/>
              <a:buNone/>
              <a:defRPr sz="1200" b="1" i="0" kern="1200">
                <a:solidFill>
                  <a:schemeClr val="tx1"/>
                </a:solidFill>
                <a:latin typeface="+mn-lt"/>
                <a:ea typeface="+mn-ea"/>
                <a:cs typeface="+mn-cs"/>
              </a:defRPr>
            </a:lvl1pPr>
            <a:lvl2pPr marL="180977" indent="-180977" algn="l" defTabSz="685808" rtl="0" eaLnBrk="1" latinLnBrk="0" hangingPunct="1">
              <a:lnSpc>
                <a:spcPct val="100000"/>
              </a:lnSpc>
              <a:spcBef>
                <a:spcPts val="500"/>
              </a:spcBef>
              <a:buClr>
                <a:schemeClr val="accent5"/>
              </a:buClr>
              <a:buSzPct val="120000"/>
              <a:buFont typeface="Wingdings" panose="05000000000000000000" pitchFamily="2" charset="2"/>
              <a:buChar char="n"/>
              <a:defRPr sz="1100" b="0" i="0" kern="1200">
                <a:solidFill>
                  <a:schemeClr val="tx1"/>
                </a:solidFill>
                <a:latin typeface="+mn-lt"/>
                <a:ea typeface="+mn-ea"/>
                <a:cs typeface="+mn-cs"/>
              </a:defRPr>
            </a:lvl2pPr>
            <a:lvl3pPr marL="538170" indent="-180977" algn="l" defTabSz="685808" rtl="0" eaLnBrk="1" latinLnBrk="0" hangingPunct="1">
              <a:lnSpc>
                <a:spcPct val="100000"/>
              </a:lnSpc>
              <a:spcBef>
                <a:spcPts val="500"/>
              </a:spcBef>
              <a:buClr>
                <a:schemeClr val="accent4"/>
              </a:buClr>
              <a:buSzPct val="120000"/>
              <a:buFont typeface="Arial" panose="020B0604020202020204" pitchFamily="34" charset="0"/>
              <a:buChar char="+"/>
              <a:defRPr sz="1100" b="0" i="0" kern="1200">
                <a:solidFill>
                  <a:schemeClr val="tx1"/>
                </a:solidFill>
                <a:latin typeface="+mn-lt"/>
                <a:ea typeface="+mn-ea"/>
                <a:cs typeface="+mn-cs"/>
              </a:defRPr>
            </a:lvl3pPr>
            <a:lvl4pPr marL="895361" indent="-176215" algn="l" defTabSz="685808" rtl="0" eaLnBrk="1" latinLnBrk="0" hangingPunct="1">
              <a:lnSpc>
                <a:spcPct val="100000"/>
              </a:lnSpc>
              <a:spcBef>
                <a:spcPts val="500"/>
              </a:spcBef>
              <a:buClr>
                <a:schemeClr val="accent4"/>
              </a:buClr>
              <a:buFont typeface="Wingdings 3" panose="05040102010807070707" pitchFamily="18" charset="2"/>
              <a:buChar char=""/>
              <a:defRPr sz="1100" b="0" i="0" kern="1200">
                <a:solidFill>
                  <a:schemeClr val="tx1"/>
                </a:solidFill>
                <a:latin typeface="+mn-lt"/>
                <a:ea typeface="+mn-ea"/>
                <a:cs typeface="+mn-cs"/>
              </a:defRPr>
            </a:lvl4pPr>
            <a:lvl5pPr marL="0" indent="0" algn="l" defTabSz="685808" rtl="0" eaLnBrk="1" latinLnBrk="0" hangingPunct="1">
              <a:lnSpc>
                <a:spcPct val="100000"/>
              </a:lnSpc>
              <a:spcBef>
                <a:spcPts val="0"/>
              </a:spcBef>
              <a:buFontTx/>
              <a:buNone/>
              <a:defRPr sz="800" b="0" i="0" kern="1200">
                <a:solidFill>
                  <a:schemeClr val="tx1"/>
                </a:solidFill>
                <a:latin typeface="+mn-lt"/>
                <a:ea typeface="+mn-ea"/>
                <a:cs typeface="+mn-cs"/>
              </a:defRPr>
            </a:lvl5pPr>
            <a:lvl6pPr marL="1885974"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78"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82"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87" indent="-171452" algn="l" defTabSz="685808"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fr-FR" sz="1200" dirty="0"/>
              <a:t>Créer le service </a:t>
            </a:r>
            <a:r>
              <a:rPr lang="fr-FR" sz="1200" b="1" dirty="0" err="1"/>
              <a:t>tache.service</a:t>
            </a:r>
            <a:r>
              <a:rPr lang="fr-FR" sz="1200" b="1" dirty="0"/>
              <a:t> </a:t>
            </a:r>
            <a:r>
              <a:rPr lang="fr-FR" sz="1200" dirty="0"/>
              <a:t>: </a:t>
            </a:r>
            <a:r>
              <a:rPr lang="fr-FR" b="1" dirty="0" err="1">
                <a:solidFill>
                  <a:srgbClr val="BC5A9B"/>
                </a:solidFill>
              </a:rPr>
              <a:t>ng</a:t>
            </a:r>
            <a:r>
              <a:rPr lang="fr-FR" b="1" dirty="0">
                <a:solidFill>
                  <a:srgbClr val="BC5A9B"/>
                </a:solidFill>
              </a:rPr>
              <a:t> </a:t>
            </a:r>
            <a:r>
              <a:rPr lang="fr-FR" b="1" dirty="0" err="1">
                <a:solidFill>
                  <a:srgbClr val="BC5A9B"/>
                </a:solidFill>
              </a:rPr>
              <a:t>generate</a:t>
            </a:r>
            <a:r>
              <a:rPr lang="fr-FR" b="1" dirty="0">
                <a:solidFill>
                  <a:srgbClr val="BC5A9B"/>
                </a:solidFill>
              </a:rPr>
              <a:t> service /modules/taches/</a:t>
            </a:r>
            <a:r>
              <a:rPr lang="fr-FR" b="1" dirty="0" err="1">
                <a:solidFill>
                  <a:srgbClr val="BC5A9B"/>
                </a:solidFill>
              </a:rPr>
              <a:t>shared</a:t>
            </a:r>
            <a:r>
              <a:rPr lang="fr-FR" b="1" dirty="0">
                <a:solidFill>
                  <a:srgbClr val="BC5A9B"/>
                </a:solidFill>
              </a:rPr>
              <a:t>/service/taches --flat=</a:t>
            </a:r>
            <a:r>
              <a:rPr lang="fr-FR" b="1" dirty="0" err="1">
                <a:solidFill>
                  <a:srgbClr val="BC5A9B"/>
                </a:solidFill>
              </a:rPr>
              <a:t>true</a:t>
            </a:r>
            <a:endParaRPr lang="fr-FR" b="1" dirty="0">
              <a:solidFill>
                <a:srgbClr val="BC5A9B"/>
              </a:solidFill>
            </a:endParaRPr>
          </a:p>
          <a:p>
            <a:pPr lvl="1"/>
            <a:endParaRPr lang="fr-FR" b="1" dirty="0">
              <a:solidFill>
                <a:srgbClr val="BC5A9B"/>
              </a:solidFill>
            </a:endParaRPr>
          </a:p>
          <a:p>
            <a:pPr lvl="1"/>
            <a:r>
              <a:rPr lang="fr-FR" sz="1200" dirty="0"/>
              <a:t>Créer le </a:t>
            </a:r>
            <a:r>
              <a:rPr lang="fr-FR" sz="1200" b="1" dirty="0"/>
              <a:t>provider dans le service </a:t>
            </a:r>
            <a:r>
              <a:rPr lang="fr-FR" sz="1200" dirty="0"/>
              <a:t>et limiter la possibilité d’injections au module </a:t>
            </a:r>
            <a:r>
              <a:rPr lang="fr-FR" sz="1200" b="1" dirty="0"/>
              <a:t>taches</a:t>
            </a:r>
          </a:p>
          <a:p>
            <a:pPr lvl="2"/>
            <a:r>
              <a:rPr lang="fr-FR" b="1" dirty="0" err="1">
                <a:solidFill>
                  <a:srgbClr val="BC5A9B"/>
                </a:solidFill>
              </a:rPr>
              <a:t>providedIn</a:t>
            </a:r>
            <a:r>
              <a:rPr lang="fr-FR" b="1" dirty="0">
                <a:solidFill>
                  <a:srgbClr val="BC5A9B"/>
                </a:solidFill>
              </a:rPr>
              <a:t>: </a:t>
            </a:r>
            <a:r>
              <a:rPr lang="fr-FR" b="1" dirty="0" err="1">
                <a:solidFill>
                  <a:srgbClr val="BC5A9B"/>
                </a:solidFill>
              </a:rPr>
              <a:t>Tachesmodule</a:t>
            </a:r>
            <a:endParaRPr lang="fr-FR" b="1" dirty="0">
              <a:solidFill>
                <a:srgbClr val="BC5A9B"/>
              </a:solidFill>
            </a:endParaRPr>
          </a:p>
          <a:p>
            <a:pPr lvl="2"/>
            <a:endParaRPr lang="fr-FR" b="1" dirty="0">
              <a:solidFill>
                <a:srgbClr val="BC5A9B"/>
              </a:solidFill>
            </a:endParaRPr>
          </a:p>
          <a:p>
            <a:pPr lvl="1"/>
            <a:r>
              <a:rPr lang="fr-FR" sz="1200" dirty="0"/>
              <a:t>Injecter le service dans le composant </a:t>
            </a:r>
            <a:r>
              <a:rPr lang="fr-FR" sz="1200" b="1" dirty="0" err="1"/>
              <a:t>liste-tache.component</a:t>
            </a:r>
            <a:endParaRPr lang="fr-FR" sz="1200" b="1" dirty="0"/>
          </a:p>
          <a:p>
            <a:pPr lvl="2"/>
            <a:r>
              <a:rPr lang="en-US" sz="1200" b="1" dirty="0">
                <a:solidFill>
                  <a:srgbClr val="BC5A9B"/>
                </a:solidFill>
              </a:rPr>
              <a:t>constructor(private </a:t>
            </a:r>
            <a:r>
              <a:rPr lang="en-US" sz="1200" b="1" dirty="0" err="1">
                <a:solidFill>
                  <a:srgbClr val="BC5A9B"/>
                </a:solidFill>
              </a:rPr>
              <a:t>tachesService</a:t>
            </a:r>
            <a:r>
              <a:rPr lang="en-US" sz="1200" b="1" dirty="0">
                <a:solidFill>
                  <a:srgbClr val="BC5A9B"/>
                </a:solidFill>
              </a:rPr>
              <a:t>: </a:t>
            </a:r>
            <a:r>
              <a:rPr lang="en-US" sz="1200" b="1" dirty="0" err="1">
                <a:solidFill>
                  <a:srgbClr val="BC5A9B"/>
                </a:solidFill>
              </a:rPr>
              <a:t>TachesService</a:t>
            </a:r>
            <a:r>
              <a:rPr lang="en-US" sz="1200" b="1" dirty="0">
                <a:solidFill>
                  <a:srgbClr val="BC5A9B"/>
                </a:solidFill>
              </a:rPr>
              <a:t>) { }</a:t>
            </a:r>
          </a:p>
          <a:p>
            <a:pPr lvl="2"/>
            <a:endParaRPr lang="fr-FR" sz="1200" b="1" dirty="0"/>
          </a:p>
          <a:p>
            <a:pPr lvl="1"/>
            <a:endParaRPr lang="fr-FR" sz="1200" b="1" dirty="0"/>
          </a:p>
        </p:txBody>
      </p:sp>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Mise en pratique</a:t>
            </a:r>
          </a:p>
        </p:txBody>
      </p:sp>
    </p:spTree>
    <p:extLst>
      <p:ext uri="{BB962C8B-B14F-4D97-AF65-F5344CB8AC3E}">
        <p14:creationId xmlns:p14="http://schemas.microsoft.com/office/powerpoint/2010/main" val="379397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Créer le service « </a:t>
            </a:r>
            <a:r>
              <a:rPr lang="fr-FR" dirty="0" err="1"/>
              <a:t>taches.service</a:t>
            </a:r>
            <a:r>
              <a:rPr lang="fr-FR" dirty="0"/>
              <a: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Erreur de dépendances circulaires</a:t>
            </a:r>
          </a:p>
        </p:txBody>
      </p:sp>
      <p:pic>
        <p:nvPicPr>
          <p:cNvPr id="15" name="Image 14">
            <a:extLst>
              <a:ext uri="{FF2B5EF4-FFF2-40B4-BE49-F238E27FC236}">
                <a16:creationId xmlns:a16="http://schemas.microsoft.com/office/drawing/2014/main" id="{567529A4-70A8-4194-BC14-3DE5E81A1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239" y="916697"/>
            <a:ext cx="7395521" cy="35412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1392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53CD-B570-44D1-88AF-A9729BA2EEF5}"/>
              </a:ext>
            </a:extLst>
          </p:cNvPr>
          <p:cNvSpPr>
            <a:spLocks noGrp="1"/>
          </p:cNvSpPr>
          <p:nvPr>
            <p:ph type="title"/>
          </p:nvPr>
        </p:nvSpPr>
        <p:spPr>
          <a:xfrm>
            <a:off x="611188" y="223446"/>
            <a:ext cx="8425308" cy="332399"/>
          </a:xfrm>
        </p:spPr>
        <p:txBody>
          <a:bodyPr/>
          <a:lstStyle/>
          <a:p>
            <a:r>
              <a:rPr lang="fr-FR" dirty="0"/>
              <a:t>Créer le service « </a:t>
            </a:r>
            <a:r>
              <a:rPr lang="fr-FR" dirty="0" err="1"/>
              <a:t>taches.service</a:t>
            </a:r>
            <a:r>
              <a:rPr lang="fr-FR" dirty="0"/>
              <a:t> »</a:t>
            </a:r>
          </a:p>
        </p:txBody>
      </p:sp>
      <p:sp>
        <p:nvSpPr>
          <p:cNvPr id="3" name="Espace réservé du pied de page 2">
            <a:extLst>
              <a:ext uri="{FF2B5EF4-FFF2-40B4-BE49-F238E27FC236}">
                <a16:creationId xmlns:a16="http://schemas.microsoft.com/office/drawing/2014/main" id="{091C51D1-4754-4265-A9A1-29F16EFA693F}"/>
              </a:ext>
            </a:extLst>
          </p:cNvPr>
          <p:cNvSpPr>
            <a:spLocks noGrp="1"/>
          </p:cNvSpPr>
          <p:nvPr>
            <p:ph type="ftr" sz="quarter" idx="3"/>
          </p:nvPr>
        </p:nvSpPr>
        <p:spPr/>
        <p:txBody>
          <a:bodyPr/>
          <a:lstStyle/>
          <a:p>
            <a:endParaRPr lang="fr-FR" dirty="0"/>
          </a:p>
        </p:txBody>
      </p:sp>
      <p:pic>
        <p:nvPicPr>
          <p:cNvPr id="10" name="Image 9">
            <a:extLst>
              <a:ext uri="{FF2B5EF4-FFF2-40B4-BE49-F238E27FC236}">
                <a16:creationId xmlns:a16="http://schemas.microsoft.com/office/drawing/2014/main" id="{2B5E8B7E-758C-47DF-A499-DCB61A5343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790" y="4447269"/>
            <a:ext cx="563203" cy="563203"/>
          </a:xfrm>
          <a:prstGeom prst="rect">
            <a:avLst/>
          </a:prstGeom>
        </p:spPr>
      </p:pic>
      <p:sp>
        <p:nvSpPr>
          <p:cNvPr id="13" name="Espace réservé du texte 5">
            <a:extLst>
              <a:ext uri="{FF2B5EF4-FFF2-40B4-BE49-F238E27FC236}">
                <a16:creationId xmlns:a16="http://schemas.microsoft.com/office/drawing/2014/main" id="{92367F1A-A8DB-47A5-81BC-169777C8EF93}"/>
              </a:ext>
            </a:extLst>
          </p:cNvPr>
          <p:cNvSpPr>
            <a:spLocks noGrp="1"/>
          </p:cNvSpPr>
          <p:nvPr>
            <p:ph type="body" sz="quarter" idx="11"/>
          </p:nvPr>
        </p:nvSpPr>
        <p:spPr>
          <a:xfrm>
            <a:off x="612001" y="612000"/>
            <a:ext cx="8102601" cy="246221"/>
          </a:xfrm>
        </p:spPr>
        <p:txBody>
          <a:bodyPr/>
          <a:lstStyle/>
          <a:p>
            <a:r>
              <a:rPr lang="fr-FR" dirty="0"/>
              <a:t>Erreur de dépendances circulaires</a:t>
            </a:r>
          </a:p>
        </p:txBody>
      </p:sp>
      <p:pic>
        <p:nvPicPr>
          <p:cNvPr id="5" name="Image 4">
            <a:extLst>
              <a:ext uri="{FF2B5EF4-FFF2-40B4-BE49-F238E27FC236}">
                <a16:creationId xmlns:a16="http://schemas.microsoft.com/office/drawing/2014/main" id="{FA0A0E33-ECB3-4586-9CC0-C8BFABC22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199" y="1264044"/>
            <a:ext cx="6669602" cy="2615411"/>
          </a:xfrm>
          <a:prstGeom prst="rect">
            <a:avLst/>
          </a:prstGeom>
        </p:spPr>
      </p:pic>
    </p:spTree>
    <p:extLst>
      <p:ext uri="{BB962C8B-B14F-4D97-AF65-F5344CB8AC3E}">
        <p14:creationId xmlns:p14="http://schemas.microsoft.com/office/powerpoint/2010/main" val="2230949507"/>
      </p:ext>
    </p:extLst>
  </p:cSld>
  <p:clrMapOvr>
    <a:masterClrMapping/>
  </p:clrMapOvr>
</p:sld>
</file>

<file path=ppt/theme/theme1.xml><?xml version="1.0" encoding="utf-8"?>
<a:theme xmlns:a="http://schemas.openxmlformats.org/drawingml/2006/main" name="Open">
  <a:themeElements>
    <a:clrScheme name="Open PPT_Couleurs">
      <a:dk1>
        <a:srgbClr val="7F7F7F"/>
      </a:dk1>
      <a:lt1>
        <a:srgbClr val="FFFFFF"/>
      </a:lt1>
      <a:dk2>
        <a:srgbClr val="00578E"/>
      </a:dk2>
      <a:lt2>
        <a:srgbClr val="F2F2F2"/>
      </a:lt2>
      <a:accent1>
        <a:srgbClr val="F4D612"/>
      </a:accent1>
      <a:accent2>
        <a:srgbClr val="C4CF00"/>
      </a:accent2>
      <a:accent3>
        <a:srgbClr val="E85291"/>
      </a:accent3>
      <a:accent4>
        <a:srgbClr val="FEA400"/>
      </a:accent4>
      <a:accent5>
        <a:srgbClr val="008AD2"/>
      </a:accent5>
      <a:accent6>
        <a:srgbClr val="00578E"/>
      </a:accent6>
      <a:hlink>
        <a:srgbClr val="008AD2"/>
      </a:hlink>
      <a:folHlink>
        <a:srgbClr val="0057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solidFill>
            <a:schemeClr val="tx2"/>
          </a:solid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0" rIns="36000" bIns="0" rtlCol="0">
        <a:spAutoFit/>
      </a:bodyPr>
      <a:lstStyle>
        <a:defPPr>
          <a:defRPr sz="1200" b="0" i="0" dirty="0" err="1" smtClean="0">
            <a:ea typeface="Arial" charset="0"/>
            <a:cs typeface="Arial" charset="0"/>
          </a:defRPr>
        </a:defPPr>
      </a:lstStyle>
    </a:txDef>
  </a:objectDefaults>
  <a:extraClrSchemeLst/>
  <a:extLst>
    <a:ext uri="{05A4C25C-085E-4340-85A3-A5531E510DB2}">
      <thm15:themeFamily xmlns:thm15="http://schemas.microsoft.com/office/thememl/2012/main" name="Masque PowerPoint_Open2017_V3" id="{817D2E47-65AC-4742-B063-2916053AEDC0}" vid="{DDFAD21E-A5FA-43FB-8A38-3551385B465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11E51CBA53CB48A4283626A0CDDC99" ma:contentTypeVersion="8" ma:contentTypeDescription="Crée un document." ma:contentTypeScope="" ma:versionID="cf1aa333d3eb5da669a626cfd145de45">
  <xsd:schema xmlns:xsd="http://www.w3.org/2001/XMLSchema" xmlns:xs="http://www.w3.org/2001/XMLSchema" xmlns:p="http://schemas.microsoft.com/office/2006/metadata/properties" xmlns:ns1="http://schemas.microsoft.com/sharepoint/v3" xmlns:ns2="d398dd30-16a1-49a7-946f-acb188c069b0" xmlns:ns3="95b6c545-a085-4fa6-a226-d462b1a2e3ea" targetNamespace="http://schemas.microsoft.com/office/2006/metadata/properties" ma:root="true" ma:fieldsID="a89c84656204d1dc678b558d79e1f37b" ns1:_="" ns2:_="" ns3:_="">
    <xsd:import namespace="http://schemas.microsoft.com/sharepoint/v3"/>
    <xsd:import namespace="d398dd30-16a1-49a7-946f-acb188c069b0"/>
    <xsd:import namespace="95b6c545-a085-4fa6-a226-d462b1a2e3ea"/>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98dd30-16a1-49a7-946f-acb188c06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b6c545-a085-4fa6-a226-d462b1a2e3ea"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SharedWithUsers xmlns="95b6c545-a085-4fa6-a226-d462b1a2e3ea">
      <UserInfo>
        <DisplayName>TREHOUR HELENE</DisplayName>
        <AccountId>329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94057A-9094-43F8-8556-F64EA5A091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98dd30-16a1-49a7-946f-acb188c069b0"/>
    <ds:schemaRef ds:uri="95b6c545-a085-4fa6-a226-d462b1a2e3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4339B2-0A8D-47FA-BA1B-810F76E3BE14}">
  <ds:schemaRefs>
    <ds:schemaRef ds:uri="http://schemas.microsoft.com/office/2006/metadata/properties"/>
    <ds:schemaRef ds:uri="http://schemas.microsoft.com/office/infopath/2007/PartnerControls"/>
    <ds:schemaRef ds:uri="http://schemas.microsoft.com/sharepoint/v3"/>
    <ds:schemaRef ds:uri="95b6c545-a085-4fa6-a226-d462b1a2e3ea"/>
  </ds:schemaRefs>
</ds:datastoreItem>
</file>

<file path=customXml/itemProps3.xml><?xml version="1.0" encoding="utf-8"?>
<ds:datastoreItem xmlns:ds="http://schemas.openxmlformats.org/officeDocument/2006/customXml" ds:itemID="{63E2C202-98B1-47F5-B5CD-4B9E48DFD1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Masque PowerPoint_Open2017_V3</Template>
  <TotalTime>21970</TotalTime>
  <Words>2976</Words>
  <Application>Microsoft Office PowerPoint</Application>
  <PresentationFormat>Affichage à l'écran (16:9)</PresentationFormat>
  <Paragraphs>409</Paragraphs>
  <Slides>37</Slides>
  <Notes>31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Arial Normal</vt:lpstr>
      <vt:lpstr>Calibri</vt:lpstr>
      <vt:lpstr>Wingdings</vt:lpstr>
      <vt:lpstr>Wingdings 3</vt:lpstr>
      <vt:lpstr>Open</vt:lpstr>
      <vt:lpstr>Formation Angular</vt:lpstr>
      <vt:lpstr>Formation Angular</vt:lpstr>
      <vt:lpstr>OMMAIRE</vt:lpstr>
      <vt:lpstr>Présentation PowerPoint</vt:lpstr>
      <vt:lpstr>Créer le service « taches.service »</vt:lpstr>
      <vt:lpstr>Créer le service « taches.service »</vt:lpstr>
      <vt:lpstr>Créer le service « taches.service »</vt:lpstr>
      <vt:lpstr>Créer le service « taches.service »</vt:lpstr>
      <vt:lpstr>Créer le service « taches.service »</vt:lpstr>
      <vt:lpstr>Créer le service « taches.service »</vt:lpstr>
      <vt:lpstr>Créer le service « taches.service »</vt:lpstr>
      <vt:lpstr>Présentation PowerPoint</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RxJs : Programmation réactive</vt:lpstr>
      <vt:lpstr>Présentation PowerPoint</vt:lpstr>
      <vt:lpstr>Adapter les actions avec des observables</vt:lpstr>
      <vt:lpstr>Adapter les actions avec des observables</vt:lpstr>
      <vt:lpstr>Adapter les actions avec des observables</vt:lpstr>
      <vt:lpstr>Adapter les actions avec des observables</vt:lpstr>
      <vt:lpstr>Adapter les actions avec des observables</vt:lpstr>
      <vt:lpstr>Présentation PowerPoint</vt:lpstr>
      <vt:lpstr>RxJs: Subject</vt:lpstr>
      <vt:lpstr>RxJs: Subject</vt:lpstr>
      <vt:lpstr>RxJs: Subject</vt:lpstr>
      <vt:lpstr>RxJs: Subject</vt:lpstr>
      <vt:lpstr>RxJs: Subject</vt:lpstr>
      <vt:lpstr>Présentation PowerPoint</vt:lpstr>
    </vt:vector>
  </TitlesOfParts>
  <Company>OPEN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HAZAN FANNY</dc:creator>
  <cp:lastModifiedBy>BUCHAILLOT JACQUES</cp:lastModifiedBy>
  <cp:revision>5</cp:revision>
  <dcterms:created xsi:type="dcterms:W3CDTF">2017-09-19T08:47:07Z</dcterms:created>
  <dcterms:modified xsi:type="dcterms:W3CDTF">2020-09-28T13:56:57Z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PN_ID">
    <vt:lpwstr>T5_ISO_AN06PRD01_Modèle Powerpoint_2017_V2</vt:lpwstr>
  </property>
  <property fmtid="{D5CDD505-2E9C-101B-9397-08002B2CF9AE}" pid="3" name="ContentTypeId">
    <vt:lpwstr>0x0101007D11E51CBA53CB48A4283626A0CDDC99</vt:lpwstr>
  </property>
  <property fmtid="{D5CDD505-2E9C-101B-9397-08002B2CF9AE}" pid="4" name="MSIP_Label_b0ef62c4-3584-4fc2-a031-aa5a22cae019_Enabled">
    <vt:lpwstr>True</vt:lpwstr>
  </property>
  <property fmtid="{D5CDD505-2E9C-101B-9397-08002B2CF9AE}" pid="5" name="MSIP_Label_b0ef62c4-3584-4fc2-a031-aa5a22cae019_SiteId">
    <vt:lpwstr>b8c6ba48-bc56-4139-b267-5a17f287beb1</vt:lpwstr>
  </property>
  <property fmtid="{D5CDD505-2E9C-101B-9397-08002B2CF9AE}" pid="6" name="MSIP_Label_b0ef62c4-3584-4fc2-a031-aa5a22cae019_Owner">
    <vt:lpwstr>JBU09681@open-groupe.com</vt:lpwstr>
  </property>
  <property fmtid="{D5CDD505-2E9C-101B-9397-08002B2CF9AE}" pid="7" name="MSIP_Label_b0ef62c4-3584-4fc2-a031-aa5a22cae019_SetDate">
    <vt:lpwstr>2020-08-28T06:23:50.1481958Z</vt:lpwstr>
  </property>
  <property fmtid="{D5CDD505-2E9C-101B-9397-08002B2CF9AE}" pid="8" name="MSIP_Label_b0ef62c4-3584-4fc2-a031-aa5a22cae019_Name">
    <vt:lpwstr>Restreint</vt:lpwstr>
  </property>
  <property fmtid="{D5CDD505-2E9C-101B-9397-08002B2CF9AE}" pid="9" name="MSIP_Label_b0ef62c4-3584-4fc2-a031-aa5a22cae019_Application">
    <vt:lpwstr>Microsoft Azure Information Protection</vt:lpwstr>
  </property>
  <property fmtid="{D5CDD505-2E9C-101B-9397-08002B2CF9AE}" pid="10" name="MSIP_Label_b0ef62c4-3584-4fc2-a031-aa5a22cae019_ActionId">
    <vt:lpwstr>3361de7a-71e9-4ba2-a744-9e931c928bf3</vt:lpwstr>
  </property>
  <property fmtid="{D5CDD505-2E9C-101B-9397-08002B2CF9AE}" pid="11" name="MSIP_Label_b0ef62c4-3584-4fc2-a031-aa5a22cae019_Extended_MSFT_Method">
    <vt:lpwstr>Automatic</vt:lpwstr>
  </property>
  <property fmtid="{D5CDD505-2E9C-101B-9397-08002B2CF9AE}" pid="12" name="Sensitivity">
    <vt:lpwstr>Restreint</vt:lpwstr>
  </property>
</Properties>
</file>