
<file path=[Content_Types].xml><?xml version="1.0" encoding="utf-8"?>
<Types xmlns="http://schemas.openxmlformats.org/package/2006/content-types">
  <Default Extension="bin" ContentType="application/vnd.ms-office.activeX"/>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6" r:id="rId5"/>
    <p:sldId id="257" r:id="rId6"/>
    <p:sldId id="258" r:id="rId7"/>
    <p:sldId id="381" r:id="rId8"/>
    <p:sldId id="382" r:id="rId9"/>
    <p:sldId id="383" r:id="rId10"/>
    <p:sldId id="384" r:id="rId11"/>
    <p:sldId id="385" r:id="rId12"/>
    <p:sldId id="386" r:id="rId13"/>
    <p:sldId id="387" r:id="rId14"/>
    <p:sldId id="388" r:id="rId15"/>
    <p:sldId id="395" r:id="rId16"/>
    <p:sldId id="390" r:id="rId17"/>
    <p:sldId id="391" r:id="rId18"/>
    <p:sldId id="392" r:id="rId19"/>
    <p:sldId id="393" r:id="rId20"/>
    <p:sldId id="335" r:id="rId21"/>
    <p:sldId id="336" r:id="rId22"/>
    <p:sldId id="397" r:id="rId23"/>
    <p:sldId id="339" r:id="rId24"/>
    <p:sldId id="340" r:id="rId25"/>
    <p:sldId id="343" r:id="rId26"/>
    <p:sldId id="337" r:id="rId27"/>
    <p:sldId id="358" r:id="rId28"/>
    <p:sldId id="341" r:id="rId29"/>
    <p:sldId id="354" r:id="rId30"/>
    <p:sldId id="396" r:id="rId31"/>
    <p:sldId id="351" r:id="rId32"/>
    <p:sldId id="359" r:id="rId33"/>
    <p:sldId id="361" r:id="rId34"/>
    <p:sldId id="362" r:id="rId35"/>
    <p:sldId id="398" r:id="rId36"/>
    <p:sldId id="399" r:id="rId37"/>
    <p:sldId id="400" r:id="rId38"/>
    <p:sldId id="401" r:id="rId39"/>
    <p:sldId id="274" r:id="rId40"/>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TTEREAU BENOIT" initials="TB" lastIdx="2" clrIdx="0">
    <p:extLst>
      <p:ext uri="{19B8F6BF-5375-455C-9EA6-DF929625EA0E}">
        <p15:presenceInfo xmlns:p15="http://schemas.microsoft.com/office/powerpoint/2012/main" userId="S-1-5-21-1229005484-2403817182-2385993314-4222" providerId="AD"/>
      </p:ext>
    </p:extLst>
  </p:cmAuthor>
  <p:cmAuthor id="2" name="BUCHAILLOT JACQUES" initials="BJ" lastIdx="0" clrIdx="1">
    <p:extLst>
      <p:ext uri="{19B8F6BF-5375-455C-9EA6-DF929625EA0E}">
        <p15:presenceInfo xmlns:p15="http://schemas.microsoft.com/office/powerpoint/2012/main" userId="S::JBU09681@open-groupe.com::0ed4f12d-2581-4539-9d7f-8ab68ee0ab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A9B"/>
    <a:srgbClr val="FF6600"/>
    <a:srgbClr val="CC0000"/>
    <a:srgbClr val="008000"/>
    <a:srgbClr val="800000"/>
    <a:srgbClr val="BCC438"/>
    <a:srgbClr val="D3E03B"/>
    <a:srgbClr val="E4E94A"/>
    <a:srgbClr val="E6B647"/>
    <a:srgbClr val="E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74885-952A-4171-939D-75D56E4CECA4}" v="49" dt="2020-09-25T12:09:15.42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1434" autoAdjust="0"/>
  </p:normalViewPr>
  <p:slideViewPr>
    <p:cSldViewPr snapToObjects="1" showGuides="1">
      <p:cViewPr varScale="1">
        <p:scale>
          <a:sx n="118" d="100"/>
          <a:sy n="118" d="100"/>
        </p:scale>
        <p:origin x="342" y="9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 d="1"/>
        <a:sy n="1" d="1"/>
      </p:scale>
      <p:origin x="0" y="0"/>
    </p:cViewPr>
  </p:notesTextViewPr>
  <p:notesViewPr>
    <p:cSldViewPr snapToObjects="1">
      <p:cViewPr varScale="1">
        <p:scale>
          <a:sx n="52" d="100"/>
          <a:sy n="52"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30.xml"/><Relationship Id="rId3" Type="http://schemas.openxmlformats.org/officeDocument/2006/relationships/slide" Target="slides/slide3.xml"/><Relationship Id="rId21" Type="http://schemas.openxmlformats.org/officeDocument/2006/relationships/slide" Target="slides/slide23.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8.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6.xml"/><Relationship Id="rId28" Type="http://schemas.openxmlformats.org/officeDocument/2006/relationships/slide" Target="slides/slide33.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6.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AILLOT JACQUES" userId="0ed4f12d-2581-4539-9d7f-8ab68ee0ab77" providerId="ADAL" clId="{3401E4A8-1A57-4990-882A-6AC43B26D960}"/>
    <pc:docChg chg="undo redo custSel addSld delSld modSld sldOrd modMainMaster">
      <pc:chgData name="BUCHAILLOT JACQUES" userId="0ed4f12d-2581-4539-9d7f-8ab68ee0ab77" providerId="ADAL" clId="{3401E4A8-1A57-4990-882A-6AC43B26D960}" dt="2019-10-18T14:27:13.511" v="9360" actId="1076"/>
      <pc:docMkLst>
        <pc:docMk/>
      </pc:docMkLst>
      <pc:sldChg chg="modSp">
        <pc:chgData name="BUCHAILLOT JACQUES" userId="0ed4f12d-2581-4539-9d7f-8ab68ee0ab77" providerId="ADAL" clId="{3401E4A8-1A57-4990-882A-6AC43B26D960}" dt="2019-10-18T14:14:17.907" v="9358"/>
        <pc:sldMkLst>
          <pc:docMk/>
          <pc:sldMk cId="279302584" sldId="256"/>
        </pc:sldMkLst>
        <pc:spChg chg="mod">
          <ac:chgData name="BUCHAILLOT JACQUES" userId="0ed4f12d-2581-4539-9d7f-8ab68ee0ab77" providerId="ADAL" clId="{3401E4A8-1A57-4990-882A-6AC43B26D960}" dt="2019-10-18T06:58:46.333" v="4593"/>
          <ac:spMkLst>
            <pc:docMk/>
            <pc:sldMk cId="279302584" sldId="256"/>
            <ac:spMk id="2"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3"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4" creationId="{00000000-0000-0000-0000-000000000000}"/>
          </ac:spMkLst>
        </pc:spChg>
        <pc:graphicFrameChg chg="mod">
          <ac:chgData name="BUCHAILLOT JACQUES" userId="0ed4f12d-2581-4539-9d7f-8ab68ee0ab77" providerId="ADAL" clId="{3401E4A8-1A57-4990-882A-6AC43B26D960}" dt="2019-10-18T14:14:17.907" v="9358"/>
          <ac:graphicFrameMkLst>
            <pc:docMk/>
            <pc:sldMk cId="279302584" sldId="256"/>
            <ac:graphicFrameMk id="15" creationId="{00000000-0000-0000-0000-000000000000}"/>
          </ac:graphicFrameMkLst>
        </pc:graphicFrameChg>
        <pc:graphicFrameChg chg="mod">
          <ac:chgData name="BUCHAILLOT JACQUES" userId="0ed4f12d-2581-4539-9d7f-8ab68ee0ab77" providerId="ADAL" clId="{3401E4A8-1A57-4990-882A-6AC43B26D960}" dt="2019-10-18T14:14:17.902" v="9357"/>
          <ac:graphicFrameMkLst>
            <pc:docMk/>
            <pc:sldMk cId="279302584" sldId="256"/>
            <ac:graphicFrameMk id="16" creationId="{00000000-0000-0000-0000-000000000000}"/>
          </ac:graphicFrameMkLst>
        </pc:graphicFrameChg>
        <pc:graphicFrameChg chg="mod">
          <ac:chgData name="BUCHAILLOT JACQUES" userId="0ed4f12d-2581-4539-9d7f-8ab68ee0ab77" providerId="ADAL" clId="{3401E4A8-1A57-4990-882A-6AC43B26D960}" dt="2019-10-18T14:14:17.898" v="9356"/>
          <ac:graphicFrameMkLst>
            <pc:docMk/>
            <pc:sldMk cId="279302584" sldId="256"/>
            <ac:graphicFrameMk id="18" creationId="{00000000-0000-0000-0000-000000000000}"/>
          </ac:graphicFrameMkLst>
        </pc:graphicFrameChg>
        <pc:graphicFrameChg chg="mod">
          <ac:chgData name="BUCHAILLOT JACQUES" userId="0ed4f12d-2581-4539-9d7f-8ab68ee0ab77" providerId="ADAL" clId="{3401E4A8-1A57-4990-882A-6AC43B26D960}" dt="2019-10-18T14:14:17.890" v="9355"/>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3999249099" sldId="257"/>
        </pc:sldMkLst>
        <pc:spChg chg="mod">
          <ac:chgData name="BUCHAILLOT JACQUES" userId="0ed4f12d-2581-4539-9d7f-8ab68ee0ab77" providerId="ADAL" clId="{3401E4A8-1A57-4990-882A-6AC43B26D960}" dt="2019-10-17T07:51:23.893" v="926" actId="20577"/>
          <ac:spMkLst>
            <pc:docMk/>
            <pc:sldMk cId="3999249099" sldId="257"/>
            <ac:spMk id="17" creationId="{00000000-0000-0000-0000-000000000000}"/>
          </ac:spMkLst>
        </pc:spChg>
        <pc:graphicFrameChg chg="mod">
          <ac:chgData name="BUCHAILLOT JACQUES" userId="0ed4f12d-2581-4539-9d7f-8ab68ee0ab77" providerId="ADAL" clId="{3401E4A8-1A57-4990-882A-6AC43B26D960}" dt="2019-10-18T06:58:46.333" v="4593"/>
          <ac:graphicFrameMkLst>
            <pc:docMk/>
            <pc:sldMk cId="3999249099" sldId="257"/>
            <ac:graphicFrameMk id="10" creationId="{00000000-0000-0000-0000-000000000000}"/>
          </ac:graphicFrameMkLst>
        </pc:graphicFrameChg>
        <pc:graphicFrameChg chg="mod modGraphic">
          <ac:chgData name="BUCHAILLOT JACQUES" userId="0ed4f12d-2581-4539-9d7f-8ab68ee0ab77" providerId="ADAL" clId="{3401E4A8-1A57-4990-882A-6AC43B26D960}" dt="2019-10-18T06:58:46.333" v="4593"/>
          <ac:graphicFrameMkLst>
            <pc:docMk/>
            <pc:sldMk cId="3999249099" sldId="257"/>
            <ac:graphicFrameMk id="13"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121011731" sldId="258"/>
        </pc:sldMkLst>
        <pc:spChg chg="mod">
          <ac:chgData name="BUCHAILLOT JACQUES" userId="0ed4f12d-2581-4539-9d7f-8ab68ee0ab77" providerId="ADAL" clId="{3401E4A8-1A57-4990-882A-6AC43B26D960}" dt="2019-10-18T06:58:46.333" v="4593"/>
          <ac:spMkLst>
            <pc:docMk/>
            <pc:sldMk cId="121011731" sldId="258"/>
            <ac:spMk id="2" creationId="{1C75111B-55E1-44DB-81AF-ECCAFF8155C1}"/>
          </ac:spMkLst>
        </pc:spChg>
        <pc:spChg chg="mod">
          <ac:chgData name="BUCHAILLOT JACQUES" userId="0ed4f12d-2581-4539-9d7f-8ab68ee0ab77" providerId="ADAL" clId="{3401E4A8-1A57-4990-882A-6AC43B26D960}" dt="2019-10-18T06:58:46.333" v="4593"/>
          <ac:spMkLst>
            <pc:docMk/>
            <pc:sldMk cId="121011731" sldId="258"/>
            <ac:spMk id="9" creationId="{00000000-0000-0000-0000-000000000000}"/>
          </ac:spMkLst>
        </pc:spChg>
      </pc:sldChg>
      <pc:sldMasterChg chg="modSp modSldLayout">
        <pc:chgData name="BUCHAILLOT JACQUES" userId="0ed4f12d-2581-4539-9d7f-8ab68ee0ab77" providerId="ADAL" clId="{3401E4A8-1A57-4990-882A-6AC43B26D960}" dt="2019-10-18T06:58:46.333" v="4593"/>
        <pc:sldMasterMkLst>
          <pc:docMk/>
          <pc:sldMasterMk cId="3770950575" sldId="2147483660"/>
        </pc:sldMasterMkLst>
        <pc:spChg chg="mod">
          <ac:chgData name="BUCHAILLOT JACQUES" userId="0ed4f12d-2581-4539-9d7f-8ab68ee0ab77" providerId="ADAL" clId="{3401E4A8-1A57-4990-882A-6AC43B26D960}" dt="2019-10-18T06:58:46.333" v="4593"/>
          <ac:spMkLst>
            <pc:docMk/>
            <pc:sldMasterMk cId="3770950575" sldId="2147483660"/>
            <ac:spMk id="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9"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ac:grpSpMk id="5" creationId="{00000000-0000-0000-0000-000000000000}"/>
          </ac:grpSpMkLst>
        </pc:grpChg>
        <pc:cxnChg chg="mod">
          <ac:chgData name="BUCHAILLOT JACQUES" userId="0ed4f12d-2581-4539-9d7f-8ab68ee0ab77" providerId="ADAL" clId="{3401E4A8-1A57-4990-882A-6AC43B26D960}" dt="2019-10-18T06:58:46.333" v="4593"/>
          <ac:cxnSpMkLst>
            <pc:docMk/>
            <pc:sldMasterMk cId="3770950575" sldId="2147483660"/>
            <ac:cxnSpMk id="10" creationId="{00000000-0000-0000-0000-000000000000}"/>
          </ac:cxnSpMkLst>
        </pc:cxnChg>
        <pc:sldLayoutChg chg="modSp">
          <pc:chgData name="BUCHAILLOT JACQUES" userId="0ed4f12d-2581-4539-9d7f-8ab68ee0ab77" providerId="ADAL" clId="{3401E4A8-1A57-4990-882A-6AC43B26D960}" dt="2019-10-18T06:58:46.333" v="4593"/>
          <pc:sldLayoutMkLst>
            <pc:docMk/>
            <pc:sldMasterMk cId="3770950575" sldId="2147483660"/>
            <pc:sldLayoutMk cId="3853605113" sldId="2147483661"/>
          </pc:sldLayoutMkLst>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7" creationId="{00000000-0000-0000-0000-000000000000}"/>
            </ac:spMkLst>
          </pc:sp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4"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5"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6" creationId="{00000000-0000-0000-0000-000000000000}"/>
            </ac:picMkLst>
          </pc:pic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387640259" sldId="2147483663"/>
          </pc:sldLayoutMkLst>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1387640259" sldId="2147483663"/>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939109881" sldId="2147483664"/>
          </pc:sldLayoutMkLst>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2939109881" sldId="2147483664"/>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227862912" sldId="2147483665"/>
          </pc:sldLayoutMkLst>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4227862912" sldId="2147483665"/>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716288528" sldId="2147483666"/>
          </pc:sldLayoutMkLst>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2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66596637" sldId="2147483667"/>
          </pc:sldLayoutMkLst>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6" creationId="{43E1735B-F446-484A-BC17-DB1907D46C4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7" creationId="{7226B4C9-0FD1-4300-BDBB-7458A2D0BC97}"/>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257230385" sldId="2147483668"/>
          </pc:sldLayoutMkLst>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7" creationId="{B18A01ED-238C-4151-91C3-2D5A00953B54}"/>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8" creationId="{05DBEEDC-A900-4DCD-A5AD-FF2C5103BBAE}"/>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4738888" sldId="2147483669"/>
          </pc:sldLayoutMkLst>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43887229" sldId="2147483670"/>
          </pc:sldLayoutMkLst>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7" creationId="{B63F3488-5D07-44B6-9A77-ED8A2AE73C19}"/>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8" creationId="{845FF3F8-AF36-4DF0-A425-148CFCCA8ECA}"/>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519311764" sldId="2147483671"/>
          </pc:sldLayoutMkLst>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334939689" sldId="2147483672"/>
          </pc:sldLayoutMkLst>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7" creationId="{EB7312DC-7630-46EA-9312-AF59335F5496}"/>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8" creationId="{DF2B7C25-BB31-4297-937E-8720E5724DA5}"/>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506601243" sldId="2147483673"/>
          </pc:sldLayoutMkLst>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436044737" sldId="2147483674"/>
          </pc:sldLayoutMkLst>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7" creationId="{B9DBB539-2338-43A8-B7EF-FDA43BF814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8" creationId="{940B9369-11E5-4E31-A34D-442D50A6EE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997510206" sldId="2147483675"/>
          </pc:sldLayoutMkLst>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17"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pc:sldLayoutMk cId="3997510206" sldId="2147483675"/>
              <ac:grpSpMk id="14" creationId="{00000000-0000-0000-0000-000000000000}"/>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1844570" sldId="2147483676"/>
          </pc:sldLayoutMkLst>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6" creationId="{2EB21228-6005-4297-8043-13014BD9CDA5}"/>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7" creationId="{79104AF3-13DE-45DA-9BF7-91E8B7CD59BA}"/>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054699315" sldId="2147483677"/>
          </pc:sldLayoutMkLst>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7" creationId="{08A109AB-1882-4E82-A830-0BD03F1A842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8" creationId="{0E6421A0-04D1-4A1D-983B-BF5D10A762D4}"/>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113759555" sldId="2147483678"/>
          </pc:sldLayoutMkLst>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9" creationId="{475D8707-1998-4E73-B202-1208ADCF3C77}"/>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766824726" sldId="2147483679"/>
          </pc:sldLayoutMkLst>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9" creationId="{4E619C9B-A137-4A27-9B12-DC51193A4196}"/>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3" creationId="{C5C7F878-E3CD-4730-A47E-0F88FB304791}"/>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4" creationId="{13C6BA92-3B4F-4F92-B420-648566905355}"/>
            </ac:spMkLst>
          </pc:spChg>
          <pc:grpChg chg="mod">
            <ac:chgData name="BUCHAILLOT JACQUES" userId="0ed4f12d-2581-4539-9d7f-8ab68ee0ab77" providerId="ADAL" clId="{3401E4A8-1A57-4990-882A-6AC43B26D960}" dt="2019-10-18T06:58:46.333" v="4593"/>
            <ac:grpSpMkLst>
              <pc:docMk/>
              <pc:sldMasterMk cId="3770950575" sldId="2147483660"/>
              <pc:sldLayoutMk cId="1766824726" sldId="2147483679"/>
              <ac:grpSpMk id="3" creationId="{BA1C81A1-58A4-404A-9FFA-5C44366BC3CE}"/>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02952076" sldId="2147483680"/>
          </pc:sldLayoutMkLst>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9" creationId="{45B1A0EF-9666-4D70-9206-0E94717DEFA5}"/>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0" creationId="{3EAC0E05-B0EB-4383-B2B1-5BC820314C29}"/>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1" creationId="{68D2430C-21AD-4E1E-8262-56BA794CCE5E}"/>
            </ac:spMkLst>
          </pc:spChg>
          <pc:grpChg chg="mod">
            <ac:chgData name="BUCHAILLOT JACQUES" userId="0ed4f12d-2581-4539-9d7f-8ab68ee0ab77" providerId="ADAL" clId="{3401E4A8-1A57-4990-882A-6AC43B26D960}" dt="2019-10-18T06:58:46.333" v="4593"/>
            <ac:grpSpMkLst>
              <pc:docMk/>
              <pc:sldMasterMk cId="3770950575" sldId="2147483660"/>
              <pc:sldLayoutMk cId="2102952076" sldId="2147483680"/>
              <ac:grpSpMk id="12" creationId="{1165105E-048D-40C0-9097-8D2D0320ABF7}"/>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013821849" sldId="2147483681"/>
          </pc:sldLayoutMkLst>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2" creationId="{1AC9399E-7F85-4556-A58C-390990B91B33}"/>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3" creationId="{89BAF6BB-0CF7-4C2B-8912-44C6E734580C}"/>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4" creationId="{F77AC4A0-3C27-464B-AE09-577BF7F6683D}"/>
            </ac:spMkLst>
          </pc:spChg>
          <pc:grpChg chg="mod">
            <ac:chgData name="BUCHAILLOT JACQUES" userId="0ed4f12d-2581-4539-9d7f-8ab68ee0ab77" providerId="ADAL" clId="{3401E4A8-1A57-4990-882A-6AC43B26D960}" dt="2019-10-18T06:58:46.333" v="4593"/>
            <ac:grpSpMkLst>
              <pc:docMk/>
              <pc:sldMasterMk cId="3770950575" sldId="2147483660"/>
              <pc:sldLayoutMk cId="1013821849" sldId="2147483681"/>
              <ac:grpSpMk id="9" creationId="{7A27E897-8F84-43AF-BA20-60CC70CB055A}"/>
            </ac:grpSpMkLst>
          </pc:grpChg>
        </pc:sldLayoutChg>
      </pc:sldMasterChg>
    </pc:docChg>
  </pc:docChgLst>
  <pc:docChgLst>
    <pc:chgData name="BUCHAILLOT JACQUES" userId="0ed4f12d-2581-4539-9d7f-8ab68ee0ab77" providerId="ADAL" clId="{A4174885-952A-4171-939D-75D56E4CECA4}"/>
    <pc:docChg chg="undo redo custSel addSld delSld modSld sldOrd">
      <pc:chgData name="BUCHAILLOT JACQUES" userId="0ed4f12d-2581-4539-9d7f-8ab68ee0ab77" providerId="ADAL" clId="{A4174885-952A-4171-939D-75D56E4CECA4}" dt="2020-09-25T12:10:20.934" v="3186" actId="14861"/>
      <pc:docMkLst>
        <pc:docMk/>
      </pc:docMkLst>
      <pc:sldChg chg="modSp">
        <pc:chgData name="BUCHAILLOT JACQUES" userId="0ed4f12d-2581-4539-9d7f-8ab68ee0ab77" providerId="ADAL" clId="{A4174885-952A-4171-939D-75D56E4CECA4}" dt="2020-09-25T07:10:20.545" v="3"/>
        <pc:sldMkLst>
          <pc:docMk/>
          <pc:sldMk cId="279302584" sldId="256"/>
        </pc:sldMkLst>
        <pc:graphicFrameChg chg="mod">
          <ac:chgData name="BUCHAILLOT JACQUES" userId="0ed4f12d-2581-4539-9d7f-8ab68ee0ab77" providerId="ADAL" clId="{A4174885-952A-4171-939D-75D56E4CECA4}" dt="2020-09-25T07:10:20.532" v="0"/>
          <ac:graphicFrameMkLst>
            <pc:docMk/>
            <pc:sldMk cId="279302584" sldId="256"/>
            <ac:graphicFrameMk id="15" creationId="{00000000-0000-0000-0000-000000000000}"/>
          </ac:graphicFrameMkLst>
        </pc:graphicFrameChg>
        <pc:graphicFrameChg chg="mod">
          <ac:chgData name="BUCHAILLOT JACQUES" userId="0ed4f12d-2581-4539-9d7f-8ab68ee0ab77" providerId="ADAL" clId="{A4174885-952A-4171-939D-75D56E4CECA4}" dt="2020-09-25T07:10:20.540" v="1"/>
          <ac:graphicFrameMkLst>
            <pc:docMk/>
            <pc:sldMk cId="279302584" sldId="256"/>
            <ac:graphicFrameMk id="16" creationId="{00000000-0000-0000-0000-000000000000}"/>
          </ac:graphicFrameMkLst>
        </pc:graphicFrameChg>
        <pc:graphicFrameChg chg="mod">
          <ac:chgData name="BUCHAILLOT JACQUES" userId="0ed4f12d-2581-4539-9d7f-8ab68ee0ab77" providerId="ADAL" clId="{A4174885-952A-4171-939D-75D56E4CECA4}" dt="2020-09-25T07:10:20.542" v="2"/>
          <ac:graphicFrameMkLst>
            <pc:docMk/>
            <pc:sldMk cId="279302584" sldId="256"/>
            <ac:graphicFrameMk id="18" creationId="{00000000-0000-0000-0000-000000000000}"/>
          </ac:graphicFrameMkLst>
        </pc:graphicFrameChg>
        <pc:graphicFrameChg chg="mod">
          <ac:chgData name="BUCHAILLOT JACQUES" userId="0ed4f12d-2581-4539-9d7f-8ab68ee0ab77" providerId="ADAL" clId="{A4174885-952A-4171-939D-75D56E4CECA4}" dt="2020-09-25T07:10:20.545" v="3"/>
          <ac:graphicFrameMkLst>
            <pc:docMk/>
            <pc:sldMk cId="279302584" sldId="256"/>
            <ac:graphicFrameMk id="19" creationId="{00000000-0000-0000-0000-000000000000}"/>
          </ac:graphicFrameMkLst>
        </pc:graphicFrameChg>
      </pc:sldChg>
      <pc:sldChg chg="addSp delSp modSp mod">
        <pc:chgData name="BUCHAILLOT JACQUES" userId="0ed4f12d-2581-4539-9d7f-8ab68ee0ab77" providerId="ADAL" clId="{A4174885-952A-4171-939D-75D56E4CECA4}" dt="2020-09-25T07:49:44.493" v="1203" actId="22"/>
        <pc:sldMkLst>
          <pc:docMk/>
          <pc:sldMk cId="3805861529" sldId="336"/>
        </pc:sldMkLst>
        <pc:spChg chg="mod">
          <ac:chgData name="BUCHAILLOT JACQUES" userId="0ed4f12d-2581-4539-9d7f-8ab68ee0ab77" providerId="ADAL" clId="{A4174885-952A-4171-939D-75D56E4CECA4}" dt="2020-09-25T07:28:41.152" v="670" actId="790"/>
          <ac:spMkLst>
            <pc:docMk/>
            <pc:sldMk cId="3805861529" sldId="336"/>
            <ac:spMk id="13" creationId="{AA0E5F9B-8D49-40C8-9A78-EACD12BA39BC}"/>
          </ac:spMkLst>
        </pc:spChg>
        <pc:picChg chg="add">
          <ac:chgData name="BUCHAILLOT JACQUES" userId="0ed4f12d-2581-4539-9d7f-8ab68ee0ab77" providerId="ADAL" clId="{A4174885-952A-4171-939D-75D56E4CECA4}" dt="2020-09-25T07:49:44.493" v="1203" actId="22"/>
          <ac:picMkLst>
            <pc:docMk/>
            <pc:sldMk cId="3805861529" sldId="336"/>
            <ac:picMk id="4" creationId="{BE56F667-807D-46CD-974D-D73EF5722178}"/>
          </ac:picMkLst>
        </pc:picChg>
        <pc:picChg chg="del">
          <ac:chgData name="BUCHAILLOT JACQUES" userId="0ed4f12d-2581-4539-9d7f-8ab68ee0ab77" providerId="ADAL" clId="{A4174885-952A-4171-939D-75D56E4CECA4}" dt="2020-09-25T07:47:05.330" v="1146" actId="478"/>
          <ac:picMkLst>
            <pc:docMk/>
            <pc:sldMk cId="3805861529" sldId="336"/>
            <ac:picMk id="6" creationId="{27837A57-BB06-4048-B77A-D06F72A3C5F3}"/>
          </ac:picMkLst>
        </pc:picChg>
        <pc:picChg chg="del">
          <ac:chgData name="BUCHAILLOT JACQUES" userId="0ed4f12d-2581-4539-9d7f-8ab68ee0ab77" providerId="ADAL" clId="{A4174885-952A-4171-939D-75D56E4CECA4}" dt="2020-09-25T07:47:03.840" v="1145" actId="478"/>
          <ac:picMkLst>
            <pc:docMk/>
            <pc:sldMk cId="3805861529" sldId="336"/>
            <ac:picMk id="10" creationId="{7171FF05-3F7D-4D9E-B71D-0E9179F9ECB1}"/>
          </ac:picMkLst>
        </pc:picChg>
      </pc:sldChg>
      <pc:sldChg chg="addSp delSp modSp mod">
        <pc:chgData name="BUCHAILLOT JACQUES" userId="0ed4f12d-2581-4539-9d7f-8ab68ee0ab77" providerId="ADAL" clId="{A4174885-952A-4171-939D-75D56E4CECA4}" dt="2020-09-25T08:10:27.837" v="1688" actId="1038"/>
        <pc:sldMkLst>
          <pc:docMk/>
          <pc:sldMk cId="4147089167" sldId="337"/>
        </pc:sldMkLst>
        <pc:spChg chg="add mod">
          <ac:chgData name="BUCHAILLOT JACQUES" userId="0ed4f12d-2581-4539-9d7f-8ab68ee0ab77" providerId="ADAL" clId="{A4174885-952A-4171-939D-75D56E4CECA4}" dt="2020-09-25T08:09:54.798" v="1673" actId="164"/>
          <ac:spMkLst>
            <pc:docMk/>
            <pc:sldMk cId="4147089167" sldId="337"/>
            <ac:spMk id="9" creationId="{241B0B91-A929-4199-9606-46EFC38A01FD}"/>
          </ac:spMkLst>
        </pc:spChg>
        <pc:spChg chg="mod">
          <ac:chgData name="BUCHAILLOT JACQUES" userId="0ed4f12d-2581-4539-9d7f-8ab68ee0ab77" providerId="ADAL" clId="{A4174885-952A-4171-939D-75D56E4CECA4}" dt="2020-09-25T08:09:38.867" v="1660" actId="1076"/>
          <ac:spMkLst>
            <pc:docMk/>
            <pc:sldMk cId="4147089167" sldId="337"/>
            <ac:spMk id="11" creationId="{BB8E004F-7E24-410C-9DBF-321B1C22072C}"/>
          </ac:spMkLst>
        </pc:spChg>
        <pc:spChg chg="mod">
          <ac:chgData name="BUCHAILLOT JACQUES" userId="0ed4f12d-2581-4539-9d7f-8ab68ee0ab77" providerId="ADAL" clId="{A4174885-952A-4171-939D-75D56E4CECA4}" dt="2020-09-25T08:08:17.504" v="1603" actId="1076"/>
          <ac:spMkLst>
            <pc:docMk/>
            <pc:sldMk cId="4147089167" sldId="337"/>
            <ac:spMk id="13" creationId="{AA0E5F9B-8D49-40C8-9A78-EACD12BA39BC}"/>
          </ac:spMkLst>
        </pc:spChg>
        <pc:spChg chg="mod">
          <ac:chgData name="BUCHAILLOT JACQUES" userId="0ed4f12d-2581-4539-9d7f-8ab68ee0ab77" providerId="ADAL" clId="{A4174885-952A-4171-939D-75D56E4CECA4}" dt="2020-09-25T08:08:29.196" v="1614" actId="1038"/>
          <ac:spMkLst>
            <pc:docMk/>
            <pc:sldMk cId="4147089167" sldId="337"/>
            <ac:spMk id="14" creationId="{F85D370D-1837-472E-B68F-F77F988F587D}"/>
          </ac:spMkLst>
        </pc:spChg>
        <pc:grpChg chg="add mod">
          <ac:chgData name="BUCHAILLOT JACQUES" userId="0ed4f12d-2581-4539-9d7f-8ab68ee0ab77" providerId="ADAL" clId="{A4174885-952A-4171-939D-75D56E4CECA4}" dt="2020-09-25T08:10:27.837" v="1688" actId="1038"/>
          <ac:grpSpMkLst>
            <pc:docMk/>
            <pc:sldMk cId="4147089167" sldId="337"/>
            <ac:grpSpMk id="6" creationId="{CFEC1FCE-D274-4FBA-AA38-182C73D196ED}"/>
          </ac:grpSpMkLst>
        </pc:grpChg>
        <pc:grpChg chg="del">
          <ac:chgData name="BUCHAILLOT JACQUES" userId="0ed4f12d-2581-4539-9d7f-8ab68ee0ab77" providerId="ADAL" clId="{A4174885-952A-4171-939D-75D56E4CECA4}" dt="2020-09-25T08:01:23.945" v="1261" actId="478"/>
          <ac:grpSpMkLst>
            <pc:docMk/>
            <pc:sldMk cId="4147089167" sldId="337"/>
            <ac:grpSpMk id="17" creationId="{9CECA4A4-032A-415D-92D6-F041550001AF}"/>
          </ac:grpSpMkLst>
        </pc:grpChg>
        <pc:grpChg chg="add mod">
          <ac:chgData name="BUCHAILLOT JACQUES" userId="0ed4f12d-2581-4539-9d7f-8ab68ee0ab77" providerId="ADAL" clId="{A4174885-952A-4171-939D-75D56E4CECA4}" dt="2020-09-25T08:10:10.411" v="1684" actId="14861"/>
          <ac:grpSpMkLst>
            <pc:docMk/>
            <pc:sldMk cId="4147089167" sldId="337"/>
            <ac:grpSpMk id="20" creationId="{197C3E3E-A3E5-4AF8-85AD-32F5244B12E3}"/>
          </ac:grpSpMkLst>
        </pc:grpChg>
        <pc:picChg chg="add">
          <ac:chgData name="BUCHAILLOT JACQUES" userId="0ed4f12d-2581-4539-9d7f-8ab68ee0ab77" providerId="ADAL" clId="{A4174885-952A-4171-939D-75D56E4CECA4}" dt="2020-09-25T07:49:37.777" v="1199" actId="22"/>
          <ac:picMkLst>
            <pc:docMk/>
            <pc:sldMk cId="4147089167" sldId="337"/>
            <ac:picMk id="4" creationId="{D35F91B0-7314-4D6F-890F-251A825C198C}"/>
          </ac:picMkLst>
        </pc:picChg>
        <pc:picChg chg="add mod">
          <ac:chgData name="BUCHAILLOT JACQUES" userId="0ed4f12d-2581-4539-9d7f-8ab68ee0ab77" providerId="ADAL" clId="{A4174885-952A-4171-939D-75D56E4CECA4}" dt="2020-09-25T08:08:36.102" v="1621" actId="1038"/>
          <ac:picMkLst>
            <pc:docMk/>
            <pc:sldMk cId="4147089167" sldId="337"/>
            <ac:picMk id="5" creationId="{83716AF1-DD39-4C39-8B22-B23747242690}"/>
          </ac:picMkLst>
        </pc:picChg>
        <pc:picChg chg="del">
          <ac:chgData name="BUCHAILLOT JACQUES" userId="0ed4f12d-2581-4539-9d7f-8ab68ee0ab77" providerId="ADAL" clId="{A4174885-952A-4171-939D-75D56E4CECA4}" dt="2020-09-25T08:01:16.762" v="1256" actId="478"/>
          <ac:picMkLst>
            <pc:docMk/>
            <pc:sldMk cId="4147089167" sldId="337"/>
            <ac:picMk id="7" creationId="{4AF21FD0-E4B8-406A-A9D6-8BC202A92CA5}"/>
          </ac:picMkLst>
        </pc:picChg>
        <pc:picChg chg="add mod">
          <ac:chgData name="BUCHAILLOT JACQUES" userId="0ed4f12d-2581-4539-9d7f-8ab68ee0ab77" providerId="ADAL" clId="{A4174885-952A-4171-939D-75D56E4CECA4}" dt="2020-09-25T08:10:14.673" v="1685" actId="14861"/>
          <ac:picMkLst>
            <pc:docMk/>
            <pc:sldMk cId="4147089167" sldId="337"/>
            <ac:picMk id="8" creationId="{0FBA1AFF-41E0-460D-B36E-B2D97194A5F9}"/>
          </ac:picMkLst>
        </pc:picChg>
        <pc:picChg chg="del">
          <ac:chgData name="BUCHAILLOT JACQUES" userId="0ed4f12d-2581-4539-9d7f-8ab68ee0ab77" providerId="ADAL" clId="{A4174885-952A-4171-939D-75D56E4CECA4}" dt="2020-09-25T07:47:18.127" v="1150" actId="478"/>
          <ac:picMkLst>
            <pc:docMk/>
            <pc:sldMk cId="4147089167" sldId="337"/>
            <ac:picMk id="10" creationId="{7FFFE8AD-D11C-4446-B26D-364D74957E5E}"/>
          </ac:picMkLst>
        </pc:picChg>
        <pc:picChg chg="del">
          <ac:chgData name="BUCHAILLOT JACQUES" userId="0ed4f12d-2581-4539-9d7f-8ab68ee0ab77" providerId="ADAL" clId="{A4174885-952A-4171-939D-75D56E4CECA4}" dt="2020-09-25T07:47:18.127" v="1150" actId="478"/>
          <ac:picMkLst>
            <pc:docMk/>
            <pc:sldMk cId="4147089167" sldId="337"/>
            <ac:picMk id="12" creationId="{197027E3-52AC-448D-A432-D95483AFE026}"/>
          </ac:picMkLst>
        </pc:picChg>
      </pc:sldChg>
      <pc:sldChg chg="add del">
        <pc:chgData name="BUCHAILLOT JACQUES" userId="0ed4f12d-2581-4539-9d7f-8ab68ee0ab77" providerId="ADAL" clId="{A4174885-952A-4171-939D-75D56E4CECA4}" dt="2020-09-25T07:28:58.131" v="673" actId="47"/>
        <pc:sldMkLst>
          <pc:docMk/>
          <pc:sldMk cId="2118922394" sldId="338"/>
        </pc:sldMkLst>
      </pc:sldChg>
      <pc:sldChg chg="addSp delSp modSp mod modNotesTx">
        <pc:chgData name="BUCHAILLOT JACQUES" userId="0ed4f12d-2581-4539-9d7f-8ab68ee0ab77" providerId="ADAL" clId="{A4174885-952A-4171-939D-75D56E4CECA4}" dt="2020-09-25T07:49:43.679" v="1202" actId="22"/>
        <pc:sldMkLst>
          <pc:docMk/>
          <pc:sldMk cId="4140284646" sldId="339"/>
        </pc:sldMkLst>
        <pc:spChg chg="mod">
          <ac:chgData name="BUCHAILLOT JACQUES" userId="0ed4f12d-2581-4539-9d7f-8ab68ee0ab77" providerId="ADAL" clId="{A4174885-952A-4171-939D-75D56E4CECA4}" dt="2020-09-25T07:30:32.240" v="688" actId="20577"/>
          <ac:spMkLst>
            <pc:docMk/>
            <pc:sldMk cId="4140284646" sldId="339"/>
            <ac:spMk id="11" creationId="{BB8E004F-7E24-410C-9DBF-321B1C22072C}"/>
          </ac:spMkLst>
        </pc:spChg>
        <pc:spChg chg="add del">
          <ac:chgData name="BUCHAILLOT JACQUES" userId="0ed4f12d-2581-4539-9d7f-8ab68ee0ab77" providerId="ADAL" clId="{A4174885-952A-4171-939D-75D56E4CECA4}" dt="2020-09-25T07:36:41.630" v="814" actId="22"/>
          <ac:spMkLst>
            <pc:docMk/>
            <pc:sldMk cId="4140284646" sldId="339"/>
            <ac:spMk id="12" creationId="{E55D7FF0-93EC-4E24-8F11-291C0DFC2404}"/>
          </ac:spMkLst>
        </pc:spChg>
        <pc:spChg chg="mod">
          <ac:chgData name="BUCHAILLOT JACQUES" userId="0ed4f12d-2581-4539-9d7f-8ab68ee0ab77" providerId="ADAL" clId="{A4174885-952A-4171-939D-75D56E4CECA4}" dt="2020-09-25T07:45:31.613" v="1092" actId="14100"/>
          <ac:spMkLst>
            <pc:docMk/>
            <pc:sldMk cId="4140284646" sldId="339"/>
            <ac:spMk id="13" creationId="{AA0E5F9B-8D49-40C8-9A78-EACD12BA39BC}"/>
          </ac:spMkLst>
        </pc:spChg>
        <pc:picChg chg="del">
          <ac:chgData name="BUCHAILLOT JACQUES" userId="0ed4f12d-2581-4539-9d7f-8ab68ee0ab77" providerId="ADAL" clId="{A4174885-952A-4171-939D-75D56E4CECA4}" dt="2020-09-25T07:30:43.827" v="689" actId="478"/>
          <ac:picMkLst>
            <pc:docMk/>
            <pc:sldMk cId="4140284646" sldId="339"/>
            <ac:picMk id="5" creationId="{2212454A-0E94-4274-84E6-0763964E3210}"/>
          </ac:picMkLst>
        </pc:picChg>
        <pc:picChg chg="del">
          <ac:chgData name="BUCHAILLOT JACQUES" userId="0ed4f12d-2581-4539-9d7f-8ab68ee0ab77" providerId="ADAL" clId="{A4174885-952A-4171-939D-75D56E4CECA4}" dt="2020-09-25T07:47:08.518" v="1147" actId="478"/>
          <ac:picMkLst>
            <pc:docMk/>
            <pc:sldMk cId="4140284646" sldId="339"/>
            <ac:picMk id="6" creationId="{27837A57-BB06-4048-B77A-D06F72A3C5F3}"/>
          </ac:picMkLst>
        </pc:picChg>
        <pc:picChg chg="add mod">
          <ac:chgData name="BUCHAILLOT JACQUES" userId="0ed4f12d-2581-4539-9d7f-8ab68ee0ab77" providerId="ADAL" clId="{A4174885-952A-4171-939D-75D56E4CECA4}" dt="2020-09-25T07:38:40.172" v="843" actId="14100"/>
          <ac:picMkLst>
            <pc:docMk/>
            <pc:sldMk cId="4140284646" sldId="339"/>
            <ac:picMk id="7" creationId="{DF57EF04-F771-462B-BE4C-39CBC0D4E5D3}"/>
          </ac:picMkLst>
        </pc:picChg>
        <pc:picChg chg="add mod">
          <ac:chgData name="BUCHAILLOT JACQUES" userId="0ed4f12d-2581-4539-9d7f-8ab68ee0ab77" providerId="ADAL" clId="{A4174885-952A-4171-939D-75D56E4CECA4}" dt="2020-09-25T07:38:36.177" v="842" actId="14861"/>
          <ac:picMkLst>
            <pc:docMk/>
            <pc:sldMk cId="4140284646" sldId="339"/>
            <ac:picMk id="8" creationId="{FD2287D4-7F36-4F11-9959-1679FC7DD8BB}"/>
          </ac:picMkLst>
        </pc:picChg>
        <pc:picChg chg="add mod">
          <ac:chgData name="BUCHAILLOT JACQUES" userId="0ed4f12d-2581-4539-9d7f-8ab68ee0ab77" providerId="ADAL" clId="{A4174885-952A-4171-939D-75D56E4CECA4}" dt="2020-09-25T07:45:41.568" v="1096" actId="14861"/>
          <ac:picMkLst>
            <pc:docMk/>
            <pc:sldMk cId="4140284646" sldId="339"/>
            <ac:picMk id="9" creationId="{2C0CBC25-0B0C-4E19-865A-6208A330AFDD}"/>
          </ac:picMkLst>
        </pc:picChg>
        <pc:picChg chg="del">
          <ac:chgData name="BUCHAILLOT JACQUES" userId="0ed4f12d-2581-4539-9d7f-8ab68ee0ab77" providerId="ADAL" clId="{A4174885-952A-4171-939D-75D56E4CECA4}" dt="2020-09-25T07:47:08.518" v="1147" actId="478"/>
          <ac:picMkLst>
            <pc:docMk/>
            <pc:sldMk cId="4140284646" sldId="339"/>
            <ac:picMk id="10" creationId="{7171FF05-3F7D-4D9E-B71D-0E9179F9ECB1}"/>
          </ac:picMkLst>
        </pc:picChg>
        <pc:picChg chg="add">
          <ac:chgData name="BUCHAILLOT JACQUES" userId="0ed4f12d-2581-4539-9d7f-8ab68ee0ab77" providerId="ADAL" clId="{A4174885-952A-4171-939D-75D56E4CECA4}" dt="2020-09-25T07:49:43.679" v="1202" actId="22"/>
          <ac:picMkLst>
            <pc:docMk/>
            <pc:sldMk cId="4140284646" sldId="339"/>
            <ac:picMk id="15" creationId="{02C6FA06-A4BA-4F0C-A39F-4EE85D6CDBC7}"/>
          </ac:picMkLst>
        </pc:picChg>
      </pc:sldChg>
      <pc:sldChg chg="addSp delSp modSp mod modNotesTx">
        <pc:chgData name="BUCHAILLOT JACQUES" userId="0ed4f12d-2581-4539-9d7f-8ab68ee0ab77" providerId="ADAL" clId="{A4174885-952A-4171-939D-75D56E4CECA4}" dt="2020-09-25T12:06:21.561" v="3154" actId="14861"/>
        <pc:sldMkLst>
          <pc:docMk/>
          <pc:sldMk cId="3104050914" sldId="340"/>
        </pc:sldMkLst>
        <pc:picChg chg="mod">
          <ac:chgData name="BUCHAILLOT JACQUES" userId="0ed4f12d-2581-4539-9d7f-8ab68ee0ab77" providerId="ADAL" clId="{A4174885-952A-4171-939D-75D56E4CECA4}" dt="2020-09-25T12:06:21.561" v="3154" actId="14861"/>
          <ac:picMkLst>
            <pc:docMk/>
            <pc:sldMk cId="3104050914" sldId="340"/>
            <ac:picMk id="4" creationId="{B19E3FFC-D2FC-4C94-8FCF-781D43718336}"/>
          </ac:picMkLst>
        </pc:picChg>
        <pc:picChg chg="add">
          <ac:chgData name="BUCHAILLOT JACQUES" userId="0ed4f12d-2581-4539-9d7f-8ab68ee0ab77" providerId="ADAL" clId="{A4174885-952A-4171-939D-75D56E4CECA4}" dt="2020-09-25T07:49:39.533" v="1201" actId="22"/>
          <ac:picMkLst>
            <pc:docMk/>
            <pc:sldMk cId="3104050914" sldId="340"/>
            <ac:picMk id="5" creationId="{153AEF25-7D26-4DB9-B937-F194AEC3F275}"/>
          </ac:picMkLst>
        </pc:picChg>
        <pc:picChg chg="del">
          <ac:chgData name="BUCHAILLOT JACQUES" userId="0ed4f12d-2581-4539-9d7f-8ab68ee0ab77" providerId="ADAL" clId="{A4174885-952A-4171-939D-75D56E4CECA4}" dt="2020-09-25T07:47:11.645" v="1148" actId="478"/>
          <ac:picMkLst>
            <pc:docMk/>
            <pc:sldMk cId="3104050914" sldId="340"/>
            <ac:picMk id="10" creationId="{A01E32DB-8F3C-4EB6-82D6-13ED64478238}"/>
          </ac:picMkLst>
        </pc:picChg>
        <pc:picChg chg="del">
          <ac:chgData name="BUCHAILLOT JACQUES" userId="0ed4f12d-2581-4539-9d7f-8ab68ee0ab77" providerId="ADAL" clId="{A4174885-952A-4171-939D-75D56E4CECA4}" dt="2020-09-25T07:47:11.645" v="1148" actId="478"/>
          <ac:picMkLst>
            <pc:docMk/>
            <pc:sldMk cId="3104050914" sldId="340"/>
            <ac:picMk id="12" creationId="{590654D0-7E55-4A3C-AABA-FAF4BF3535D5}"/>
          </ac:picMkLst>
        </pc:picChg>
      </pc:sldChg>
      <pc:sldChg chg="addSp delSp modSp mod modNotesTx">
        <pc:chgData name="BUCHAILLOT JACQUES" userId="0ed4f12d-2581-4539-9d7f-8ab68ee0ab77" providerId="ADAL" clId="{A4174885-952A-4171-939D-75D56E4CECA4}" dt="2020-09-25T08:32:34.731" v="2357" actId="27636"/>
        <pc:sldMkLst>
          <pc:docMk/>
          <pc:sldMk cId="4201075330" sldId="341"/>
        </pc:sldMkLst>
        <pc:spChg chg="mod">
          <ac:chgData name="BUCHAILLOT JACQUES" userId="0ed4f12d-2581-4539-9d7f-8ab68ee0ab77" providerId="ADAL" clId="{A4174885-952A-4171-939D-75D56E4CECA4}" dt="2020-09-25T08:31:31.389" v="2351" actId="20577"/>
          <ac:spMkLst>
            <pc:docMk/>
            <pc:sldMk cId="4201075330" sldId="341"/>
            <ac:spMk id="13" creationId="{AA0E5F9B-8D49-40C8-9A78-EACD12BA39BC}"/>
          </ac:spMkLst>
        </pc:spChg>
        <pc:spChg chg="mod">
          <ac:chgData name="BUCHAILLOT JACQUES" userId="0ed4f12d-2581-4539-9d7f-8ab68ee0ab77" providerId="ADAL" clId="{A4174885-952A-4171-939D-75D56E4CECA4}" dt="2020-09-25T08:28:55.840" v="2241"/>
          <ac:spMkLst>
            <pc:docMk/>
            <pc:sldMk cId="4201075330" sldId="341"/>
            <ac:spMk id="15" creationId="{DE503E2C-005B-4680-935B-3DC9CC57A5BB}"/>
          </ac:spMkLst>
        </pc:spChg>
        <pc:spChg chg="mod">
          <ac:chgData name="BUCHAILLOT JACQUES" userId="0ed4f12d-2581-4539-9d7f-8ab68ee0ab77" providerId="ADAL" clId="{A4174885-952A-4171-939D-75D56E4CECA4}" dt="2020-09-25T08:28:55.840" v="2241"/>
          <ac:spMkLst>
            <pc:docMk/>
            <pc:sldMk cId="4201075330" sldId="341"/>
            <ac:spMk id="19" creationId="{F1A932B8-8508-4DF0-AD39-66EE15BDF8C2}"/>
          </ac:spMkLst>
        </pc:spChg>
        <pc:spChg chg="mod">
          <ac:chgData name="BUCHAILLOT JACQUES" userId="0ed4f12d-2581-4539-9d7f-8ab68ee0ab77" providerId="ADAL" clId="{A4174885-952A-4171-939D-75D56E4CECA4}" dt="2020-09-25T08:32:34.731" v="2357" actId="27636"/>
          <ac:spMkLst>
            <pc:docMk/>
            <pc:sldMk cId="4201075330" sldId="341"/>
            <ac:spMk id="21" creationId="{3C7D3FF0-9F6F-47C4-929A-FE618E5FD56C}"/>
          </ac:spMkLst>
        </pc:spChg>
        <pc:spChg chg="mod">
          <ac:chgData name="BUCHAILLOT JACQUES" userId="0ed4f12d-2581-4539-9d7f-8ab68ee0ab77" providerId="ADAL" clId="{A4174885-952A-4171-939D-75D56E4CECA4}" dt="2020-09-25T08:32:34.728" v="2356" actId="27636"/>
          <ac:spMkLst>
            <pc:docMk/>
            <pc:sldMk cId="4201075330" sldId="341"/>
            <ac:spMk id="25" creationId="{0942FD44-2BBD-4B53-960D-A8B7CCF31F0A}"/>
          </ac:spMkLst>
        </pc:spChg>
        <pc:grpChg chg="add del mod">
          <ac:chgData name="BUCHAILLOT JACQUES" userId="0ed4f12d-2581-4539-9d7f-8ab68ee0ab77" providerId="ADAL" clId="{A4174885-952A-4171-939D-75D56E4CECA4}" dt="2020-09-25T08:28:58.237" v="2242"/>
          <ac:grpSpMkLst>
            <pc:docMk/>
            <pc:sldMk cId="4201075330" sldId="341"/>
            <ac:grpSpMk id="14" creationId="{EBB7E389-3B56-4FA7-9E59-B5702BCE5ADD}"/>
          </ac:grpSpMkLst>
        </pc:grpChg>
        <pc:grpChg chg="add del mod">
          <ac:chgData name="BUCHAILLOT JACQUES" userId="0ed4f12d-2581-4539-9d7f-8ab68ee0ab77" providerId="ADAL" clId="{A4174885-952A-4171-939D-75D56E4CECA4}" dt="2020-09-25T08:28:58.237" v="2242"/>
          <ac:grpSpMkLst>
            <pc:docMk/>
            <pc:sldMk cId="4201075330" sldId="341"/>
            <ac:grpSpMk id="17" creationId="{3959DB2A-A294-455C-8D70-101612099D38}"/>
          </ac:grpSpMkLst>
        </pc:grpChg>
        <pc:grpChg chg="add mod">
          <ac:chgData name="BUCHAILLOT JACQUES" userId="0ed4f12d-2581-4539-9d7f-8ab68ee0ab77" providerId="ADAL" clId="{A4174885-952A-4171-939D-75D56E4CECA4}" dt="2020-09-25T08:29:11.283" v="2247" actId="1076"/>
          <ac:grpSpMkLst>
            <pc:docMk/>
            <pc:sldMk cId="4201075330" sldId="341"/>
            <ac:grpSpMk id="20" creationId="{7A576B7C-5446-47B3-BBCE-71D1D4B8B92B}"/>
          </ac:grpSpMkLst>
        </pc:grpChg>
        <pc:grpChg chg="add mod">
          <ac:chgData name="BUCHAILLOT JACQUES" userId="0ed4f12d-2581-4539-9d7f-8ab68ee0ab77" providerId="ADAL" clId="{A4174885-952A-4171-939D-75D56E4CECA4}" dt="2020-09-25T08:29:21.228" v="2251" actId="14100"/>
          <ac:grpSpMkLst>
            <pc:docMk/>
            <pc:sldMk cId="4201075330" sldId="341"/>
            <ac:grpSpMk id="23" creationId="{E0D3484F-19E4-4942-BFE6-18B74EC973AD}"/>
          </ac:grpSpMkLst>
        </pc:grpChg>
        <pc:picChg chg="add">
          <ac:chgData name="BUCHAILLOT JACQUES" userId="0ed4f12d-2581-4539-9d7f-8ab68ee0ab77" providerId="ADAL" clId="{A4174885-952A-4171-939D-75D56E4CECA4}" dt="2020-09-25T07:49:33.846" v="1198" actId="22"/>
          <ac:picMkLst>
            <pc:docMk/>
            <pc:sldMk cId="4201075330" sldId="341"/>
            <ac:picMk id="4" creationId="{9CCC5813-B701-471A-92CF-7F090C112B96}"/>
          </ac:picMkLst>
        </pc:picChg>
        <pc:picChg chg="del">
          <ac:chgData name="BUCHAILLOT JACQUES" userId="0ed4f12d-2581-4539-9d7f-8ab68ee0ab77" providerId="ADAL" clId="{A4174885-952A-4171-939D-75D56E4CECA4}" dt="2020-09-25T07:47:57.631" v="1152" actId="478"/>
          <ac:picMkLst>
            <pc:docMk/>
            <pc:sldMk cId="4201075330" sldId="341"/>
            <ac:picMk id="10" creationId="{7FFFE8AD-D11C-4446-B26D-364D74957E5E}"/>
          </ac:picMkLst>
        </pc:picChg>
        <pc:picChg chg="del">
          <ac:chgData name="BUCHAILLOT JACQUES" userId="0ed4f12d-2581-4539-9d7f-8ab68ee0ab77" providerId="ADAL" clId="{A4174885-952A-4171-939D-75D56E4CECA4}" dt="2020-09-25T07:47:55.998" v="1151" actId="478"/>
          <ac:picMkLst>
            <pc:docMk/>
            <pc:sldMk cId="4201075330" sldId="341"/>
            <ac:picMk id="12" creationId="{197027E3-52AC-448D-A432-D95483AFE026}"/>
          </ac:picMkLst>
        </pc:picChg>
        <pc:picChg chg="mod">
          <ac:chgData name="BUCHAILLOT JACQUES" userId="0ed4f12d-2581-4539-9d7f-8ab68ee0ab77" providerId="ADAL" clId="{A4174885-952A-4171-939D-75D56E4CECA4}" dt="2020-09-25T08:28:55.840" v="2241"/>
          <ac:picMkLst>
            <pc:docMk/>
            <pc:sldMk cId="4201075330" sldId="341"/>
            <ac:picMk id="16" creationId="{58EB5BFC-3BE0-4296-BF31-D89170F38EAB}"/>
          </ac:picMkLst>
        </pc:picChg>
        <pc:picChg chg="mod">
          <ac:chgData name="BUCHAILLOT JACQUES" userId="0ed4f12d-2581-4539-9d7f-8ab68ee0ab77" providerId="ADAL" clId="{A4174885-952A-4171-939D-75D56E4CECA4}" dt="2020-09-25T08:28:55.840" v="2241"/>
          <ac:picMkLst>
            <pc:docMk/>
            <pc:sldMk cId="4201075330" sldId="341"/>
            <ac:picMk id="18" creationId="{873F383D-F7A3-45F0-8B89-05A7837AB4DC}"/>
          </ac:picMkLst>
        </pc:picChg>
        <pc:picChg chg="mod">
          <ac:chgData name="BUCHAILLOT JACQUES" userId="0ed4f12d-2581-4539-9d7f-8ab68ee0ab77" providerId="ADAL" clId="{A4174885-952A-4171-939D-75D56E4CECA4}" dt="2020-09-25T08:29:03.285" v="2245"/>
          <ac:picMkLst>
            <pc:docMk/>
            <pc:sldMk cId="4201075330" sldId="341"/>
            <ac:picMk id="22" creationId="{F4D2337E-23B9-447A-9DFB-EA79FF515850}"/>
          </ac:picMkLst>
        </pc:picChg>
        <pc:picChg chg="mod">
          <ac:chgData name="BUCHAILLOT JACQUES" userId="0ed4f12d-2581-4539-9d7f-8ab68ee0ab77" providerId="ADAL" clId="{A4174885-952A-4171-939D-75D56E4CECA4}" dt="2020-09-25T08:29:03.285" v="2245"/>
          <ac:picMkLst>
            <pc:docMk/>
            <pc:sldMk cId="4201075330" sldId="341"/>
            <ac:picMk id="24" creationId="{45A4D825-AA51-4F0B-993E-819A417250C0}"/>
          </ac:picMkLst>
        </pc:picChg>
      </pc:sldChg>
      <pc:sldChg chg="addSp delSp del mod">
        <pc:chgData name="BUCHAILLOT JACQUES" userId="0ed4f12d-2581-4539-9d7f-8ab68ee0ab77" providerId="ADAL" clId="{A4174885-952A-4171-939D-75D56E4CECA4}" dt="2020-09-25T09:09:38.788" v="2886" actId="47"/>
        <pc:sldMkLst>
          <pc:docMk/>
          <pc:sldMk cId="2319848179" sldId="342"/>
        </pc:sldMkLst>
        <pc:picChg chg="add">
          <ac:chgData name="BUCHAILLOT JACQUES" userId="0ed4f12d-2581-4539-9d7f-8ab68ee0ab77" providerId="ADAL" clId="{A4174885-952A-4171-939D-75D56E4CECA4}" dt="2020-09-25T07:49:24.045" v="1192" actId="22"/>
          <ac:picMkLst>
            <pc:docMk/>
            <pc:sldMk cId="2319848179" sldId="342"/>
            <ac:picMk id="4" creationId="{37F5BF0A-C686-406E-B45D-2A9E9D27B2F5}"/>
          </ac:picMkLst>
        </pc:picChg>
        <pc:picChg chg="del">
          <ac:chgData name="BUCHAILLOT JACQUES" userId="0ed4f12d-2581-4539-9d7f-8ab68ee0ab77" providerId="ADAL" clId="{A4174885-952A-4171-939D-75D56E4CECA4}" dt="2020-09-25T07:48:15.299" v="1165" actId="478"/>
          <ac:picMkLst>
            <pc:docMk/>
            <pc:sldMk cId="2319848179" sldId="342"/>
            <ac:picMk id="10" creationId="{7FFFE8AD-D11C-4446-B26D-364D74957E5E}"/>
          </ac:picMkLst>
        </pc:picChg>
        <pc:picChg chg="del">
          <ac:chgData name="BUCHAILLOT JACQUES" userId="0ed4f12d-2581-4539-9d7f-8ab68ee0ab77" providerId="ADAL" clId="{A4174885-952A-4171-939D-75D56E4CECA4}" dt="2020-09-25T07:48:14.660" v="1164" actId="478"/>
          <ac:picMkLst>
            <pc:docMk/>
            <pc:sldMk cId="2319848179" sldId="342"/>
            <ac:picMk id="12" creationId="{197027E3-52AC-448D-A432-D95483AFE026}"/>
          </ac:picMkLst>
        </pc:picChg>
      </pc:sldChg>
      <pc:sldChg chg="addSp delSp modSp mod">
        <pc:chgData name="BUCHAILLOT JACQUES" userId="0ed4f12d-2581-4539-9d7f-8ab68ee0ab77" providerId="ADAL" clId="{A4174885-952A-4171-939D-75D56E4CECA4}" dt="2020-09-25T07:58:58.215" v="1248" actId="1036"/>
        <pc:sldMkLst>
          <pc:docMk/>
          <pc:sldMk cId="2749717545" sldId="343"/>
        </pc:sldMkLst>
        <pc:spChg chg="mod">
          <ac:chgData name="BUCHAILLOT JACQUES" userId="0ed4f12d-2581-4539-9d7f-8ab68ee0ab77" providerId="ADAL" clId="{A4174885-952A-4171-939D-75D56E4CECA4}" dt="2020-09-25T07:58:52.193" v="1246" actId="20577"/>
          <ac:spMkLst>
            <pc:docMk/>
            <pc:sldMk cId="2749717545" sldId="343"/>
            <ac:spMk id="13" creationId="{AA0E5F9B-8D49-40C8-9A78-EACD12BA39BC}"/>
          </ac:spMkLst>
        </pc:spChg>
        <pc:picChg chg="add">
          <ac:chgData name="BUCHAILLOT JACQUES" userId="0ed4f12d-2581-4539-9d7f-8ab68ee0ab77" providerId="ADAL" clId="{A4174885-952A-4171-939D-75D56E4CECA4}" dt="2020-09-25T07:49:38.591" v="1200" actId="22"/>
          <ac:picMkLst>
            <pc:docMk/>
            <pc:sldMk cId="2749717545" sldId="343"/>
            <ac:picMk id="4" creationId="{2AABC0E0-F52A-4F28-850A-D901239EEA2A}"/>
          </ac:picMkLst>
        </pc:picChg>
        <pc:picChg chg="del">
          <ac:chgData name="BUCHAILLOT JACQUES" userId="0ed4f12d-2581-4539-9d7f-8ab68ee0ab77" providerId="ADAL" clId="{A4174885-952A-4171-939D-75D56E4CECA4}" dt="2020-09-25T07:56:02.362" v="1204" actId="478"/>
          <ac:picMkLst>
            <pc:docMk/>
            <pc:sldMk cId="2749717545" sldId="343"/>
            <ac:picMk id="5" creationId="{98FF17EE-843E-41AB-BEEB-5A6AFA9CF22D}"/>
          </ac:picMkLst>
        </pc:picChg>
        <pc:picChg chg="add del mod">
          <ac:chgData name="BUCHAILLOT JACQUES" userId="0ed4f12d-2581-4539-9d7f-8ab68ee0ab77" providerId="ADAL" clId="{A4174885-952A-4171-939D-75D56E4CECA4}" dt="2020-09-25T07:56:52.145" v="1210" actId="478"/>
          <ac:picMkLst>
            <pc:docMk/>
            <pc:sldMk cId="2749717545" sldId="343"/>
            <ac:picMk id="6" creationId="{3D963EA9-6F5D-4BED-B631-5F76F8CF0883}"/>
          </ac:picMkLst>
        </pc:picChg>
        <pc:picChg chg="add del mod">
          <ac:chgData name="BUCHAILLOT JACQUES" userId="0ed4f12d-2581-4539-9d7f-8ab68ee0ab77" providerId="ADAL" clId="{A4174885-952A-4171-939D-75D56E4CECA4}" dt="2020-09-25T07:58:30.247" v="1234" actId="478"/>
          <ac:picMkLst>
            <pc:docMk/>
            <pc:sldMk cId="2749717545" sldId="343"/>
            <ac:picMk id="7" creationId="{2953CF79-FBAD-4D6B-ABD4-B2FE95C1114E}"/>
          </ac:picMkLst>
        </pc:picChg>
        <pc:picChg chg="add mod">
          <ac:chgData name="BUCHAILLOT JACQUES" userId="0ed4f12d-2581-4539-9d7f-8ab68ee0ab77" providerId="ADAL" clId="{A4174885-952A-4171-939D-75D56E4CECA4}" dt="2020-09-25T07:58:58.215" v="1248" actId="1036"/>
          <ac:picMkLst>
            <pc:docMk/>
            <pc:sldMk cId="2749717545" sldId="343"/>
            <ac:picMk id="8" creationId="{EB4CDD1B-D1DC-427F-B8DB-BEDA22D1A8F4}"/>
          </ac:picMkLst>
        </pc:picChg>
        <pc:picChg chg="del">
          <ac:chgData name="BUCHAILLOT JACQUES" userId="0ed4f12d-2581-4539-9d7f-8ab68ee0ab77" providerId="ADAL" clId="{A4174885-952A-4171-939D-75D56E4CECA4}" dt="2020-09-25T07:47:15.282" v="1149" actId="478"/>
          <ac:picMkLst>
            <pc:docMk/>
            <pc:sldMk cId="2749717545" sldId="343"/>
            <ac:picMk id="10" creationId="{A01E32DB-8F3C-4EB6-82D6-13ED64478238}"/>
          </ac:picMkLst>
        </pc:picChg>
        <pc:picChg chg="del">
          <ac:chgData name="BUCHAILLOT JACQUES" userId="0ed4f12d-2581-4539-9d7f-8ab68ee0ab77" providerId="ADAL" clId="{A4174885-952A-4171-939D-75D56E4CECA4}" dt="2020-09-25T07:47:15.282" v="1149" actId="478"/>
          <ac:picMkLst>
            <pc:docMk/>
            <pc:sldMk cId="2749717545" sldId="343"/>
            <ac:picMk id="12" creationId="{590654D0-7E55-4A3C-AABA-FAF4BF3535D5}"/>
          </ac:picMkLst>
        </pc:picChg>
      </pc:sldChg>
      <pc:sldChg chg="addSp delSp del mod">
        <pc:chgData name="BUCHAILLOT JACQUES" userId="0ed4f12d-2581-4539-9d7f-8ab68ee0ab77" providerId="ADAL" clId="{A4174885-952A-4171-939D-75D56E4CECA4}" dt="2020-09-25T08:29:52.384" v="2252" actId="47"/>
        <pc:sldMkLst>
          <pc:docMk/>
          <pc:sldMk cId="1927547248" sldId="345"/>
        </pc:sldMkLst>
        <pc:picChg chg="add">
          <ac:chgData name="BUCHAILLOT JACQUES" userId="0ed4f12d-2581-4539-9d7f-8ab68ee0ab77" providerId="ADAL" clId="{A4174885-952A-4171-939D-75D56E4CECA4}" dt="2020-09-25T07:49:32.958" v="1197" actId="22"/>
          <ac:picMkLst>
            <pc:docMk/>
            <pc:sldMk cId="1927547248" sldId="345"/>
            <ac:picMk id="5" creationId="{9E082881-F2A5-4E02-8B1F-BB3937EB78F1}"/>
          </ac:picMkLst>
        </pc:picChg>
        <pc:picChg chg="del">
          <ac:chgData name="BUCHAILLOT JACQUES" userId="0ed4f12d-2581-4539-9d7f-8ab68ee0ab77" providerId="ADAL" clId="{A4174885-952A-4171-939D-75D56E4CECA4}" dt="2020-09-25T07:47:59.579" v="1153" actId="478"/>
          <ac:picMkLst>
            <pc:docMk/>
            <pc:sldMk cId="1927547248" sldId="345"/>
            <ac:picMk id="10" creationId="{7FFFE8AD-D11C-4446-B26D-364D74957E5E}"/>
          </ac:picMkLst>
        </pc:picChg>
        <pc:picChg chg="del">
          <ac:chgData name="BUCHAILLOT JACQUES" userId="0ed4f12d-2581-4539-9d7f-8ab68ee0ab77" providerId="ADAL" clId="{A4174885-952A-4171-939D-75D56E4CECA4}" dt="2020-09-25T07:48:00.494" v="1154" actId="478"/>
          <ac:picMkLst>
            <pc:docMk/>
            <pc:sldMk cId="1927547248" sldId="345"/>
            <ac:picMk id="12" creationId="{197027E3-52AC-448D-A432-D95483AFE026}"/>
          </ac:picMkLst>
        </pc:picChg>
      </pc:sldChg>
      <pc:sldChg chg="addSp delSp del mod">
        <pc:chgData name="BUCHAILLOT JACQUES" userId="0ed4f12d-2581-4539-9d7f-8ab68ee0ab77" providerId="ADAL" clId="{A4174885-952A-4171-939D-75D56E4CECA4}" dt="2020-09-25T08:30:27.673" v="2254" actId="47"/>
        <pc:sldMkLst>
          <pc:docMk/>
          <pc:sldMk cId="102356683" sldId="346"/>
        </pc:sldMkLst>
        <pc:picChg chg="add">
          <ac:chgData name="BUCHAILLOT JACQUES" userId="0ed4f12d-2581-4539-9d7f-8ab68ee0ab77" providerId="ADAL" clId="{A4174885-952A-4171-939D-75D56E4CECA4}" dt="2020-09-25T07:49:32.136" v="1196" actId="22"/>
          <ac:picMkLst>
            <pc:docMk/>
            <pc:sldMk cId="102356683" sldId="346"/>
            <ac:picMk id="4" creationId="{ECC76E14-2886-42F0-A9E0-DC106F9C825B}"/>
          </ac:picMkLst>
        </pc:picChg>
        <pc:picChg chg="del">
          <ac:chgData name="BUCHAILLOT JACQUES" userId="0ed4f12d-2581-4539-9d7f-8ab68ee0ab77" providerId="ADAL" clId="{A4174885-952A-4171-939D-75D56E4CECA4}" dt="2020-09-25T07:48:03.203" v="1155" actId="478"/>
          <ac:picMkLst>
            <pc:docMk/>
            <pc:sldMk cId="102356683" sldId="346"/>
            <ac:picMk id="10" creationId="{7FFFE8AD-D11C-4446-B26D-364D74957E5E}"/>
          </ac:picMkLst>
        </pc:picChg>
        <pc:picChg chg="del">
          <ac:chgData name="BUCHAILLOT JACQUES" userId="0ed4f12d-2581-4539-9d7f-8ab68ee0ab77" providerId="ADAL" clId="{A4174885-952A-4171-939D-75D56E4CECA4}" dt="2020-09-25T07:48:03.847" v="1156" actId="478"/>
          <ac:picMkLst>
            <pc:docMk/>
            <pc:sldMk cId="102356683" sldId="346"/>
            <ac:picMk id="12" creationId="{197027E3-52AC-448D-A432-D95483AFE026}"/>
          </ac:picMkLst>
        </pc:picChg>
      </pc:sldChg>
      <pc:sldChg chg="addSp delSp del mod">
        <pc:chgData name="BUCHAILLOT JACQUES" userId="0ed4f12d-2581-4539-9d7f-8ab68ee0ab77" providerId="ADAL" clId="{A4174885-952A-4171-939D-75D56E4CECA4}" dt="2020-09-25T08:31:45.607" v="2352" actId="47"/>
        <pc:sldMkLst>
          <pc:docMk/>
          <pc:sldMk cId="918926926" sldId="347"/>
        </pc:sldMkLst>
        <pc:picChg chg="add">
          <ac:chgData name="BUCHAILLOT JACQUES" userId="0ed4f12d-2581-4539-9d7f-8ab68ee0ab77" providerId="ADAL" clId="{A4174885-952A-4171-939D-75D56E4CECA4}" dt="2020-09-25T07:49:28.722" v="1195" actId="22"/>
          <ac:picMkLst>
            <pc:docMk/>
            <pc:sldMk cId="918926926" sldId="347"/>
            <ac:picMk id="5" creationId="{24339F52-A02B-4C41-9E90-EE959EA1EDF4}"/>
          </ac:picMkLst>
        </pc:picChg>
        <pc:picChg chg="del">
          <ac:chgData name="BUCHAILLOT JACQUES" userId="0ed4f12d-2581-4539-9d7f-8ab68ee0ab77" providerId="ADAL" clId="{A4174885-952A-4171-939D-75D56E4CECA4}" dt="2020-09-25T07:48:06.725" v="1157" actId="478"/>
          <ac:picMkLst>
            <pc:docMk/>
            <pc:sldMk cId="918926926" sldId="347"/>
            <ac:picMk id="10" creationId="{7FFFE8AD-D11C-4446-B26D-364D74957E5E}"/>
          </ac:picMkLst>
        </pc:picChg>
        <pc:picChg chg="del">
          <ac:chgData name="BUCHAILLOT JACQUES" userId="0ed4f12d-2581-4539-9d7f-8ab68ee0ab77" providerId="ADAL" clId="{A4174885-952A-4171-939D-75D56E4CECA4}" dt="2020-09-25T07:48:07.612" v="1158" actId="478"/>
          <ac:picMkLst>
            <pc:docMk/>
            <pc:sldMk cId="918926926" sldId="347"/>
            <ac:picMk id="12" creationId="{197027E3-52AC-448D-A432-D95483AFE026}"/>
          </ac:picMkLst>
        </pc:picChg>
      </pc:sldChg>
      <pc:sldChg chg="addSp delSp modSp del mod">
        <pc:chgData name="BUCHAILLOT JACQUES" userId="0ed4f12d-2581-4539-9d7f-8ab68ee0ab77" providerId="ADAL" clId="{A4174885-952A-4171-939D-75D56E4CECA4}" dt="2020-09-25T08:30:22.565" v="2253" actId="47"/>
        <pc:sldMkLst>
          <pc:docMk/>
          <pc:sldMk cId="2247367056" sldId="348"/>
        </pc:sldMkLst>
        <pc:picChg chg="add">
          <ac:chgData name="BUCHAILLOT JACQUES" userId="0ed4f12d-2581-4539-9d7f-8ab68ee0ab77" providerId="ADAL" clId="{A4174885-952A-4171-939D-75D56E4CECA4}" dt="2020-09-25T07:49:27.662" v="1194" actId="22"/>
          <ac:picMkLst>
            <pc:docMk/>
            <pc:sldMk cId="2247367056" sldId="348"/>
            <ac:picMk id="4" creationId="{83629D88-10EC-4910-A3CE-4C593184E47F}"/>
          </ac:picMkLst>
        </pc:picChg>
        <pc:picChg chg="del">
          <ac:chgData name="BUCHAILLOT JACQUES" userId="0ed4f12d-2581-4539-9d7f-8ab68ee0ab77" providerId="ADAL" clId="{A4174885-952A-4171-939D-75D56E4CECA4}" dt="2020-09-25T07:48:10.064" v="1161" actId="478"/>
          <ac:picMkLst>
            <pc:docMk/>
            <pc:sldMk cId="2247367056" sldId="348"/>
            <ac:picMk id="10" creationId="{7FFFE8AD-D11C-4446-B26D-364D74957E5E}"/>
          </ac:picMkLst>
        </pc:picChg>
        <pc:picChg chg="del mod">
          <ac:chgData name="BUCHAILLOT JACQUES" userId="0ed4f12d-2581-4539-9d7f-8ab68ee0ab77" providerId="ADAL" clId="{A4174885-952A-4171-939D-75D56E4CECA4}" dt="2020-09-25T07:48:09.361" v="1160" actId="478"/>
          <ac:picMkLst>
            <pc:docMk/>
            <pc:sldMk cId="2247367056" sldId="348"/>
            <ac:picMk id="12" creationId="{197027E3-52AC-448D-A432-D95483AFE026}"/>
          </ac:picMkLst>
        </pc:picChg>
      </pc:sldChg>
      <pc:sldChg chg="addSp delSp del mod">
        <pc:chgData name="BUCHAILLOT JACQUES" userId="0ed4f12d-2581-4539-9d7f-8ab68ee0ab77" providerId="ADAL" clId="{A4174885-952A-4171-939D-75D56E4CECA4}" dt="2020-09-25T09:09:37.545" v="2885" actId="47"/>
        <pc:sldMkLst>
          <pc:docMk/>
          <pc:sldMk cId="1287381240" sldId="349"/>
        </pc:sldMkLst>
        <pc:picChg chg="add">
          <ac:chgData name="BUCHAILLOT JACQUES" userId="0ed4f12d-2581-4539-9d7f-8ab68ee0ab77" providerId="ADAL" clId="{A4174885-952A-4171-939D-75D56E4CECA4}" dt="2020-09-25T07:49:23.148" v="1191" actId="22"/>
          <ac:picMkLst>
            <pc:docMk/>
            <pc:sldMk cId="1287381240" sldId="349"/>
            <ac:picMk id="5" creationId="{6E2D8028-B872-4732-9641-5E491E89D215}"/>
          </ac:picMkLst>
        </pc:picChg>
        <pc:picChg chg="del">
          <ac:chgData name="BUCHAILLOT JACQUES" userId="0ed4f12d-2581-4539-9d7f-8ab68ee0ab77" providerId="ADAL" clId="{A4174885-952A-4171-939D-75D56E4CECA4}" dt="2020-09-25T07:48:18.742" v="1166" actId="478"/>
          <ac:picMkLst>
            <pc:docMk/>
            <pc:sldMk cId="1287381240" sldId="349"/>
            <ac:picMk id="10" creationId="{7FFFE8AD-D11C-4446-B26D-364D74957E5E}"/>
          </ac:picMkLst>
        </pc:picChg>
        <pc:picChg chg="del">
          <ac:chgData name="BUCHAILLOT JACQUES" userId="0ed4f12d-2581-4539-9d7f-8ab68ee0ab77" providerId="ADAL" clId="{A4174885-952A-4171-939D-75D56E4CECA4}" dt="2020-09-25T07:48:23.640" v="1167" actId="478"/>
          <ac:picMkLst>
            <pc:docMk/>
            <pc:sldMk cId="1287381240" sldId="349"/>
            <ac:picMk id="12" creationId="{197027E3-52AC-448D-A432-D95483AFE026}"/>
          </ac:picMkLst>
        </pc:picChg>
      </pc:sldChg>
      <pc:sldChg chg="addSp delSp del mod">
        <pc:chgData name="BUCHAILLOT JACQUES" userId="0ed4f12d-2581-4539-9d7f-8ab68ee0ab77" providerId="ADAL" clId="{A4174885-952A-4171-939D-75D56E4CECA4}" dt="2020-09-25T09:09:36.134" v="2884" actId="47"/>
        <pc:sldMkLst>
          <pc:docMk/>
          <pc:sldMk cId="298388989" sldId="350"/>
        </pc:sldMkLst>
        <pc:picChg chg="add">
          <ac:chgData name="BUCHAILLOT JACQUES" userId="0ed4f12d-2581-4539-9d7f-8ab68ee0ab77" providerId="ADAL" clId="{A4174885-952A-4171-939D-75D56E4CECA4}" dt="2020-09-25T07:49:21.278" v="1190" actId="22"/>
          <ac:picMkLst>
            <pc:docMk/>
            <pc:sldMk cId="298388989" sldId="350"/>
            <ac:picMk id="4" creationId="{F864D568-26E4-4A4A-87FD-8554E2BA65DA}"/>
          </ac:picMkLst>
        </pc:picChg>
        <pc:picChg chg="del">
          <ac:chgData name="BUCHAILLOT JACQUES" userId="0ed4f12d-2581-4539-9d7f-8ab68ee0ab77" providerId="ADAL" clId="{A4174885-952A-4171-939D-75D56E4CECA4}" dt="2020-09-25T07:48:26.547" v="1169" actId="478"/>
          <ac:picMkLst>
            <pc:docMk/>
            <pc:sldMk cId="298388989" sldId="350"/>
            <ac:picMk id="10" creationId="{7FFFE8AD-D11C-4446-B26D-364D74957E5E}"/>
          </ac:picMkLst>
        </pc:picChg>
        <pc:picChg chg="del">
          <ac:chgData name="BUCHAILLOT JACQUES" userId="0ed4f12d-2581-4539-9d7f-8ab68ee0ab77" providerId="ADAL" clId="{A4174885-952A-4171-939D-75D56E4CECA4}" dt="2020-09-25T07:48:25.901" v="1168" actId="478"/>
          <ac:picMkLst>
            <pc:docMk/>
            <pc:sldMk cId="298388989" sldId="350"/>
            <ac:picMk id="12" creationId="{197027E3-52AC-448D-A432-D95483AFE026}"/>
          </ac:picMkLst>
        </pc:picChg>
      </pc:sldChg>
      <pc:sldChg chg="addSp delSp modSp mod">
        <pc:chgData name="BUCHAILLOT JACQUES" userId="0ed4f12d-2581-4539-9d7f-8ab68ee0ab77" providerId="ADAL" clId="{A4174885-952A-4171-939D-75D56E4CECA4}" dt="2020-09-25T09:11:33.813" v="2896" actId="1076"/>
        <pc:sldMkLst>
          <pc:docMk/>
          <pc:sldMk cId="1594911357" sldId="351"/>
        </pc:sldMkLst>
        <pc:picChg chg="del">
          <ac:chgData name="BUCHAILLOT JACQUES" userId="0ed4f12d-2581-4539-9d7f-8ab68ee0ab77" providerId="ADAL" clId="{A4174885-952A-4171-939D-75D56E4CECA4}" dt="2020-09-25T09:09:45.344" v="2887" actId="478"/>
          <ac:picMkLst>
            <pc:docMk/>
            <pc:sldMk cId="1594911357" sldId="351"/>
            <ac:picMk id="4" creationId="{D5FCDF44-4D73-44D1-8B0E-70BCC710CF41}"/>
          </ac:picMkLst>
        </pc:picChg>
        <pc:picChg chg="add">
          <ac:chgData name="BUCHAILLOT JACQUES" userId="0ed4f12d-2581-4539-9d7f-8ab68ee0ab77" providerId="ADAL" clId="{A4174885-952A-4171-939D-75D56E4CECA4}" dt="2020-09-25T07:49:20.872" v="1189" actId="22"/>
          <ac:picMkLst>
            <pc:docMk/>
            <pc:sldMk cId="1594911357" sldId="351"/>
            <ac:picMk id="5" creationId="{6D57D4CF-5BAD-4A21-B459-87C75A44FFF4}"/>
          </ac:picMkLst>
        </pc:picChg>
        <pc:picChg chg="add mod">
          <ac:chgData name="BUCHAILLOT JACQUES" userId="0ed4f12d-2581-4539-9d7f-8ab68ee0ab77" providerId="ADAL" clId="{A4174885-952A-4171-939D-75D56E4CECA4}" dt="2020-09-25T09:11:30.043" v="2895" actId="14861"/>
          <ac:picMkLst>
            <pc:docMk/>
            <pc:sldMk cId="1594911357" sldId="351"/>
            <ac:picMk id="6" creationId="{D789E5E6-F046-4D4B-B33C-75EAC0EFB9C6}"/>
          </ac:picMkLst>
        </pc:picChg>
        <pc:picChg chg="add mod">
          <ac:chgData name="BUCHAILLOT JACQUES" userId="0ed4f12d-2581-4539-9d7f-8ab68ee0ab77" providerId="ADAL" clId="{A4174885-952A-4171-939D-75D56E4CECA4}" dt="2020-09-25T09:11:33.813" v="2896" actId="1076"/>
          <ac:picMkLst>
            <pc:docMk/>
            <pc:sldMk cId="1594911357" sldId="351"/>
            <ac:picMk id="7" creationId="{D83579E1-F823-4A93-BDC9-54F93FCA67EC}"/>
          </ac:picMkLst>
        </pc:picChg>
        <pc:picChg chg="del">
          <ac:chgData name="BUCHAILLOT JACQUES" userId="0ed4f12d-2581-4539-9d7f-8ab68ee0ab77" providerId="ADAL" clId="{A4174885-952A-4171-939D-75D56E4CECA4}" dt="2020-09-25T07:48:29.232" v="1171" actId="478"/>
          <ac:picMkLst>
            <pc:docMk/>
            <pc:sldMk cId="1594911357" sldId="351"/>
            <ac:picMk id="10" creationId="{7FFFE8AD-D11C-4446-B26D-364D74957E5E}"/>
          </ac:picMkLst>
        </pc:picChg>
        <pc:picChg chg="del">
          <ac:chgData name="BUCHAILLOT JACQUES" userId="0ed4f12d-2581-4539-9d7f-8ab68ee0ab77" providerId="ADAL" clId="{A4174885-952A-4171-939D-75D56E4CECA4}" dt="2020-09-25T07:48:28.532" v="1170" actId="478"/>
          <ac:picMkLst>
            <pc:docMk/>
            <pc:sldMk cId="1594911357" sldId="351"/>
            <ac:picMk id="12" creationId="{197027E3-52AC-448D-A432-D95483AFE026}"/>
          </ac:picMkLst>
        </pc:picChg>
      </pc:sldChg>
      <pc:sldChg chg="addSp delSp del mod">
        <pc:chgData name="BUCHAILLOT JACQUES" userId="0ed4f12d-2581-4539-9d7f-8ab68ee0ab77" providerId="ADAL" clId="{A4174885-952A-4171-939D-75D56E4CECA4}" dt="2020-09-25T09:12:05.121" v="2898" actId="47"/>
        <pc:sldMkLst>
          <pc:docMk/>
          <pc:sldMk cId="3036250937" sldId="352"/>
        </pc:sldMkLst>
        <pc:picChg chg="add">
          <ac:chgData name="BUCHAILLOT JACQUES" userId="0ed4f12d-2581-4539-9d7f-8ab68ee0ab77" providerId="ADAL" clId="{A4174885-952A-4171-939D-75D56E4CECA4}" dt="2020-09-25T07:49:16.488" v="1187" actId="22"/>
          <ac:picMkLst>
            <pc:docMk/>
            <pc:sldMk cId="3036250937" sldId="352"/>
            <ac:picMk id="4" creationId="{9BA46EA0-028A-46DE-89E6-85653A2D7872}"/>
          </ac:picMkLst>
        </pc:picChg>
        <pc:picChg chg="del">
          <ac:chgData name="BUCHAILLOT JACQUES" userId="0ed4f12d-2581-4539-9d7f-8ab68ee0ab77" providerId="ADAL" clId="{A4174885-952A-4171-939D-75D56E4CECA4}" dt="2020-09-25T07:48:36.029" v="1175" actId="478"/>
          <ac:picMkLst>
            <pc:docMk/>
            <pc:sldMk cId="3036250937" sldId="352"/>
            <ac:picMk id="10" creationId="{7FFFE8AD-D11C-4446-B26D-364D74957E5E}"/>
          </ac:picMkLst>
        </pc:picChg>
        <pc:picChg chg="del">
          <ac:chgData name="BUCHAILLOT JACQUES" userId="0ed4f12d-2581-4539-9d7f-8ab68ee0ab77" providerId="ADAL" clId="{A4174885-952A-4171-939D-75D56E4CECA4}" dt="2020-09-25T07:48:35.409" v="1174" actId="478"/>
          <ac:picMkLst>
            <pc:docMk/>
            <pc:sldMk cId="3036250937" sldId="352"/>
            <ac:picMk id="12" creationId="{197027E3-52AC-448D-A432-D95483AFE026}"/>
          </ac:picMkLst>
        </pc:picChg>
      </pc:sldChg>
      <pc:sldChg chg="addSp delSp modSp del mod">
        <pc:chgData name="BUCHAILLOT JACQUES" userId="0ed4f12d-2581-4539-9d7f-8ab68ee0ab77" providerId="ADAL" clId="{A4174885-952A-4171-939D-75D56E4CECA4}" dt="2020-09-25T09:21:16.186" v="2963" actId="47"/>
        <pc:sldMkLst>
          <pc:docMk/>
          <pc:sldMk cId="605698313" sldId="353"/>
        </pc:sldMkLst>
        <pc:picChg chg="add">
          <ac:chgData name="BUCHAILLOT JACQUES" userId="0ed4f12d-2581-4539-9d7f-8ab68ee0ab77" providerId="ADAL" clId="{A4174885-952A-4171-939D-75D56E4CECA4}" dt="2020-09-25T07:49:19.164" v="1188" actId="22"/>
          <ac:picMkLst>
            <pc:docMk/>
            <pc:sldMk cId="605698313" sldId="353"/>
            <ac:picMk id="4" creationId="{257810A7-49B6-475A-BF54-06AB1852B425}"/>
          </ac:picMkLst>
        </pc:picChg>
        <pc:picChg chg="mod">
          <ac:chgData name="BUCHAILLOT JACQUES" userId="0ed4f12d-2581-4539-9d7f-8ab68ee0ab77" providerId="ADAL" clId="{A4174885-952A-4171-939D-75D56E4CECA4}" dt="2020-09-25T09:11:43.131" v="2897" actId="14861"/>
          <ac:picMkLst>
            <pc:docMk/>
            <pc:sldMk cId="605698313" sldId="353"/>
            <ac:picMk id="5" creationId="{E42D10AB-6121-4AE4-A8BF-5E52093E89C0}"/>
          </ac:picMkLst>
        </pc:picChg>
        <pc:picChg chg="del">
          <ac:chgData name="BUCHAILLOT JACQUES" userId="0ed4f12d-2581-4539-9d7f-8ab68ee0ab77" providerId="ADAL" clId="{A4174885-952A-4171-939D-75D56E4CECA4}" dt="2020-09-25T07:48:32.763" v="1172" actId="478"/>
          <ac:picMkLst>
            <pc:docMk/>
            <pc:sldMk cId="605698313" sldId="353"/>
            <ac:picMk id="10" creationId="{7FFFE8AD-D11C-4446-B26D-364D74957E5E}"/>
          </ac:picMkLst>
        </pc:picChg>
        <pc:picChg chg="del">
          <ac:chgData name="BUCHAILLOT JACQUES" userId="0ed4f12d-2581-4539-9d7f-8ab68ee0ab77" providerId="ADAL" clId="{A4174885-952A-4171-939D-75D56E4CECA4}" dt="2020-09-25T07:48:33.416" v="1173" actId="478"/>
          <ac:picMkLst>
            <pc:docMk/>
            <pc:sldMk cId="605698313" sldId="353"/>
            <ac:picMk id="12" creationId="{197027E3-52AC-448D-A432-D95483AFE026}"/>
          </ac:picMkLst>
        </pc:picChg>
      </pc:sldChg>
      <pc:sldChg chg="addSp delSp modSp mod">
        <pc:chgData name="BUCHAILLOT JACQUES" userId="0ed4f12d-2581-4539-9d7f-8ab68ee0ab77" providerId="ADAL" clId="{A4174885-952A-4171-939D-75D56E4CECA4}" dt="2020-09-25T08:33:33.531" v="2367" actId="1076"/>
        <pc:sldMkLst>
          <pc:docMk/>
          <pc:sldMk cId="979885276" sldId="354"/>
        </pc:sldMkLst>
        <pc:picChg chg="add">
          <ac:chgData name="BUCHAILLOT JACQUES" userId="0ed4f12d-2581-4539-9d7f-8ab68ee0ab77" providerId="ADAL" clId="{A4174885-952A-4171-939D-75D56E4CECA4}" dt="2020-09-25T07:49:26.603" v="1193" actId="22"/>
          <ac:picMkLst>
            <pc:docMk/>
            <pc:sldMk cId="979885276" sldId="354"/>
            <ac:picMk id="4" creationId="{688903E0-946F-4FDB-BF27-60D06367BE14}"/>
          </ac:picMkLst>
        </pc:picChg>
        <pc:picChg chg="add mod">
          <ac:chgData name="BUCHAILLOT JACQUES" userId="0ed4f12d-2581-4539-9d7f-8ab68ee0ab77" providerId="ADAL" clId="{A4174885-952A-4171-939D-75D56E4CECA4}" dt="2020-09-25T08:33:33.531" v="2367" actId="1076"/>
          <ac:picMkLst>
            <pc:docMk/>
            <pc:sldMk cId="979885276" sldId="354"/>
            <ac:picMk id="5" creationId="{18739A7C-FDB9-4981-9A23-3929B74CCFF8}"/>
          </ac:picMkLst>
        </pc:picChg>
        <pc:picChg chg="del">
          <ac:chgData name="BUCHAILLOT JACQUES" userId="0ed4f12d-2581-4539-9d7f-8ab68ee0ab77" providerId="ADAL" clId="{A4174885-952A-4171-939D-75D56E4CECA4}" dt="2020-09-25T08:31:51.580" v="2353" actId="478"/>
          <ac:picMkLst>
            <pc:docMk/>
            <pc:sldMk cId="979885276" sldId="354"/>
            <ac:picMk id="6" creationId="{585CF07A-8D04-4296-965A-E15175BE2B8A}"/>
          </ac:picMkLst>
        </pc:picChg>
        <pc:picChg chg="del">
          <ac:chgData name="BUCHAILLOT JACQUES" userId="0ed4f12d-2581-4539-9d7f-8ab68ee0ab77" providerId="ADAL" clId="{A4174885-952A-4171-939D-75D56E4CECA4}" dt="2020-09-25T08:31:52.083" v="2354" actId="478"/>
          <ac:picMkLst>
            <pc:docMk/>
            <pc:sldMk cId="979885276" sldId="354"/>
            <ac:picMk id="7" creationId="{EAD2EE18-4E4E-42DF-B432-217766F6358F}"/>
          </ac:picMkLst>
        </pc:picChg>
        <pc:picChg chg="add mod">
          <ac:chgData name="BUCHAILLOT JACQUES" userId="0ed4f12d-2581-4539-9d7f-8ab68ee0ab77" providerId="ADAL" clId="{A4174885-952A-4171-939D-75D56E4CECA4}" dt="2020-09-25T08:33:30.587" v="2366" actId="1076"/>
          <ac:picMkLst>
            <pc:docMk/>
            <pc:sldMk cId="979885276" sldId="354"/>
            <ac:picMk id="8" creationId="{09160252-8A1C-4D31-9434-01C85A135004}"/>
          </ac:picMkLst>
        </pc:picChg>
        <pc:picChg chg="del">
          <ac:chgData name="BUCHAILLOT JACQUES" userId="0ed4f12d-2581-4539-9d7f-8ab68ee0ab77" providerId="ADAL" clId="{A4174885-952A-4171-939D-75D56E4CECA4}" dt="2020-09-25T07:48:12.190" v="1162" actId="478"/>
          <ac:picMkLst>
            <pc:docMk/>
            <pc:sldMk cId="979885276" sldId="354"/>
            <ac:picMk id="10" creationId="{7FFFE8AD-D11C-4446-B26D-364D74957E5E}"/>
          </ac:picMkLst>
        </pc:picChg>
        <pc:picChg chg="del">
          <ac:chgData name="BUCHAILLOT JACQUES" userId="0ed4f12d-2581-4539-9d7f-8ab68ee0ab77" providerId="ADAL" clId="{A4174885-952A-4171-939D-75D56E4CECA4}" dt="2020-09-25T07:48:12.823" v="1163" actId="478"/>
          <ac:picMkLst>
            <pc:docMk/>
            <pc:sldMk cId="979885276" sldId="354"/>
            <ac:picMk id="12" creationId="{197027E3-52AC-448D-A432-D95483AFE026}"/>
          </ac:picMkLst>
        </pc:picChg>
      </pc:sldChg>
      <pc:sldChg chg="addSp delSp del mod">
        <pc:chgData name="BUCHAILLOT JACQUES" userId="0ed4f12d-2581-4539-9d7f-8ab68ee0ab77" providerId="ADAL" clId="{A4174885-952A-4171-939D-75D56E4CECA4}" dt="2020-09-25T09:12:11.246" v="2899" actId="47"/>
        <pc:sldMkLst>
          <pc:docMk/>
          <pc:sldMk cId="580289641" sldId="355"/>
        </pc:sldMkLst>
        <pc:picChg chg="add">
          <ac:chgData name="BUCHAILLOT JACQUES" userId="0ed4f12d-2581-4539-9d7f-8ab68ee0ab77" providerId="ADAL" clId="{A4174885-952A-4171-939D-75D56E4CECA4}" dt="2020-09-25T07:49:15.512" v="1186" actId="22"/>
          <ac:picMkLst>
            <pc:docMk/>
            <pc:sldMk cId="580289641" sldId="355"/>
            <ac:picMk id="5" creationId="{48FF4A44-3DA8-4B3F-98EA-FC4F42D24A80}"/>
          </ac:picMkLst>
        </pc:picChg>
        <pc:picChg chg="del">
          <ac:chgData name="BUCHAILLOT JACQUES" userId="0ed4f12d-2581-4539-9d7f-8ab68ee0ab77" providerId="ADAL" clId="{A4174885-952A-4171-939D-75D56E4CECA4}" dt="2020-09-25T07:48:39.495" v="1177" actId="478"/>
          <ac:picMkLst>
            <pc:docMk/>
            <pc:sldMk cId="580289641" sldId="355"/>
            <ac:picMk id="10" creationId="{7FFFE8AD-D11C-4446-B26D-364D74957E5E}"/>
          </ac:picMkLst>
        </pc:picChg>
        <pc:picChg chg="del">
          <ac:chgData name="BUCHAILLOT JACQUES" userId="0ed4f12d-2581-4539-9d7f-8ab68ee0ab77" providerId="ADAL" clId="{A4174885-952A-4171-939D-75D56E4CECA4}" dt="2020-09-25T07:48:38.742" v="1176" actId="478"/>
          <ac:picMkLst>
            <pc:docMk/>
            <pc:sldMk cId="580289641" sldId="355"/>
            <ac:picMk id="12" creationId="{197027E3-52AC-448D-A432-D95483AFE026}"/>
          </ac:picMkLst>
        </pc:picChg>
      </pc:sldChg>
      <pc:sldChg chg="addSp delSp del mod">
        <pc:chgData name="BUCHAILLOT JACQUES" userId="0ed4f12d-2581-4539-9d7f-8ab68ee0ab77" providerId="ADAL" clId="{A4174885-952A-4171-939D-75D56E4CECA4}" dt="2020-09-25T09:21:21.183" v="2964" actId="47"/>
        <pc:sldMkLst>
          <pc:docMk/>
          <pc:sldMk cId="953454243" sldId="356"/>
        </pc:sldMkLst>
        <pc:picChg chg="add">
          <ac:chgData name="BUCHAILLOT JACQUES" userId="0ed4f12d-2581-4539-9d7f-8ab68ee0ab77" providerId="ADAL" clId="{A4174885-952A-4171-939D-75D56E4CECA4}" dt="2020-09-25T07:49:13.703" v="1185" actId="22"/>
          <ac:picMkLst>
            <pc:docMk/>
            <pc:sldMk cId="953454243" sldId="356"/>
            <ac:picMk id="4" creationId="{A3F8C9C4-0824-4347-8556-5DC6E45337BA}"/>
          </ac:picMkLst>
        </pc:picChg>
        <pc:picChg chg="del">
          <ac:chgData name="BUCHAILLOT JACQUES" userId="0ed4f12d-2581-4539-9d7f-8ab68ee0ab77" providerId="ADAL" clId="{A4174885-952A-4171-939D-75D56E4CECA4}" dt="2020-09-25T07:48:42.530" v="1179" actId="478"/>
          <ac:picMkLst>
            <pc:docMk/>
            <pc:sldMk cId="953454243" sldId="356"/>
            <ac:picMk id="10" creationId="{7FFFE8AD-D11C-4446-B26D-364D74957E5E}"/>
          </ac:picMkLst>
        </pc:picChg>
        <pc:picChg chg="del">
          <ac:chgData name="BUCHAILLOT JACQUES" userId="0ed4f12d-2581-4539-9d7f-8ab68ee0ab77" providerId="ADAL" clId="{A4174885-952A-4171-939D-75D56E4CECA4}" dt="2020-09-25T07:48:41.886" v="1178" actId="478"/>
          <ac:picMkLst>
            <pc:docMk/>
            <pc:sldMk cId="953454243" sldId="356"/>
            <ac:picMk id="12" creationId="{197027E3-52AC-448D-A432-D95483AFE026}"/>
          </ac:picMkLst>
        </pc:picChg>
      </pc:sldChg>
      <pc:sldChg chg="addSp delSp modSp del mod">
        <pc:chgData name="BUCHAILLOT JACQUES" userId="0ed4f12d-2581-4539-9d7f-8ab68ee0ab77" providerId="ADAL" clId="{A4174885-952A-4171-939D-75D56E4CECA4}" dt="2020-09-25T09:21:25.425" v="2965" actId="47"/>
        <pc:sldMkLst>
          <pc:docMk/>
          <pc:sldMk cId="1555078939" sldId="357"/>
        </pc:sldMkLst>
        <pc:picChg chg="add mod">
          <ac:chgData name="BUCHAILLOT JACQUES" userId="0ed4f12d-2581-4539-9d7f-8ab68ee0ab77" providerId="ADAL" clId="{A4174885-952A-4171-939D-75D56E4CECA4}" dt="2020-09-25T07:49:05.564" v="1184" actId="1076"/>
          <ac:picMkLst>
            <pc:docMk/>
            <pc:sldMk cId="1555078939" sldId="357"/>
            <ac:picMk id="6" creationId="{EF3FB2CC-BB5A-4E83-8976-58D77E2ED1CB}"/>
          </ac:picMkLst>
        </pc:picChg>
        <pc:picChg chg="del">
          <ac:chgData name="BUCHAILLOT JACQUES" userId="0ed4f12d-2581-4539-9d7f-8ab68ee0ab77" providerId="ADAL" clId="{A4174885-952A-4171-939D-75D56E4CECA4}" dt="2020-09-25T07:48:46.096" v="1181" actId="478"/>
          <ac:picMkLst>
            <pc:docMk/>
            <pc:sldMk cId="1555078939" sldId="357"/>
            <ac:picMk id="10" creationId="{7FFFE8AD-D11C-4446-B26D-364D74957E5E}"/>
          </ac:picMkLst>
        </pc:picChg>
        <pc:picChg chg="del">
          <ac:chgData name="BUCHAILLOT JACQUES" userId="0ed4f12d-2581-4539-9d7f-8ab68ee0ab77" providerId="ADAL" clId="{A4174885-952A-4171-939D-75D56E4CECA4}" dt="2020-09-25T07:48:45.461" v="1180" actId="478"/>
          <ac:picMkLst>
            <pc:docMk/>
            <pc:sldMk cId="1555078939" sldId="357"/>
            <ac:picMk id="12" creationId="{197027E3-52AC-448D-A432-D95483AFE026}"/>
          </ac:picMkLst>
        </pc:picChg>
      </pc:sldChg>
      <pc:sldChg chg="del">
        <pc:chgData name="BUCHAILLOT JACQUES" userId="0ed4f12d-2581-4539-9d7f-8ab68ee0ab77" providerId="ADAL" clId="{A4174885-952A-4171-939D-75D56E4CECA4}" dt="2020-09-25T11:37:53.357" v="2966" actId="47"/>
        <pc:sldMkLst>
          <pc:docMk/>
          <pc:sldMk cId="2244536292" sldId="360"/>
        </pc:sldMkLst>
      </pc:sldChg>
      <pc:sldChg chg="modSp mod">
        <pc:chgData name="BUCHAILLOT JACQUES" userId="0ed4f12d-2581-4539-9d7f-8ab68ee0ab77" providerId="ADAL" clId="{A4174885-952A-4171-939D-75D56E4CECA4}" dt="2020-09-25T12:05:16.473" v="3153" actId="14861"/>
        <pc:sldMkLst>
          <pc:docMk/>
          <pc:sldMk cId="2984139272" sldId="361"/>
        </pc:sldMkLst>
        <pc:spChg chg="mod">
          <ac:chgData name="BUCHAILLOT JACQUES" userId="0ed4f12d-2581-4539-9d7f-8ab68ee0ab77" providerId="ADAL" clId="{A4174885-952A-4171-939D-75D56E4CECA4}" dt="2020-09-25T12:04:50.875" v="3150" actId="113"/>
          <ac:spMkLst>
            <pc:docMk/>
            <pc:sldMk cId="2984139272" sldId="361"/>
            <ac:spMk id="9" creationId="{7E84D710-AC8B-4D6E-BB94-09BBAD762F8A}"/>
          </ac:spMkLst>
        </pc:spChg>
        <pc:grpChg chg="mod">
          <ac:chgData name="BUCHAILLOT JACQUES" userId="0ed4f12d-2581-4539-9d7f-8ab68ee0ab77" providerId="ADAL" clId="{A4174885-952A-4171-939D-75D56E4CECA4}" dt="2020-09-25T12:05:08.457" v="3151" actId="14861"/>
          <ac:grpSpMkLst>
            <pc:docMk/>
            <pc:sldMk cId="2984139272" sldId="361"/>
            <ac:grpSpMk id="5" creationId="{652D4304-F525-4E26-9CB4-37D31F604497}"/>
          </ac:grpSpMkLst>
        </pc:grpChg>
        <pc:grpChg chg="mod">
          <ac:chgData name="BUCHAILLOT JACQUES" userId="0ed4f12d-2581-4539-9d7f-8ab68ee0ab77" providerId="ADAL" clId="{A4174885-952A-4171-939D-75D56E4CECA4}" dt="2020-09-25T12:05:08.457" v="3151" actId="14861"/>
          <ac:grpSpMkLst>
            <pc:docMk/>
            <pc:sldMk cId="2984139272" sldId="361"/>
            <ac:grpSpMk id="7" creationId="{C089CDF5-185C-4BC5-9BF9-874C00B0B525}"/>
          </ac:grpSpMkLst>
        </pc:grpChg>
        <pc:picChg chg="mod">
          <ac:chgData name="BUCHAILLOT JACQUES" userId="0ed4f12d-2581-4539-9d7f-8ab68ee0ab77" providerId="ADAL" clId="{A4174885-952A-4171-939D-75D56E4CECA4}" dt="2020-09-25T12:05:13.190" v="3152" actId="14861"/>
          <ac:picMkLst>
            <pc:docMk/>
            <pc:sldMk cId="2984139272" sldId="361"/>
            <ac:picMk id="4" creationId="{878DA61D-B4B0-4F67-A91C-DCF0724EA79F}"/>
          </ac:picMkLst>
        </pc:picChg>
        <pc:picChg chg="mod">
          <ac:chgData name="BUCHAILLOT JACQUES" userId="0ed4f12d-2581-4539-9d7f-8ab68ee0ab77" providerId="ADAL" clId="{A4174885-952A-4171-939D-75D56E4CECA4}" dt="2020-09-25T12:05:16.473" v="3153" actId="14861"/>
          <ac:picMkLst>
            <pc:docMk/>
            <pc:sldMk cId="2984139272" sldId="361"/>
            <ac:picMk id="6" creationId="{BBC7F9DB-E8B1-4F74-8B6D-2032F106D659}"/>
          </ac:picMkLst>
        </pc:picChg>
      </pc:sldChg>
      <pc:sldChg chg="addSp delSp modSp mod modNotesTx">
        <pc:chgData name="BUCHAILLOT JACQUES" userId="0ed4f12d-2581-4539-9d7f-8ab68ee0ab77" providerId="ADAL" clId="{A4174885-952A-4171-939D-75D56E4CECA4}" dt="2020-09-25T12:04:32.257" v="3133" actId="6549"/>
        <pc:sldMkLst>
          <pc:docMk/>
          <pc:sldMk cId="4188399462" sldId="362"/>
        </pc:sldMkLst>
        <pc:spChg chg="mod">
          <ac:chgData name="BUCHAILLOT JACQUES" userId="0ed4f12d-2581-4539-9d7f-8ab68ee0ab77" providerId="ADAL" clId="{A4174885-952A-4171-939D-75D56E4CECA4}" dt="2020-09-25T12:04:32.257" v="3133" actId="6549"/>
          <ac:spMkLst>
            <pc:docMk/>
            <pc:sldMk cId="4188399462" sldId="362"/>
            <ac:spMk id="9" creationId="{7E84D710-AC8B-4D6E-BB94-09BBAD762F8A}"/>
          </ac:spMkLst>
        </pc:spChg>
        <pc:spChg chg="mod topLvl">
          <ac:chgData name="BUCHAILLOT JACQUES" userId="0ed4f12d-2581-4539-9d7f-8ab68ee0ab77" providerId="ADAL" clId="{A4174885-952A-4171-939D-75D56E4CECA4}" dt="2020-09-25T12:03:04.514" v="3080" actId="164"/>
          <ac:spMkLst>
            <pc:docMk/>
            <pc:sldMk cId="4188399462" sldId="362"/>
            <ac:spMk id="15" creationId="{BE5CD25C-F8BA-42B5-BD46-9860B5F3685F}"/>
          </ac:spMkLst>
        </pc:spChg>
        <pc:grpChg chg="add mod">
          <ac:chgData name="BUCHAILLOT JACQUES" userId="0ed4f12d-2581-4539-9d7f-8ab68ee0ab77" providerId="ADAL" clId="{A4174885-952A-4171-939D-75D56E4CECA4}" dt="2020-09-25T12:03:16.415" v="3081" actId="1076"/>
          <ac:grpSpMkLst>
            <pc:docMk/>
            <pc:sldMk cId="4188399462" sldId="362"/>
            <ac:grpSpMk id="5" creationId="{DC8B16F5-0DB6-442D-9967-1BB8C6FF3C23}"/>
          </ac:grpSpMkLst>
        </pc:grpChg>
        <pc:grpChg chg="mod">
          <ac:chgData name="BUCHAILLOT JACQUES" userId="0ed4f12d-2581-4539-9d7f-8ab68ee0ab77" providerId="ADAL" clId="{A4174885-952A-4171-939D-75D56E4CECA4}" dt="2020-09-25T12:02:22.541" v="3075" actId="14861"/>
          <ac:grpSpMkLst>
            <pc:docMk/>
            <pc:sldMk cId="4188399462" sldId="362"/>
            <ac:grpSpMk id="16" creationId="{0894B625-3E7C-417E-B050-CE095F71426E}"/>
          </ac:grpSpMkLst>
        </pc:grpChg>
        <pc:grpChg chg="del mod">
          <ac:chgData name="BUCHAILLOT JACQUES" userId="0ed4f12d-2581-4539-9d7f-8ab68ee0ab77" providerId="ADAL" clId="{A4174885-952A-4171-939D-75D56E4CECA4}" dt="2020-09-25T12:02:35.947" v="3077" actId="165"/>
          <ac:grpSpMkLst>
            <pc:docMk/>
            <pc:sldMk cId="4188399462" sldId="362"/>
            <ac:grpSpMk id="19" creationId="{F8090120-1009-41B4-B7D9-C59B93FE32E5}"/>
          </ac:grpSpMkLst>
        </pc:grpChg>
        <pc:picChg chg="add mod">
          <ac:chgData name="BUCHAILLOT JACQUES" userId="0ed4f12d-2581-4539-9d7f-8ab68ee0ab77" providerId="ADAL" clId="{A4174885-952A-4171-939D-75D56E4CECA4}" dt="2020-09-25T12:03:21.425" v="3082" actId="14861"/>
          <ac:picMkLst>
            <pc:docMk/>
            <pc:sldMk cId="4188399462" sldId="362"/>
            <ac:picMk id="4" creationId="{D60954DB-DFA3-4280-BC08-932FF5688725}"/>
          </ac:picMkLst>
        </pc:picChg>
        <pc:picChg chg="mod">
          <ac:chgData name="BUCHAILLOT JACQUES" userId="0ed4f12d-2581-4539-9d7f-8ab68ee0ab77" providerId="ADAL" clId="{A4174885-952A-4171-939D-75D56E4CECA4}" dt="2020-09-25T12:02:27.565" v="3076" actId="14861"/>
          <ac:picMkLst>
            <pc:docMk/>
            <pc:sldMk cId="4188399462" sldId="362"/>
            <ac:picMk id="10" creationId="{3BBEF7B0-58EC-48CB-BF85-21534DADB2C0}"/>
          </ac:picMkLst>
        </pc:picChg>
        <pc:picChg chg="del">
          <ac:chgData name="BUCHAILLOT JACQUES" userId="0ed4f12d-2581-4539-9d7f-8ab68ee0ab77" providerId="ADAL" clId="{A4174885-952A-4171-939D-75D56E4CECA4}" dt="2020-09-25T12:02:02.581" v="3072" actId="478"/>
          <ac:picMkLst>
            <pc:docMk/>
            <pc:sldMk cId="4188399462" sldId="362"/>
            <ac:picMk id="17" creationId="{A2A948E5-BA1D-459B-8F42-4FCDBC8B1DFA}"/>
          </ac:picMkLst>
        </pc:picChg>
        <pc:picChg chg="mod topLvl">
          <ac:chgData name="BUCHAILLOT JACQUES" userId="0ed4f12d-2581-4539-9d7f-8ab68ee0ab77" providerId="ADAL" clId="{A4174885-952A-4171-939D-75D56E4CECA4}" dt="2020-09-25T12:03:24.026" v="3083" actId="14861"/>
          <ac:picMkLst>
            <pc:docMk/>
            <pc:sldMk cId="4188399462" sldId="362"/>
            <ac:picMk id="18" creationId="{46F3FCC1-1919-4F6D-ACB9-07ACC23A3AE7}"/>
          </ac:picMkLst>
        </pc:picChg>
      </pc:sldChg>
      <pc:sldChg chg="modSp mod">
        <pc:chgData name="BUCHAILLOT JACQUES" userId="0ed4f12d-2581-4539-9d7f-8ab68ee0ab77" providerId="ADAL" clId="{A4174885-952A-4171-939D-75D56E4CECA4}" dt="2020-09-25T12:06:44.219" v="3155" actId="14861"/>
        <pc:sldMkLst>
          <pc:docMk/>
          <pc:sldMk cId="1201062660" sldId="383"/>
        </pc:sldMkLst>
        <pc:picChg chg="mod">
          <ac:chgData name="BUCHAILLOT JACQUES" userId="0ed4f12d-2581-4539-9d7f-8ab68ee0ab77" providerId="ADAL" clId="{A4174885-952A-4171-939D-75D56E4CECA4}" dt="2020-09-25T12:06:44.219" v="3155" actId="14861"/>
          <ac:picMkLst>
            <pc:docMk/>
            <pc:sldMk cId="1201062660" sldId="383"/>
            <ac:picMk id="16" creationId="{44868816-5DB3-4060-92E4-143289A20E0A}"/>
          </ac:picMkLst>
        </pc:picChg>
      </pc:sldChg>
      <pc:sldChg chg="modSp mod">
        <pc:chgData name="BUCHAILLOT JACQUES" userId="0ed4f12d-2581-4539-9d7f-8ab68ee0ab77" providerId="ADAL" clId="{A4174885-952A-4171-939D-75D56E4CECA4}" dt="2020-09-25T12:06:52.907" v="3156" actId="14861"/>
        <pc:sldMkLst>
          <pc:docMk/>
          <pc:sldMk cId="465291384" sldId="384"/>
        </pc:sldMkLst>
        <pc:picChg chg="mod">
          <ac:chgData name="BUCHAILLOT JACQUES" userId="0ed4f12d-2581-4539-9d7f-8ab68ee0ab77" providerId="ADAL" clId="{A4174885-952A-4171-939D-75D56E4CECA4}" dt="2020-09-25T12:06:52.907" v="3156" actId="14861"/>
          <ac:picMkLst>
            <pc:docMk/>
            <pc:sldMk cId="465291384" sldId="384"/>
            <ac:picMk id="5" creationId="{12C1E8D0-A9AF-434F-923B-69FEACB252E8}"/>
          </ac:picMkLst>
        </pc:picChg>
      </pc:sldChg>
      <pc:sldChg chg="modSp mod">
        <pc:chgData name="BUCHAILLOT JACQUES" userId="0ed4f12d-2581-4539-9d7f-8ab68ee0ab77" providerId="ADAL" clId="{A4174885-952A-4171-939D-75D56E4CECA4}" dt="2020-09-25T12:06:59.512" v="3157" actId="14861"/>
        <pc:sldMkLst>
          <pc:docMk/>
          <pc:sldMk cId="293930132" sldId="385"/>
        </pc:sldMkLst>
        <pc:picChg chg="mod">
          <ac:chgData name="BUCHAILLOT JACQUES" userId="0ed4f12d-2581-4539-9d7f-8ab68ee0ab77" providerId="ADAL" clId="{A4174885-952A-4171-939D-75D56E4CECA4}" dt="2020-09-25T12:06:59.512" v="3157" actId="14861"/>
          <ac:picMkLst>
            <pc:docMk/>
            <pc:sldMk cId="293930132" sldId="385"/>
            <ac:picMk id="4" creationId="{7CBB7280-C783-4925-A388-8CF54A9CEC57}"/>
          </ac:picMkLst>
        </pc:picChg>
      </pc:sldChg>
      <pc:sldChg chg="delSp modSp mod">
        <pc:chgData name="BUCHAILLOT JACQUES" userId="0ed4f12d-2581-4539-9d7f-8ab68ee0ab77" providerId="ADAL" clId="{A4174885-952A-4171-939D-75D56E4CECA4}" dt="2020-09-25T12:08:12.570" v="3171" actId="20577"/>
        <pc:sldMkLst>
          <pc:docMk/>
          <pc:sldMk cId="1092737205" sldId="386"/>
        </pc:sldMkLst>
        <pc:spChg chg="mod">
          <ac:chgData name="BUCHAILLOT JACQUES" userId="0ed4f12d-2581-4539-9d7f-8ab68ee0ab77" providerId="ADAL" clId="{A4174885-952A-4171-939D-75D56E4CECA4}" dt="2020-09-25T12:08:12.570" v="3171" actId="20577"/>
          <ac:spMkLst>
            <pc:docMk/>
            <pc:sldMk cId="1092737205" sldId="386"/>
            <ac:spMk id="11" creationId="{AC397F52-087C-4293-836C-99C7FB6C12B4}"/>
          </ac:spMkLst>
        </pc:spChg>
        <pc:spChg chg="del">
          <ac:chgData name="BUCHAILLOT JACQUES" userId="0ed4f12d-2581-4539-9d7f-8ab68ee0ab77" providerId="ADAL" clId="{A4174885-952A-4171-939D-75D56E4CECA4}" dt="2020-09-25T12:07:39.356" v="3159" actId="478"/>
          <ac:spMkLst>
            <pc:docMk/>
            <pc:sldMk cId="1092737205" sldId="386"/>
            <ac:spMk id="12" creationId="{ACCA4D0C-3DE7-4FA8-9CD1-07AD0D1A3599}"/>
          </ac:spMkLst>
        </pc:spChg>
        <pc:picChg chg="del mod">
          <ac:chgData name="BUCHAILLOT JACQUES" userId="0ed4f12d-2581-4539-9d7f-8ab68ee0ab77" providerId="ADAL" clId="{A4174885-952A-4171-939D-75D56E4CECA4}" dt="2020-09-25T12:07:39.356" v="3159" actId="478"/>
          <ac:picMkLst>
            <pc:docMk/>
            <pc:sldMk cId="1092737205" sldId="386"/>
            <ac:picMk id="5" creationId="{04812333-2A19-4AED-A29D-50241D81BF20}"/>
          </ac:picMkLst>
        </pc:picChg>
      </pc:sldChg>
      <pc:sldChg chg="modSp mod">
        <pc:chgData name="BUCHAILLOT JACQUES" userId="0ed4f12d-2581-4539-9d7f-8ab68ee0ab77" providerId="ADAL" clId="{A4174885-952A-4171-939D-75D56E4CECA4}" dt="2020-09-25T12:08:18.692" v="3172" actId="14861"/>
        <pc:sldMkLst>
          <pc:docMk/>
          <pc:sldMk cId="4007891823" sldId="387"/>
        </pc:sldMkLst>
        <pc:picChg chg="mod">
          <ac:chgData name="BUCHAILLOT JACQUES" userId="0ed4f12d-2581-4539-9d7f-8ab68ee0ab77" providerId="ADAL" clId="{A4174885-952A-4171-939D-75D56E4CECA4}" dt="2020-09-25T12:08:18.692" v="3172" actId="14861"/>
          <ac:picMkLst>
            <pc:docMk/>
            <pc:sldMk cId="4007891823" sldId="387"/>
            <ac:picMk id="15" creationId="{E3E3F69B-764B-4093-B370-F0C2EC23B850}"/>
          </ac:picMkLst>
        </pc:picChg>
      </pc:sldChg>
      <pc:sldChg chg="modSp mod">
        <pc:chgData name="BUCHAILLOT JACQUES" userId="0ed4f12d-2581-4539-9d7f-8ab68ee0ab77" providerId="ADAL" clId="{A4174885-952A-4171-939D-75D56E4CECA4}" dt="2020-09-25T12:08:37.927" v="3180" actId="14861"/>
        <pc:sldMkLst>
          <pc:docMk/>
          <pc:sldMk cId="435440336" sldId="388"/>
        </pc:sldMkLst>
        <pc:spChg chg="mod">
          <ac:chgData name="BUCHAILLOT JACQUES" userId="0ed4f12d-2581-4539-9d7f-8ab68ee0ab77" providerId="ADAL" clId="{A4174885-952A-4171-939D-75D56E4CECA4}" dt="2020-09-25T12:08:29.090" v="3178" actId="113"/>
          <ac:spMkLst>
            <pc:docMk/>
            <pc:sldMk cId="435440336" sldId="388"/>
            <ac:spMk id="11" creationId="{AC397F52-087C-4293-836C-99C7FB6C12B4}"/>
          </ac:spMkLst>
        </pc:spChg>
        <pc:picChg chg="mod">
          <ac:chgData name="BUCHAILLOT JACQUES" userId="0ed4f12d-2581-4539-9d7f-8ab68ee0ab77" providerId="ADAL" clId="{A4174885-952A-4171-939D-75D56E4CECA4}" dt="2020-09-25T12:08:37.927" v="3180" actId="14861"/>
          <ac:picMkLst>
            <pc:docMk/>
            <pc:sldMk cId="435440336" sldId="388"/>
            <ac:picMk id="4" creationId="{127B8ED4-EB4E-4EBB-9F17-5D20D5C0C92D}"/>
          </ac:picMkLst>
        </pc:picChg>
        <pc:picChg chg="mod">
          <ac:chgData name="BUCHAILLOT JACQUES" userId="0ed4f12d-2581-4539-9d7f-8ab68ee0ab77" providerId="ADAL" clId="{A4174885-952A-4171-939D-75D56E4CECA4}" dt="2020-09-25T12:08:35.749" v="3179" actId="14861"/>
          <ac:picMkLst>
            <pc:docMk/>
            <pc:sldMk cId="435440336" sldId="388"/>
            <ac:picMk id="5" creationId="{6A7F6270-B1F4-486A-B8F6-08964930A4DF}"/>
          </ac:picMkLst>
        </pc:picChg>
      </pc:sldChg>
      <pc:sldChg chg="addSp delSp modSp del mod">
        <pc:chgData name="BUCHAILLOT JACQUES" userId="0ed4f12d-2581-4539-9d7f-8ab68ee0ab77" providerId="ADAL" clId="{A4174885-952A-4171-939D-75D56E4CECA4}" dt="2020-09-25T07:15:52.264" v="25" actId="47"/>
        <pc:sldMkLst>
          <pc:docMk/>
          <pc:sldMk cId="3003118091" sldId="389"/>
        </pc:sldMkLst>
        <pc:spChg chg="mod">
          <ac:chgData name="BUCHAILLOT JACQUES" userId="0ed4f12d-2581-4539-9d7f-8ab68ee0ab77" providerId="ADAL" clId="{A4174885-952A-4171-939D-75D56E4CECA4}" dt="2020-09-25T07:13:05.461" v="22" actId="20577"/>
          <ac:spMkLst>
            <pc:docMk/>
            <pc:sldMk cId="3003118091" sldId="389"/>
            <ac:spMk id="13" creationId="{92367F1A-A8DB-47A5-81BC-169777C8EF93}"/>
          </ac:spMkLst>
        </pc:spChg>
        <pc:picChg chg="add del">
          <ac:chgData name="BUCHAILLOT JACQUES" userId="0ed4f12d-2581-4539-9d7f-8ab68ee0ab77" providerId="ADAL" clId="{A4174885-952A-4171-939D-75D56E4CECA4}" dt="2020-09-25T07:13:20.138" v="24" actId="478"/>
          <ac:picMkLst>
            <pc:docMk/>
            <pc:sldMk cId="3003118091" sldId="389"/>
            <ac:picMk id="7" creationId="{E2FA766D-474B-46F3-A153-A162B62E7417}"/>
          </ac:picMkLst>
        </pc:picChg>
      </pc:sldChg>
      <pc:sldChg chg="modSp mod">
        <pc:chgData name="BUCHAILLOT JACQUES" userId="0ed4f12d-2581-4539-9d7f-8ab68ee0ab77" providerId="ADAL" clId="{A4174885-952A-4171-939D-75D56E4CECA4}" dt="2020-09-25T12:09:24.129" v="3183" actId="14861"/>
        <pc:sldMkLst>
          <pc:docMk/>
          <pc:sldMk cId="1093778052" sldId="390"/>
        </pc:sldMkLst>
        <pc:picChg chg="mod">
          <ac:chgData name="BUCHAILLOT JACQUES" userId="0ed4f12d-2581-4539-9d7f-8ab68ee0ab77" providerId="ADAL" clId="{A4174885-952A-4171-939D-75D56E4CECA4}" dt="2020-09-25T12:09:24.129" v="3183" actId="14861"/>
          <ac:picMkLst>
            <pc:docMk/>
            <pc:sldMk cId="1093778052" sldId="390"/>
            <ac:picMk id="4" creationId="{20AD654A-8329-429D-B9B3-EFF1678C38C7}"/>
          </ac:picMkLst>
        </pc:picChg>
        <pc:picChg chg="mod">
          <ac:chgData name="BUCHAILLOT JACQUES" userId="0ed4f12d-2581-4539-9d7f-8ab68ee0ab77" providerId="ADAL" clId="{A4174885-952A-4171-939D-75D56E4CECA4}" dt="2020-09-25T12:09:24.129" v="3183" actId="14861"/>
          <ac:picMkLst>
            <pc:docMk/>
            <pc:sldMk cId="1093778052" sldId="390"/>
            <ac:picMk id="6" creationId="{4EB32386-5E09-485C-9148-58A4BEB1C8C9}"/>
          </ac:picMkLst>
        </pc:picChg>
      </pc:sldChg>
      <pc:sldChg chg="modSp mod">
        <pc:chgData name="BUCHAILLOT JACQUES" userId="0ed4f12d-2581-4539-9d7f-8ab68ee0ab77" providerId="ADAL" clId="{A4174885-952A-4171-939D-75D56E4CECA4}" dt="2020-09-25T12:09:46.130" v="3184" actId="14861"/>
        <pc:sldMkLst>
          <pc:docMk/>
          <pc:sldMk cId="3722961979" sldId="391"/>
        </pc:sldMkLst>
        <pc:picChg chg="mod">
          <ac:chgData name="BUCHAILLOT JACQUES" userId="0ed4f12d-2581-4539-9d7f-8ab68ee0ab77" providerId="ADAL" clId="{A4174885-952A-4171-939D-75D56E4CECA4}" dt="2020-09-25T12:09:46.130" v="3184" actId="14861"/>
          <ac:picMkLst>
            <pc:docMk/>
            <pc:sldMk cId="3722961979" sldId="391"/>
            <ac:picMk id="7" creationId="{E9EDEB43-561C-4DF8-BAD6-0A1EEAE392A6}"/>
          </ac:picMkLst>
        </pc:picChg>
      </pc:sldChg>
      <pc:sldChg chg="modSp mod">
        <pc:chgData name="BUCHAILLOT JACQUES" userId="0ed4f12d-2581-4539-9d7f-8ab68ee0ab77" providerId="ADAL" clId="{A4174885-952A-4171-939D-75D56E4CECA4}" dt="2020-09-25T12:10:16.062" v="3185" actId="14861"/>
        <pc:sldMkLst>
          <pc:docMk/>
          <pc:sldMk cId="2020776625" sldId="392"/>
        </pc:sldMkLst>
        <pc:picChg chg="mod">
          <ac:chgData name="BUCHAILLOT JACQUES" userId="0ed4f12d-2581-4539-9d7f-8ab68ee0ab77" providerId="ADAL" clId="{A4174885-952A-4171-939D-75D56E4CECA4}" dt="2020-09-25T12:10:16.062" v="3185" actId="14861"/>
          <ac:picMkLst>
            <pc:docMk/>
            <pc:sldMk cId="2020776625" sldId="392"/>
            <ac:picMk id="5" creationId="{00D18EF5-2BEC-496E-B118-84217204F034}"/>
          </ac:picMkLst>
        </pc:picChg>
      </pc:sldChg>
      <pc:sldChg chg="modSp mod">
        <pc:chgData name="BUCHAILLOT JACQUES" userId="0ed4f12d-2581-4539-9d7f-8ab68ee0ab77" providerId="ADAL" clId="{A4174885-952A-4171-939D-75D56E4CECA4}" dt="2020-09-25T12:10:20.934" v="3186" actId="14861"/>
        <pc:sldMkLst>
          <pc:docMk/>
          <pc:sldMk cId="562627531" sldId="393"/>
        </pc:sldMkLst>
        <pc:picChg chg="mod">
          <ac:chgData name="BUCHAILLOT JACQUES" userId="0ed4f12d-2581-4539-9d7f-8ab68ee0ab77" providerId="ADAL" clId="{A4174885-952A-4171-939D-75D56E4CECA4}" dt="2020-09-25T12:10:20.934" v="3186" actId="14861"/>
          <ac:picMkLst>
            <pc:docMk/>
            <pc:sldMk cId="562627531" sldId="393"/>
            <ac:picMk id="4" creationId="{6744AD18-72D3-46A0-A712-1FF1F4007669}"/>
          </ac:picMkLst>
        </pc:picChg>
      </pc:sldChg>
      <pc:sldChg chg="addSp delSp modSp add del mod">
        <pc:chgData name="BUCHAILLOT JACQUES" userId="0ed4f12d-2581-4539-9d7f-8ab68ee0ab77" providerId="ADAL" clId="{A4174885-952A-4171-939D-75D56E4CECA4}" dt="2020-09-25T07:20:33.905" v="193" actId="47"/>
        <pc:sldMkLst>
          <pc:docMk/>
          <pc:sldMk cId="1426012902" sldId="394"/>
        </pc:sldMkLst>
        <pc:spChg chg="add mod">
          <ac:chgData name="BUCHAILLOT JACQUES" userId="0ed4f12d-2581-4539-9d7f-8ab68ee0ab77" providerId="ADAL" clId="{A4174885-952A-4171-939D-75D56E4CECA4}" dt="2020-09-25T07:16:29.088" v="45" actId="20577"/>
          <ac:spMkLst>
            <pc:docMk/>
            <pc:sldMk cId="1426012902" sldId="394"/>
            <ac:spMk id="4" creationId="{33B099E0-434B-450D-9E05-71ECB69B604E}"/>
          </ac:spMkLst>
        </pc:spChg>
        <pc:spChg chg="mod">
          <ac:chgData name="BUCHAILLOT JACQUES" userId="0ed4f12d-2581-4539-9d7f-8ab68ee0ab77" providerId="ADAL" clId="{A4174885-952A-4171-939D-75D56E4CECA4}" dt="2020-09-25T07:20:21.566" v="192" actId="113"/>
          <ac:spMkLst>
            <pc:docMk/>
            <pc:sldMk cId="1426012902" sldId="394"/>
            <ac:spMk id="11" creationId="{AC397F52-087C-4293-836C-99C7FB6C12B4}"/>
          </ac:spMkLst>
        </pc:spChg>
        <pc:grpChg chg="add del mod">
          <ac:chgData name="BUCHAILLOT JACQUES" userId="0ed4f12d-2581-4539-9d7f-8ab68ee0ab77" providerId="ADAL" clId="{A4174885-952A-4171-939D-75D56E4CECA4}" dt="2020-09-25T07:19:10.602" v="97" actId="478"/>
          <ac:grpSpMkLst>
            <pc:docMk/>
            <pc:sldMk cId="1426012902" sldId="394"/>
            <ac:grpSpMk id="5" creationId="{4D080AD0-B61D-4472-8A34-EB3CBB7FBE2C}"/>
          </ac:grpSpMkLst>
        </pc:grpChg>
        <pc:picChg chg="mod">
          <ac:chgData name="BUCHAILLOT JACQUES" userId="0ed4f12d-2581-4539-9d7f-8ab68ee0ab77" providerId="ADAL" clId="{A4174885-952A-4171-939D-75D56E4CECA4}" dt="2020-09-25T07:16:18.297" v="30" actId="164"/>
          <ac:picMkLst>
            <pc:docMk/>
            <pc:sldMk cId="1426012902" sldId="394"/>
            <ac:picMk id="7" creationId="{E2FA766D-474B-46F3-A153-A162B62E7417}"/>
          </ac:picMkLst>
        </pc:picChg>
      </pc:sldChg>
      <pc:sldChg chg="modSp add mod">
        <pc:chgData name="BUCHAILLOT JACQUES" userId="0ed4f12d-2581-4539-9d7f-8ab68ee0ab77" providerId="ADAL" clId="{A4174885-952A-4171-939D-75D56E4CECA4}" dt="2020-09-25T12:09:17.870" v="3182" actId="14861"/>
        <pc:sldMkLst>
          <pc:docMk/>
          <pc:sldMk cId="3859156424" sldId="395"/>
        </pc:sldMkLst>
        <pc:spChg chg="mod">
          <ac:chgData name="BUCHAILLOT JACQUES" userId="0ed4f12d-2581-4539-9d7f-8ab68ee0ab77" providerId="ADAL" clId="{A4174885-952A-4171-939D-75D56E4CECA4}" dt="2020-09-25T07:22:41.727" v="356" actId="5793"/>
          <ac:spMkLst>
            <pc:docMk/>
            <pc:sldMk cId="3859156424" sldId="395"/>
            <ac:spMk id="11" creationId="{AC397F52-087C-4293-836C-99C7FB6C12B4}"/>
          </ac:spMkLst>
        </pc:spChg>
        <pc:grpChg chg="mod">
          <ac:chgData name="BUCHAILLOT JACQUES" userId="0ed4f12d-2581-4539-9d7f-8ab68ee0ab77" providerId="ADAL" clId="{A4174885-952A-4171-939D-75D56E4CECA4}" dt="2020-09-25T12:09:13.837" v="3181" actId="14861"/>
          <ac:grpSpMkLst>
            <pc:docMk/>
            <pc:sldMk cId="3859156424" sldId="395"/>
            <ac:grpSpMk id="5" creationId="{4D080AD0-B61D-4472-8A34-EB3CBB7FBE2C}"/>
          </ac:grpSpMkLst>
        </pc:grpChg>
        <pc:picChg chg="mod">
          <ac:chgData name="BUCHAILLOT JACQUES" userId="0ed4f12d-2581-4539-9d7f-8ab68ee0ab77" providerId="ADAL" clId="{A4174885-952A-4171-939D-75D56E4CECA4}" dt="2020-09-25T12:09:17.870" v="3182" actId="14861"/>
          <ac:picMkLst>
            <pc:docMk/>
            <pc:sldMk cId="3859156424" sldId="395"/>
            <ac:picMk id="7" creationId="{E2FA766D-474B-46F3-A153-A162B62E7417}"/>
          </ac:picMkLst>
        </pc:picChg>
      </pc:sldChg>
      <pc:sldChg chg="modSp add del mod">
        <pc:chgData name="BUCHAILLOT JACQUES" userId="0ed4f12d-2581-4539-9d7f-8ab68ee0ab77" providerId="ADAL" clId="{A4174885-952A-4171-939D-75D56E4CECA4}" dt="2020-09-25T07:59:43.825" v="1255" actId="47"/>
        <pc:sldMkLst>
          <pc:docMk/>
          <pc:sldMk cId="525568834" sldId="396"/>
        </pc:sldMkLst>
        <pc:spChg chg="mod">
          <ac:chgData name="BUCHAILLOT JACQUES" userId="0ed4f12d-2581-4539-9d7f-8ab68ee0ab77" providerId="ADAL" clId="{A4174885-952A-4171-939D-75D56E4CECA4}" dt="2020-09-25T07:59:17.461" v="1254" actId="14100"/>
          <ac:spMkLst>
            <pc:docMk/>
            <pc:sldMk cId="525568834" sldId="396"/>
            <ac:spMk id="11" creationId="{BB8E004F-7E24-410C-9DBF-321B1C22072C}"/>
          </ac:spMkLst>
        </pc:spChg>
      </pc:sldChg>
      <pc:sldChg chg="addSp delSp modSp add mod ord">
        <pc:chgData name="BUCHAILLOT JACQUES" userId="0ed4f12d-2581-4539-9d7f-8ab68ee0ab77" providerId="ADAL" clId="{A4174885-952A-4171-939D-75D56E4CECA4}" dt="2020-09-25T09:09:11.610" v="2883" actId="1037"/>
        <pc:sldMkLst>
          <pc:docMk/>
          <pc:sldMk cId="2987241643" sldId="396"/>
        </pc:sldMkLst>
        <pc:spChg chg="mod">
          <ac:chgData name="BUCHAILLOT JACQUES" userId="0ed4f12d-2581-4539-9d7f-8ab68ee0ab77" providerId="ADAL" clId="{A4174885-952A-4171-939D-75D56E4CECA4}" dt="2020-09-25T08:38:14.154" v="2390" actId="20577"/>
          <ac:spMkLst>
            <pc:docMk/>
            <pc:sldMk cId="2987241643" sldId="396"/>
            <ac:spMk id="11" creationId="{BB8E004F-7E24-410C-9DBF-321B1C22072C}"/>
          </ac:spMkLst>
        </pc:spChg>
        <pc:spChg chg="mod">
          <ac:chgData name="BUCHAILLOT JACQUES" userId="0ed4f12d-2581-4539-9d7f-8ab68ee0ab77" providerId="ADAL" clId="{A4174885-952A-4171-939D-75D56E4CECA4}" dt="2020-09-25T09:08:55.512" v="2875" actId="20577"/>
          <ac:spMkLst>
            <pc:docMk/>
            <pc:sldMk cId="2987241643" sldId="396"/>
            <ac:spMk id="13" creationId="{AA0E5F9B-8D49-40C8-9A78-EACD12BA39BC}"/>
          </ac:spMkLst>
        </pc:spChg>
        <pc:spChg chg="mod topLvl">
          <ac:chgData name="BUCHAILLOT JACQUES" userId="0ed4f12d-2581-4539-9d7f-8ab68ee0ab77" providerId="ADAL" clId="{A4174885-952A-4171-939D-75D56E4CECA4}" dt="2020-09-25T09:07:12.251" v="2757" actId="164"/>
          <ac:spMkLst>
            <pc:docMk/>
            <pc:sldMk cId="2987241643" sldId="396"/>
            <ac:spMk id="21" creationId="{3C7D3FF0-9F6F-47C4-929A-FE618E5FD56C}"/>
          </ac:spMkLst>
        </pc:spChg>
        <pc:spChg chg="mod topLvl">
          <ac:chgData name="BUCHAILLOT JACQUES" userId="0ed4f12d-2581-4539-9d7f-8ab68ee0ab77" providerId="ADAL" clId="{A4174885-952A-4171-939D-75D56E4CECA4}" dt="2020-09-25T09:08:27.725" v="2818" actId="20577"/>
          <ac:spMkLst>
            <pc:docMk/>
            <pc:sldMk cId="2987241643" sldId="396"/>
            <ac:spMk id="25" creationId="{0942FD44-2BBD-4B53-960D-A8B7CCF31F0A}"/>
          </ac:spMkLst>
        </pc:spChg>
        <pc:grpChg chg="add mod">
          <ac:chgData name="BUCHAILLOT JACQUES" userId="0ed4f12d-2581-4539-9d7f-8ab68ee0ab77" providerId="ADAL" clId="{A4174885-952A-4171-939D-75D56E4CECA4}" dt="2020-09-25T09:09:11.610" v="2883" actId="1037"/>
          <ac:grpSpMkLst>
            <pc:docMk/>
            <pc:sldMk cId="2987241643" sldId="396"/>
            <ac:grpSpMk id="7" creationId="{29307BFB-F3C8-40F1-9078-0BA203D854E7}"/>
          </ac:grpSpMkLst>
        </pc:grpChg>
        <pc:grpChg chg="add mod">
          <ac:chgData name="BUCHAILLOT JACQUES" userId="0ed4f12d-2581-4539-9d7f-8ab68ee0ab77" providerId="ADAL" clId="{A4174885-952A-4171-939D-75D56E4CECA4}" dt="2020-09-25T09:09:01.599" v="2879" actId="1036"/>
          <ac:grpSpMkLst>
            <pc:docMk/>
            <pc:sldMk cId="2987241643" sldId="396"/>
            <ac:grpSpMk id="9" creationId="{58AB1D7B-E3A2-44BD-AEDF-008AA7212BA7}"/>
          </ac:grpSpMkLst>
        </pc:grpChg>
        <pc:grpChg chg="del">
          <ac:chgData name="BUCHAILLOT JACQUES" userId="0ed4f12d-2581-4539-9d7f-8ab68ee0ab77" providerId="ADAL" clId="{A4174885-952A-4171-939D-75D56E4CECA4}" dt="2020-09-25T09:06:28.497" v="2723" actId="478"/>
          <ac:grpSpMkLst>
            <pc:docMk/>
            <pc:sldMk cId="2987241643" sldId="396"/>
            <ac:grpSpMk id="20" creationId="{7A576B7C-5446-47B3-BBCE-71D1D4B8B92B}"/>
          </ac:grpSpMkLst>
        </pc:grpChg>
        <pc:grpChg chg="del">
          <ac:chgData name="BUCHAILLOT JACQUES" userId="0ed4f12d-2581-4539-9d7f-8ab68ee0ab77" providerId="ADAL" clId="{A4174885-952A-4171-939D-75D56E4CECA4}" dt="2020-09-25T09:04:21.902" v="2712" actId="478"/>
          <ac:grpSpMkLst>
            <pc:docMk/>
            <pc:sldMk cId="2987241643" sldId="396"/>
            <ac:grpSpMk id="23" creationId="{E0D3484F-19E4-4942-BFE6-18B74EC973AD}"/>
          </ac:grpSpMkLst>
        </pc:grpChg>
        <pc:picChg chg="add del mod">
          <ac:chgData name="BUCHAILLOT JACQUES" userId="0ed4f12d-2581-4539-9d7f-8ab68ee0ab77" providerId="ADAL" clId="{A4174885-952A-4171-939D-75D56E4CECA4}" dt="2020-09-25T09:06:22.436" v="2720" actId="478"/>
          <ac:picMkLst>
            <pc:docMk/>
            <pc:sldMk cId="2987241643" sldId="396"/>
            <ac:picMk id="5" creationId="{0313652A-C1EE-45D5-BE9E-951167707C2C}"/>
          </ac:picMkLst>
        </pc:picChg>
        <pc:picChg chg="add mod">
          <ac:chgData name="BUCHAILLOT JACQUES" userId="0ed4f12d-2581-4539-9d7f-8ab68ee0ab77" providerId="ADAL" clId="{A4174885-952A-4171-939D-75D56E4CECA4}" dt="2020-09-25T09:07:12.251" v="2757" actId="164"/>
          <ac:picMkLst>
            <pc:docMk/>
            <pc:sldMk cId="2987241643" sldId="396"/>
            <ac:picMk id="6" creationId="{0EC17B03-24FE-4D97-8C8E-77659C4CC398}"/>
          </ac:picMkLst>
        </pc:picChg>
        <pc:picChg chg="add mod">
          <ac:chgData name="BUCHAILLOT JACQUES" userId="0ed4f12d-2581-4539-9d7f-8ab68ee0ab77" providerId="ADAL" clId="{A4174885-952A-4171-939D-75D56E4CECA4}" dt="2020-09-25T09:07:58.346" v="2766" actId="14861"/>
          <ac:picMkLst>
            <pc:docMk/>
            <pc:sldMk cId="2987241643" sldId="396"/>
            <ac:picMk id="8" creationId="{307443E0-EC5F-400C-914B-2D6DB509C8BD}"/>
          </ac:picMkLst>
        </pc:picChg>
        <pc:picChg chg="del topLvl">
          <ac:chgData name="BUCHAILLOT JACQUES" userId="0ed4f12d-2581-4539-9d7f-8ab68ee0ab77" providerId="ADAL" clId="{A4174885-952A-4171-939D-75D56E4CECA4}" dt="2020-09-25T09:06:28.497" v="2723" actId="478"/>
          <ac:picMkLst>
            <pc:docMk/>
            <pc:sldMk cId="2987241643" sldId="396"/>
            <ac:picMk id="22" creationId="{F4D2337E-23B9-447A-9DFB-EA79FF515850}"/>
          </ac:picMkLst>
        </pc:picChg>
        <pc:picChg chg="del topLvl">
          <ac:chgData name="BUCHAILLOT JACQUES" userId="0ed4f12d-2581-4539-9d7f-8ab68ee0ab77" providerId="ADAL" clId="{A4174885-952A-4171-939D-75D56E4CECA4}" dt="2020-09-25T09:04:21.902" v="2712" actId="478"/>
          <ac:picMkLst>
            <pc:docMk/>
            <pc:sldMk cId="2987241643" sldId="396"/>
            <ac:picMk id="24" creationId="{45A4D825-AA51-4F0B-993E-819A417250C0}"/>
          </ac:picMkLst>
        </pc:picChg>
      </pc:sldChg>
      <pc:sldChg chg="addSp delSp modSp add mod">
        <pc:chgData name="BUCHAILLOT JACQUES" userId="0ed4f12d-2581-4539-9d7f-8ab68ee0ab77" providerId="ADAL" clId="{A4174885-952A-4171-939D-75D56E4CECA4}" dt="2020-09-25T09:16:50.941" v="2962" actId="14861"/>
        <pc:sldMkLst>
          <pc:docMk/>
          <pc:sldMk cId="51061482" sldId="397"/>
        </pc:sldMkLst>
        <pc:spChg chg="add del mod">
          <ac:chgData name="BUCHAILLOT JACQUES" userId="0ed4f12d-2581-4539-9d7f-8ab68ee0ab77" providerId="ADAL" clId="{A4174885-952A-4171-939D-75D56E4CECA4}" dt="2020-09-25T09:13:43.191" v="2922" actId="478"/>
          <ac:spMkLst>
            <pc:docMk/>
            <pc:sldMk cId="51061482" sldId="397"/>
            <ac:spMk id="6" creationId="{D87A1B8F-6CAE-4D33-9681-D3A6A66B761F}"/>
          </ac:spMkLst>
        </pc:spChg>
        <pc:spChg chg="mod">
          <ac:chgData name="BUCHAILLOT JACQUES" userId="0ed4f12d-2581-4539-9d7f-8ab68ee0ab77" providerId="ADAL" clId="{A4174885-952A-4171-939D-75D56E4CECA4}" dt="2020-09-25T09:13:36.351" v="2920" actId="20577"/>
          <ac:spMkLst>
            <pc:docMk/>
            <pc:sldMk cId="51061482" sldId="397"/>
            <ac:spMk id="11" creationId="{BB8E004F-7E24-410C-9DBF-321B1C22072C}"/>
          </ac:spMkLst>
        </pc:spChg>
        <pc:spChg chg="del">
          <ac:chgData name="BUCHAILLOT JACQUES" userId="0ed4f12d-2581-4539-9d7f-8ab68ee0ab77" providerId="ADAL" clId="{A4174885-952A-4171-939D-75D56E4CECA4}" dt="2020-09-25T09:13:39.309" v="2921" actId="478"/>
          <ac:spMkLst>
            <pc:docMk/>
            <pc:sldMk cId="51061482" sldId="397"/>
            <ac:spMk id="13" creationId="{AA0E5F9B-8D49-40C8-9A78-EACD12BA39BC}"/>
          </ac:spMkLst>
        </pc:spChg>
        <pc:picChg chg="add mod">
          <ac:chgData name="BUCHAILLOT JACQUES" userId="0ed4f12d-2581-4539-9d7f-8ab68ee0ab77" providerId="ADAL" clId="{A4174885-952A-4171-939D-75D56E4CECA4}" dt="2020-09-25T09:14:44.626" v="2933" actId="1076"/>
          <ac:picMkLst>
            <pc:docMk/>
            <pc:sldMk cId="51061482" sldId="397"/>
            <ac:picMk id="7" creationId="{E4457F46-C6A4-451B-9691-7B8F46BD9290}"/>
          </ac:picMkLst>
        </pc:picChg>
        <pc:picChg chg="add mod">
          <ac:chgData name="BUCHAILLOT JACQUES" userId="0ed4f12d-2581-4539-9d7f-8ab68ee0ab77" providerId="ADAL" clId="{A4174885-952A-4171-939D-75D56E4CECA4}" dt="2020-09-25T09:15:37.212" v="2948" actId="1036"/>
          <ac:picMkLst>
            <pc:docMk/>
            <pc:sldMk cId="51061482" sldId="397"/>
            <ac:picMk id="8" creationId="{ACFB7B30-FBAE-4D0B-A363-FB39FC22E21E}"/>
          </ac:picMkLst>
        </pc:picChg>
        <pc:picChg chg="add del mod">
          <ac:chgData name="BUCHAILLOT JACQUES" userId="0ed4f12d-2581-4539-9d7f-8ab68ee0ab77" providerId="ADAL" clId="{A4174885-952A-4171-939D-75D56E4CECA4}" dt="2020-09-25T09:16:36.124" v="2955" actId="478"/>
          <ac:picMkLst>
            <pc:docMk/>
            <pc:sldMk cId="51061482" sldId="397"/>
            <ac:picMk id="9" creationId="{16F612D4-373E-466D-A2A1-69F729219522}"/>
          </ac:picMkLst>
        </pc:picChg>
        <pc:picChg chg="add mod">
          <ac:chgData name="BUCHAILLOT JACQUES" userId="0ed4f12d-2581-4539-9d7f-8ab68ee0ab77" providerId="ADAL" clId="{A4174885-952A-4171-939D-75D56E4CECA4}" dt="2020-09-25T09:16:50.941" v="2962" actId="14861"/>
          <ac:picMkLst>
            <pc:docMk/>
            <pc:sldMk cId="51061482" sldId="397"/>
            <ac:picMk id="10" creationId="{84A9A089-91F6-4179-A14C-9A0E1AEF02A2}"/>
          </ac:picMkLst>
        </pc:picChg>
      </pc:sldChg>
    </pc:docChg>
  </pc:docChgLst>
  <pc:docChgLst>
    <pc:chgData name="BUCHAILLOT JACQUES" userId="0ed4f12d-2581-4539-9d7f-8ab68ee0ab77" providerId="ADAL" clId="{E224F2C4-938C-4C22-ADB8-77BCCEC16FBB}"/>
    <pc:docChg chg="undo redo custSel addSld delSld modSld sldOrd">
      <pc:chgData name="BUCHAILLOT JACQUES" userId="0ed4f12d-2581-4539-9d7f-8ab68ee0ab77" providerId="ADAL" clId="{E224F2C4-938C-4C22-ADB8-77BCCEC16FBB}" dt="2019-10-25T14:02:36.037" v="8578" actId="20577"/>
      <pc:docMkLst>
        <pc:docMk/>
      </pc:docMkLst>
      <pc:sldChg chg="modSp">
        <pc:chgData name="BUCHAILLOT JACQUES" userId="0ed4f12d-2581-4539-9d7f-8ab68ee0ab77" providerId="ADAL" clId="{E224F2C4-938C-4C22-ADB8-77BCCEC16FBB}" dt="2019-10-24T11:59:17.087" v="3091" actId="20577"/>
        <pc:sldMkLst>
          <pc:docMk/>
          <pc:sldMk cId="121011731" sldId="258"/>
        </pc:sldMkLst>
        <pc:spChg chg="mod">
          <ac:chgData name="BUCHAILLOT JACQUES" userId="0ed4f12d-2581-4539-9d7f-8ab68ee0ab77" providerId="ADAL" clId="{E224F2C4-938C-4C22-ADB8-77BCCEC16FBB}" dt="2019-10-24T11:59:17.087" v="3091" actId="20577"/>
          <ac:spMkLst>
            <pc:docMk/>
            <pc:sldMk cId="121011731" sldId="258"/>
            <ac:spMk id="9" creationId="{00000000-0000-0000-0000-000000000000}"/>
          </ac:spMkLst>
        </pc:spChg>
      </pc:sldChg>
      <pc:sldChg chg="addSp delSp modSp add">
        <pc:chgData name="BUCHAILLOT JACQUES" userId="0ed4f12d-2581-4539-9d7f-8ab68ee0ab77" providerId="ADAL" clId="{E224F2C4-938C-4C22-ADB8-77BCCEC16FBB}" dt="2019-10-25T11:39:31.823" v="8227" actId="6549"/>
        <pc:sldMkLst>
          <pc:docMk/>
          <pc:sldMk cId="3747218261" sldId="335"/>
        </pc:sldMkLst>
        <pc:spChg chg="del mod">
          <ac:chgData name="BUCHAILLOT JACQUES" userId="0ed4f12d-2581-4539-9d7f-8ab68ee0ab77" providerId="ADAL" clId="{E224F2C4-938C-4C22-ADB8-77BCCEC16FBB}" dt="2019-10-25T11:39:18.713" v="8223" actId="478"/>
          <ac:spMkLst>
            <pc:docMk/>
            <pc:sldMk cId="3747218261" sldId="335"/>
            <ac:spMk id="3" creationId="{00000000-0000-0000-0000-000000000000}"/>
          </ac:spMkLst>
        </pc:spChg>
        <pc:spChg chg="del">
          <ac:chgData name="BUCHAILLOT JACQUES" userId="0ed4f12d-2581-4539-9d7f-8ab68ee0ab77" providerId="ADAL" clId="{E224F2C4-938C-4C22-ADB8-77BCCEC16FBB}" dt="2019-10-25T11:37:45.122" v="8196" actId="478"/>
          <ac:spMkLst>
            <pc:docMk/>
            <pc:sldMk cId="3747218261" sldId="335"/>
            <ac:spMk id="4" creationId="{FA220B51-DB43-42D0-870C-2980E143F06D}"/>
          </ac:spMkLst>
        </pc:spChg>
        <pc:spChg chg="add del mod">
          <ac:chgData name="BUCHAILLOT JACQUES" userId="0ed4f12d-2581-4539-9d7f-8ab68ee0ab77" providerId="ADAL" clId="{E224F2C4-938C-4C22-ADB8-77BCCEC16FBB}" dt="2019-10-25T11:37:46.833" v="8197" actId="478"/>
          <ac:spMkLst>
            <pc:docMk/>
            <pc:sldMk cId="3747218261" sldId="335"/>
            <ac:spMk id="6" creationId="{9FA47FED-1102-43BD-8450-FB31CDF66A22}"/>
          </ac:spMkLst>
        </pc:spChg>
        <pc:spChg chg="add mod">
          <ac:chgData name="BUCHAILLOT JACQUES" userId="0ed4f12d-2581-4539-9d7f-8ab68ee0ab77" providerId="ADAL" clId="{E224F2C4-938C-4C22-ADB8-77BCCEC16FBB}" dt="2019-10-25T11:39:31.823" v="8227" actId="6549"/>
          <ac:spMkLst>
            <pc:docMk/>
            <pc:sldMk cId="3747218261" sldId="335"/>
            <ac:spMk id="7" creationId="{EDF36F09-8CF3-42DD-9396-8A3893762053}"/>
          </ac:spMkLst>
        </pc:spChg>
      </pc:sldChg>
    </pc:docChg>
  </pc:docChgLst>
  <pc:docChgLst>
    <pc:chgData name="JACQUES BUCHAILLOT" userId="0ed4f12d-2581-4539-9d7f-8ab68ee0ab77" providerId="ADAL" clId="{3401E4A8-1A57-4990-882A-6AC43B26D960}"/>
    <pc:docChg chg="undo custSel modSld">
      <pc:chgData name="JACQUES BUCHAILLOT" userId="0ed4f12d-2581-4539-9d7f-8ab68ee0ab77" providerId="ADAL" clId="{3401E4A8-1A57-4990-882A-6AC43B26D960}" dt="2019-10-24T07:16:16.559" v="486" actId="1076"/>
      <pc:docMkLst>
        <pc:docMk/>
      </pc:docMkLst>
      <pc:sldChg chg="modSp">
        <pc:chgData name="JACQUES BUCHAILLOT" userId="0ed4f12d-2581-4539-9d7f-8ab68ee0ab77" providerId="ADAL" clId="{3401E4A8-1A57-4990-882A-6AC43B26D960}" dt="2019-10-24T06:48:42.565" v="3"/>
        <pc:sldMkLst>
          <pc:docMk/>
          <pc:sldMk cId="279302584" sldId="256"/>
        </pc:sldMkLst>
        <pc:graphicFrameChg chg="mod">
          <ac:chgData name="JACQUES BUCHAILLOT" userId="0ed4f12d-2581-4539-9d7f-8ab68ee0ab77" providerId="ADAL" clId="{3401E4A8-1A57-4990-882A-6AC43B26D960}" dt="2019-10-24T06:48:42.559" v="0"/>
          <ac:graphicFrameMkLst>
            <pc:docMk/>
            <pc:sldMk cId="279302584" sldId="256"/>
            <ac:graphicFrameMk id="15" creationId="{00000000-0000-0000-0000-000000000000}"/>
          </ac:graphicFrameMkLst>
        </pc:graphicFrameChg>
        <pc:graphicFrameChg chg="mod">
          <ac:chgData name="JACQUES BUCHAILLOT" userId="0ed4f12d-2581-4539-9d7f-8ab68ee0ab77" providerId="ADAL" clId="{3401E4A8-1A57-4990-882A-6AC43B26D960}" dt="2019-10-24T06:48:42.562" v="1"/>
          <ac:graphicFrameMkLst>
            <pc:docMk/>
            <pc:sldMk cId="279302584" sldId="256"/>
            <ac:graphicFrameMk id="16" creationId="{00000000-0000-0000-0000-000000000000}"/>
          </ac:graphicFrameMkLst>
        </pc:graphicFrameChg>
        <pc:graphicFrameChg chg="mod">
          <ac:chgData name="JACQUES BUCHAILLOT" userId="0ed4f12d-2581-4539-9d7f-8ab68ee0ab77" providerId="ADAL" clId="{3401E4A8-1A57-4990-882A-6AC43B26D960}" dt="2019-10-24T06:48:42.563" v="2"/>
          <ac:graphicFrameMkLst>
            <pc:docMk/>
            <pc:sldMk cId="279302584" sldId="256"/>
            <ac:graphicFrameMk id="18" creationId="{00000000-0000-0000-0000-000000000000}"/>
          </ac:graphicFrameMkLst>
        </pc:graphicFrameChg>
        <pc:graphicFrameChg chg="mod">
          <ac:chgData name="JACQUES BUCHAILLOT" userId="0ed4f12d-2581-4539-9d7f-8ab68ee0ab77" providerId="ADAL" clId="{3401E4A8-1A57-4990-882A-6AC43B26D960}" dt="2019-10-24T06:48:42.565" v="3"/>
          <ac:graphicFrameMkLst>
            <pc:docMk/>
            <pc:sldMk cId="279302584" sldId="256"/>
            <ac:graphicFrameMk id="19" creationId="{00000000-0000-0000-0000-000000000000}"/>
          </ac:graphicFrameMkLst>
        </pc:graphicFrameChg>
      </pc:sldChg>
    </pc:docChg>
  </pc:docChgLst>
  <pc:docChgLst>
    <pc:chgData name="BUCHAILLOT JACQUES" userId="0ed4f12d-2581-4539-9d7f-8ab68ee0ab77" providerId="ADAL" clId="{DD937D44-9F9B-4A58-B502-1E0742CB9B08}"/>
    <pc:docChg chg="custSel addSld modSld">
      <pc:chgData name="BUCHAILLOT JACQUES" userId="0ed4f12d-2581-4539-9d7f-8ab68ee0ab77" providerId="ADAL" clId="{DD937D44-9F9B-4A58-B502-1E0742CB9B08}" dt="2019-12-12T10:14:10.129" v="7"/>
      <pc:docMkLst>
        <pc:docMk/>
      </pc:docMkLst>
      <pc:sldChg chg="modSp">
        <pc:chgData name="BUCHAILLOT JACQUES" userId="0ed4f12d-2581-4539-9d7f-8ab68ee0ab77" providerId="ADAL" clId="{DD937D44-9F9B-4A58-B502-1E0742CB9B08}" dt="2019-12-12T10:13:51.743" v="6" actId="27636"/>
        <pc:sldMkLst>
          <pc:docMk/>
          <pc:sldMk cId="121011731" sldId="258"/>
        </pc:sldMkLst>
        <pc:spChg chg="mod">
          <ac:chgData name="BUCHAILLOT JACQUES" userId="0ed4f12d-2581-4539-9d7f-8ab68ee0ab77" providerId="ADAL" clId="{DD937D44-9F9B-4A58-B502-1E0742CB9B08}" dt="2019-12-12T10:13:51.743" v="6" actId="27636"/>
          <ac:spMkLst>
            <pc:docMk/>
            <pc:sldMk cId="121011731" sldId="258"/>
            <ac:spMk id="9" creationId="{00000000-0000-0000-0000-000000000000}"/>
          </ac:spMkLst>
        </pc:spChg>
      </pc:sldChg>
      <pc:sldChg chg="add">
        <pc:chgData name="BUCHAILLOT JACQUES" userId="0ed4f12d-2581-4539-9d7f-8ab68ee0ab77" providerId="ADAL" clId="{DD937D44-9F9B-4A58-B502-1E0742CB9B08}" dt="2019-12-12T10:14:10.129" v="7"/>
        <pc:sldMkLst>
          <pc:docMk/>
          <pc:sldMk cId="4237669277" sldId="381"/>
        </pc:sldMkLst>
      </pc:sldChg>
      <pc:sldChg chg="add">
        <pc:chgData name="BUCHAILLOT JACQUES" userId="0ed4f12d-2581-4539-9d7f-8ab68ee0ab77" providerId="ADAL" clId="{DD937D44-9F9B-4A58-B502-1E0742CB9B08}" dt="2019-12-12T10:14:10.129" v="7"/>
        <pc:sldMkLst>
          <pc:docMk/>
          <pc:sldMk cId="333708943" sldId="382"/>
        </pc:sldMkLst>
      </pc:sldChg>
      <pc:sldChg chg="add">
        <pc:chgData name="BUCHAILLOT JACQUES" userId="0ed4f12d-2581-4539-9d7f-8ab68ee0ab77" providerId="ADAL" clId="{DD937D44-9F9B-4A58-B502-1E0742CB9B08}" dt="2019-12-12T10:14:10.129" v="7"/>
        <pc:sldMkLst>
          <pc:docMk/>
          <pc:sldMk cId="1201062660" sldId="383"/>
        </pc:sldMkLst>
      </pc:sldChg>
      <pc:sldChg chg="add">
        <pc:chgData name="BUCHAILLOT JACQUES" userId="0ed4f12d-2581-4539-9d7f-8ab68ee0ab77" providerId="ADAL" clId="{DD937D44-9F9B-4A58-B502-1E0742CB9B08}" dt="2019-12-12T10:14:10.129" v="7"/>
        <pc:sldMkLst>
          <pc:docMk/>
          <pc:sldMk cId="465291384" sldId="384"/>
        </pc:sldMkLst>
      </pc:sldChg>
      <pc:sldChg chg="add">
        <pc:chgData name="BUCHAILLOT JACQUES" userId="0ed4f12d-2581-4539-9d7f-8ab68ee0ab77" providerId="ADAL" clId="{DD937D44-9F9B-4A58-B502-1E0742CB9B08}" dt="2019-12-12T10:14:10.129" v="7"/>
        <pc:sldMkLst>
          <pc:docMk/>
          <pc:sldMk cId="293930132" sldId="385"/>
        </pc:sldMkLst>
      </pc:sldChg>
      <pc:sldChg chg="add">
        <pc:chgData name="BUCHAILLOT JACQUES" userId="0ed4f12d-2581-4539-9d7f-8ab68ee0ab77" providerId="ADAL" clId="{DD937D44-9F9B-4A58-B502-1E0742CB9B08}" dt="2019-12-12T10:14:10.129" v="7"/>
        <pc:sldMkLst>
          <pc:docMk/>
          <pc:sldMk cId="1092737205" sldId="386"/>
        </pc:sldMkLst>
      </pc:sldChg>
      <pc:sldChg chg="add">
        <pc:chgData name="BUCHAILLOT JACQUES" userId="0ed4f12d-2581-4539-9d7f-8ab68ee0ab77" providerId="ADAL" clId="{DD937D44-9F9B-4A58-B502-1E0742CB9B08}" dt="2019-12-12T10:14:10.129" v="7"/>
        <pc:sldMkLst>
          <pc:docMk/>
          <pc:sldMk cId="4007891823" sldId="387"/>
        </pc:sldMkLst>
      </pc:sldChg>
      <pc:sldChg chg="add">
        <pc:chgData name="BUCHAILLOT JACQUES" userId="0ed4f12d-2581-4539-9d7f-8ab68ee0ab77" providerId="ADAL" clId="{DD937D44-9F9B-4A58-B502-1E0742CB9B08}" dt="2019-12-12T10:14:10.129" v="7"/>
        <pc:sldMkLst>
          <pc:docMk/>
          <pc:sldMk cId="435440336" sldId="388"/>
        </pc:sldMkLst>
      </pc:sldChg>
      <pc:sldChg chg="add">
        <pc:chgData name="BUCHAILLOT JACQUES" userId="0ed4f12d-2581-4539-9d7f-8ab68ee0ab77" providerId="ADAL" clId="{DD937D44-9F9B-4A58-B502-1E0742CB9B08}" dt="2019-12-12T10:14:10.129" v="7"/>
        <pc:sldMkLst>
          <pc:docMk/>
          <pc:sldMk cId="3003118091" sldId="389"/>
        </pc:sldMkLst>
      </pc:sldChg>
      <pc:sldChg chg="add">
        <pc:chgData name="BUCHAILLOT JACQUES" userId="0ed4f12d-2581-4539-9d7f-8ab68ee0ab77" providerId="ADAL" clId="{DD937D44-9F9B-4A58-B502-1E0742CB9B08}" dt="2019-12-12T10:14:10.129" v="7"/>
        <pc:sldMkLst>
          <pc:docMk/>
          <pc:sldMk cId="1093778052" sldId="390"/>
        </pc:sldMkLst>
      </pc:sldChg>
      <pc:sldChg chg="add">
        <pc:chgData name="BUCHAILLOT JACQUES" userId="0ed4f12d-2581-4539-9d7f-8ab68ee0ab77" providerId="ADAL" clId="{DD937D44-9F9B-4A58-B502-1E0742CB9B08}" dt="2019-12-12T10:14:10.129" v="7"/>
        <pc:sldMkLst>
          <pc:docMk/>
          <pc:sldMk cId="3722961979" sldId="391"/>
        </pc:sldMkLst>
      </pc:sldChg>
      <pc:sldChg chg="add">
        <pc:chgData name="BUCHAILLOT JACQUES" userId="0ed4f12d-2581-4539-9d7f-8ab68ee0ab77" providerId="ADAL" clId="{DD937D44-9F9B-4A58-B502-1E0742CB9B08}" dt="2019-12-12T10:14:10.129" v="7"/>
        <pc:sldMkLst>
          <pc:docMk/>
          <pc:sldMk cId="2020776625" sldId="392"/>
        </pc:sldMkLst>
      </pc:sldChg>
      <pc:sldChg chg="add">
        <pc:chgData name="BUCHAILLOT JACQUES" userId="0ed4f12d-2581-4539-9d7f-8ab68ee0ab77" providerId="ADAL" clId="{DD937D44-9F9B-4A58-B502-1E0742CB9B08}" dt="2019-12-12T10:14:10.129" v="7"/>
        <pc:sldMkLst>
          <pc:docMk/>
          <pc:sldMk cId="562627531" sldId="393"/>
        </pc:sldMkLst>
      </pc:sldChg>
    </pc:docChg>
  </pc:docChgLst>
  <pc:docChgLst>
    <pc:chgData name="BUCHAILLOT JACQUES" userId="0ed4f12d-2581-4539-9d7f-8ab68ee0ab77" providerId="ADAL" clId="{1B00970E-4625-460D-8BB5-FBEAA6ABBCAA}"/>
    <pc:docChg chg="undo custSel addSld delSld modSld sldOrd">
      <pc:chgData name="BUCHAILLOT JACQUES" userId="0ed4f12d-2581-4539-9d7f-8ab68ee0ab77" providerId="ADAL" clId="{1B00970E-4625-460D-8BB5-FBEAA6ABBCAA}" dt="2019-12-11T07:35:00.998" v="9217" actId="113"/>
      <pc:docMkLst>
        <pc:docMk/>
      </pc:docMkLst>
      <pc:sldChg chg="modSp">
        <pc:chgData name="BUCHAILLOT JACQUES" userId="0ed4f12d-2581-4539-9d7f-8ab68ee0ab77" providerId="ADAL" clId="{1B00970E-4625-460D-8BB5-FBEAA6ABBCAA}" dt="2019-12-10T09:45:17.232" v="9216"/>
        <pc:sldMkLst>
          <pc:docMk/>
          <pc:sldMk cId="279302584" sldId="256"/>
        </pc:sldMkLst>
        <pc:spChg chg="mod">
          <ac:chgData name="BUCHAILLOT JACQUES" userId="0ed4f12d-2581-4539-9d7f-8ab68ee0ab77" providerId="ADAL" clId="{1B00970E-4625-460D-8BB5-FBEAA6ABBCAA}" dt="2019-12-08T10:03:26.745" v="9212" actId="20577"/>
          <ac:spMkLst>
            <pc:docMk/>
            <pc:sldMk cId="279302584" sldId="256"/>
            <ac:spMk id="3" creationId="{00000000-0000-0000-0000-000000000000}"/>
          </ac:spMkLst>
        </pc:spChg>
        <pc:graphicFrameChg chg="mod">
          <ac:chgData name="BUCHAILLOT JACQUES" userId="0ed4f12d-2581-4539-9d7f-8ab68ee0ab77" providerId="ADAL" clId="{1B00970E-4625-460D-8BB5-FBEAA6ABBCAA}" dt="2019-12-10T09:45:17.224" v="9213"/>
          <ac:graphicFrameMkLst>
            <pc:docMk/>
            <pc:sldMk cId="279302584" sldId="256"/>
            <ac:graphicFrameMk id="15" creationId="{00000000-0000-0000-0000-000000000000}"/>
          </ac:graphicFrameMkLst>
        </pc:graphicFrameChg>
        <pc:graphicFrameChg chg="mod">
          <ac:chgData name="BUCHAILLOT JACQUES" userId="0ed4f12d-2581-4539-9d7f-8ab68ee0ab77" providerId="ADAL" clId="{1B00970E-4625-460D-8BB5-FBEAA6ABBCAA}" dt="2019-12-10T09:45:17.227" v="9214"/>
          <ac:graphicFrameMkLst>
            <pc:docMk/>
            <pc:sldMk cId="279302584" sldId="256"/>
            <ac:graphicFrameMk id="16" creationId="{00000000-0000-0000-0000-000000000000}"/>
          </ac:graphicFrameMkLst>
        </pc:graphicFrameChg>
        <pc:graphicFrameChg chg="mod">
          <ac:chgData name="BUCHAILLOT JACQUES" userId="0ed4f12d-2581-4539-9d7f-8ab68ee0ab77" providerId="ADAL" clId="{1B00970E-4625-460D-8BB5-FBEAA6ABBCAA}" dt="2019-12-10T09:45:17.229" v="9215"/>
          <ac:graphicFrameMkLst>
            <pc:docMk/>
            <pc:sldMk cId="279302584" sldId="256"/>
            <ac:graphicFrameMk id="18" creationId="{00000000-0000-0000-0000-000000000000}"/>
          </ac:graphicFrameMkLst>
        </pc:graphicFrameChg>
        <pc:graphicFrameChg chg="mod">
          <ac:chgData name="BUCHAILLOT JACQUES" userId="0ed4f12d-2581-4539-9d7f-8ab68ee0ab77" providerId="ADAL" clId="{1B00970E-4625-460D-8BB5-FBEAA6ABBCAA}" dt="2019-12-10T09:45:17.232" v="9216"/>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1B00970E-4625-460D-8BB5-FBEAA6ABBCAA}" dt="2019-12-06T10:46:48.665" v="7984"/>
        <pc:sldMkLst>
          <pc:docMk/>
          <pc:sldMk cId="121011731" sldId="258"/>
        </pc:sldMkLst>
        <pc:spChg chg="mod">
          <ac:chgData name="BUCHAILLOT JACQUES" userId="0ed4f12d-2581-4539-9d7f-8ab68ee0ab77" providerId="ADAL" clId="{1B00970E-4625-460D-8BB5-FBEAA6ABBCAA}" dt="2019-12-06T10:46:48.665" v="7984"/>
          <ac:spMkLst>
            <pc:docMk/>
            <pc:sldMk cId="121011731" sldId="258"/>
            <ac:spMk id="9" creationId="{00000000-0000-0000-0000-000000000000}"/>
          </ac:spMkLst>
        </pc:spChg>
      </pc:sldChg>
      <pc:sldChg chg="modSp">
        <pc:chgData name="BUCHAILLOT JACQUES" userId="0ed4f12d-2581-4539-9d7f-8ab68ee0ab77" providerId="ADAL" clId="{1B00970E-4625-460D-8BB5-FBEAA6ABBCAA}" dt="2019-12-06T10:31:53.628" v="7903"/>
        <pc:sldMkLst>
          <pc:docMk/>
          <pc:sldMk cId="3747218261" sldId="335"/>
        </pc:sldMkLst>
        <pc:spChg chg="mod">
          <ac:chgData name="BUCHAILLOT JACQUES" userId="0ed4f12d-2581-4539-9d7f-8ab68ee0ab77" providerId="ADAL" clId="{1B00970E-4625-460D-8BB5-FBEAA6ABBCAA}" dt="2019-12-06T10:31:53.628" v="7903"/>
          <ac:spMkLst>
            <pc:docMk/>
            <pc:sldMk cId="3747218261" sldId="335"/>
            <ac:spMk id="7" creationId="{EDF36F09-8CF3-42DD-9396-8A3893762053}"/>
          </ac:spMkLst>
        </pc:spChg>
      </pc:sldChg>
      <pc:sldChg chg="addSp delSp modSp modNotesTx">
        <pc:chgData name="BUCHAILLOT JACQUES" userId="0ed4f12d-2581-4539-9d7f-8ab68ee0ab77" providerId="ADAL" clId="{1B00970E-4625-460D-8BB5-FBEAA6ABBCAA}" dt="2019-12-11T07:35:00.998" v="9217" actId="113"/>
        <pc:sldMkLst>
          <pc:docMk/>
          <pc:sldMk cId="3805861529" sldId="336"/>
        </pc:sldMkLst>
        <pc:spChg chg="mod">
          <ac:chgData name="BUCHAILLOT JACQUES" userId="0ed4f12d-2581-4539-9d7f-8ab68ee0ab77" providerId="ADAL" clId="{1B00970E-4625-460D-8BB5-FBEAA6ABBCAA}" dt="2019-12-04T08:31:39.326" v="258" actId="20577"/>
          <ac:spMkLst>
            <pc:docMk/>
            <pc:sldMk cId="3805861529" sldId="336"/>
            <ac:spMk id="2" creationId="{17AC53CD-B570-44D1-88AF-A9729BA2EEF5}"/>
          </ac:spMkLst>
        </pc:spChg>
        <pc:spChg chg="del mod">
          <ac:chgData name="BUCHAILLOT JACQUES" userId="0ed4f12d-2581-4539-9d7f-8ab68ee0ab77" providerId="ADAL" clId="{1B00970E-4625-460D-8BB5-FBEAA6ABBCAA}" dt="2019-12-04T08:47:56.995" v="770" actId="478"/>
          <ac:spMkLst>
            <pc:docMk/>
            <pc:sldMk cId="3805861529" sldId="336"/>
            <ac:spMk id="9" creationId="{BA7D99A4-7690-44C2-B025-BB42D110DE63}"/>
          </ac:spMkLst>
        </pc:spChg>
        <pc:spChg chg="mod">
          <ac:chgData name="BUCHAILLOT JACQUES" userId="0ed4f12d-2581-4539-9d7f-8ab68ee0ab77" providerId="ADAL" clId="{1B00970E-4625-460D-8BB5-FBEAA6ABBCAA}" dt="2019-12-04T08:31:50.373" v="273" actId="20577"/>
          <ac:spMkLst>
            <pc:docMk/>
            <pc:sldMk cId="3805861529" sldId="336"/>
            <ac:spMk id="11" creationId="{BB8E004F-7E24-410C-9DBF-321B1C22072C}"/>
          </ac:spMkLst>
        </pc:spChg>
        <pc:spChg chg="add del">
          <ac:chgData name="BUCHAILLOT JACQUES" userId="0ed4f12d-2581-4539-9d7f-8ab68ee0ab77" providerId="ADAL" clId="{1B00970E-4625-460D-8BB5-FBEAA6ABBCAA}" dt="2019-12-04T08:46:33.776" v="753"/>
          <ac:spMkLst>
            <pc:docMk/>
            <pc:sldMk cId="3805861529" sldId="336"/>
            <ac:spMk id="12" creationId="{FEAAE711-807F-479A-8598-EDDE903E314F}"/>
          </ac:spMkLst>
        </pc:spChg>
        <pc:spChg chg="mod">
          <ac:chgData name="BUCHAILLOT JACQUES" userId="0ed4f12d-2581-4539-9d7f-8ab68ee0ab77" providerId="ADAL" clId="{1B00970E-4625-460D-8BB5-FBEAA6ABBCAA}" dt="2019-12-11T07:35:00.998" v="9217" actId="113"/>
          <ac:spMkLst>
            <pc:docMk/>
            <pc:sldMk cId="3805861529" sldId="336"/>
            <ac:spMk id="13" creationId="{AA0E5F9B-8D49-40C8-9A78-EACD12BA39BC}"/>
          </ac:spMkLst>
        </pc:spChg>
        <pc:picChg chg="del mod">
          <ac:chgData name="BUCHAILLOT JACQUES" userId="0ed4f12d-2581-4539-9d7f-8ab68ee0ab77" providerId="ADAL" clId="{1B00970E-4625-460D-8BB5-FBEAA6ABBCAA}" dt="2019-12-04T08:26:30.794" v="121" actId="478"/>
          <ac:picMkLst>
            <pc:docMk/>
            <pc:sldMk cId="3805861529" sldId="336"/>
            <ac:picMk id="5" creationId="{428DC28D-BD94-484F-AE35-BB9A45BC7D84}"/>
          </ac:picMkLst>
        </pc:picChg>
        <pc:picChg chg="add mod">
          <ac:chgData name="BUCHAILLOT JACQUES" userId="0ed4f12d-2581-4539-9d7f-8ab68ee0ab77" providerId="ADAL" clId="{1B00970E-4625-460D-8BB5-FBEAA6ABBCAA}" dt="2019-12-04T08:40:40.105" v="485" actId="1076"/>
          <ac:picMkLst>
            <pc:docMk/>
            <pc:sldMk cId="3805861529" sldId="336"/>
            <ac:picMk id="6" creationId="{27837A57-BB06-4048-B77A-D06F72A3C5F3}"/>
          </ac:picMkLst>
        </pc:picChg>
        <pc:picChg chg="add del">
          <ac:chgData name="BUCHAILLOT JACQUES" userId="0ed4f12d-2581-4539-9d7f-8ab68ee0ab77" providerId="ADAL" clId="{1B00970E-4625-460D-8BB5-FBEAA6ABBCAA}" dt="2019-12-04T08:40:07.559" v="473" actId="478"/>
          <ac:picMkLst>
            <pc:docMk/>
            <pc:sldMk cId="3805861529" sldId="336"/>
            <ac:picMk id="8" creationId="{47CA566F-53BF-4398-AF4D-47AD68168EEF}"/>
          </ac:picMkLst>
        </pc:picChg>
        <pc:picChg chg="add mod">
          <ac:chgData name="BUCHAILLOT JACQUES" userId="0ed4f12d-2581-4539-9d7f-8ab68ee0ab77" providerId="ADAL" clId="{1B00970E-4625-460D-8BB5-FBEAA6ABBCAA}" dt="2019-12-04T08:40:20.823" v="477" actId="14100"/>
          <ac:picMkLst>
            <pc:docMk/>
            <pc:sldMk cId="3805861529" sldId="336"/>
            <ac:picMk id="10" creationId="{7171FF05-3F7D-4D9E-B71D-0E9179F9ECB1}"/>
          </ac:picMkLst>
        </pc:picChg>
      </pc:sldChg>
      <pc:sldChg chg="addSp delSp modSp add modNotesTx">
        <pc:chgData name="BUCHAILLOT JACQUES" userId="0ed4f12d-2581-4539-9d7f-8ab68ee0ab77" providerId="ADAL" clId="{1B00970E-4625-460D-8BB5-FBEAA6ABBCAA}" dt="2019-12-06T07:46:10.393" v="5613" actId="1038"/>
        <pc:sldMkLst>
          <pc:docMk/>
          <pc:sldMk cId="4147089167" sldId="337"/>
        </pc:sldMkLst>
        <pc:spChg chg="add del">
          <ac:chgData name="BUCHAILLOT JACQUES" userId="0ed4f12d-2581-4539-9d7f-8ab68ee0ab77" providerId="ADAL" clId="{1B00970E-4625-460D-8BB5-FBEAA6ABBCAA}" dt="2019-12-04T10:36:23.648" v="1415"/>
          <ac:spMkLst>
            <pc:docMk/>
            <pc:sldMk cId="4147089167" sldId="337"/>
            <ac:spMk id="4" creationId="{2D6B3E23-5013-4805-B43D-5869F244BB15}"/>
          </ac:spMkLst>
        </pc:spChg>
        <pc:spChg chg="add del">
          <ac:chgData name="BUCHAILLOT JACQUES" userId="0ed4f12d-2581-4539-9d7f-8ab68ee0ab77" providerId="ADAL" clId="{1B00970E-4625-460D-8BB5-FBEAA6ABBCAA}" dt="2019-12-04T10:38:04.293" v="1531"/>
          <ac:spMkLst>
            <pc:docMk/>
            <pc:sldMk cId="4147089167" sldId="337"/>
            <ac:spMk id="5" creationId="{7D41DDA1-1C4F-498A-8FB0-0F02ECF7BA4B}"/>
          </ac:spMkLst>
        </pc:spChg>
        <pc:spChg chg="del">
          <ac:chgData name="BUCHAILLOT JACQUES" userId="0ed4f12d-2581-4539-9d7f-8ab68ee0ab77" providerId="ADAL" clId="{1B00970E-4625-460D-8BB5-FBEAA6ABBCAA}" dt="2019-12-04T10:58:49.017" v="1969" actId="478"/>
          <ac:spMkLst>
            <pc:docMk/>
            <pc:sldMk cId="4147089167" sldId="337"/>
            <ac:spMk id="9" creationId="{BA7D99A4-7690-44C2-B025-BB42D110DE63}"/>
          </ac:spMkLst>
        </pc:spChg>
        <pc:spChg chg="mod">
          <ac:chgData name="BUCHAILLOT JACQUES" userId="0ed4f12d-2581-4539-9d7f-8ab68ee0ab77" providerId="ADAL" clId="{1B00970E-4625-460D-8BB5-FBEAA6ABBCAA}" dt="2019-12-05T10:30:40.563" v="3978" actId="20577"/>
          <ac:spMkLst>
            <pc:docMk/>
            <pc:sldMk cId="4147089167" sldId="337"/>
            <ac:spMk id="11" creationId="{BB8E004F-7E24-410C-9DBF-321B1C22072C}"/>
          </ac:spMkLst>
        </pc:spChg>
        <pc:spChg chg="mod">
          <ac:chgData name="BUCHAILLOT JACQUES" userId="0ed4f12d-2581-4539-9d7f-8ab68ee0ab77" providerId="ADAL" clId="{1B00970E-4625-460D-8BB5-FBEAA6ABBCAA}" dt="2019-12-05T10:39:16.790" v="4485" actId="27636"/>
          <ac:spMkLst>
            <pc:docMk/>
            <pc:sldMk cId="4147089167" sldId="337"/>
            <ac:spMk id="13" creationId="{AA0E5F9B-8D49-40C8-9A78-EACD12BA39BC}"/>
          </ac:spMkLst>
        </pc:spChg>
        <pc:spChg chg="add mod">
          <ac:chgData name="BUCHAILLOT JACQUES" userId="0ed4f12d-2581-4539-9d7f-8ab68ee0ab77" providerId="ADAL" clId="{1B00970E-4625-460D-8BB5-FBEAA6ABBCAA}" dt="2019-12-05T10:36:47.402" v="4352" actId="1076"/>
          <ac:spMkLst>
            <pc:docMk/>
            <pc:sldMk cId="4147089167" sldId="337"/>
            <ac:spMk id="14" creationId="{F85D370D-1837-472E-B68F-F77F988F587D}"/>
          </ac:spMkLst>
        </pc:spChg>
        <pc:spChg chg="add mod">
          <ac:chgData name="BUCHAILLOT JACQUES" userId="0ed4f12d-2581-4539-9d7f-8ab68ee0ab77" providerId="ADAL" clId="{1B00970E-4625-460D-8BB5-FBEAA6ABBCAA}" dt="2019-12-05T10:39:24.585" v="4486" actId="164"/>
          <ac:spMkLst>
            <pc:docMk/>
            <pc:sldMk cId="4147089167" sldId="337"/>
            <ac:spMk id="16" creationId="{68FF6CA2-0A60-4020-BEF4-B1F42183AC04}"/>
          </ac:spMkLst>
        </pc:spChg>
        <pc:grpChg chg="add mod">
          <ac:chgData name="BUCHAILLOT JACQUES" userId="0ed4f12d-2581-4539-9d7f-8ab68ee0ab77" providerId="ADAL" clId="{1B00970E-4625-460D-8BB5-FBEAA6ABBCAA}" dt="2019-12-05T10:39:39.450" v="4503" actId="1038"/>
          <ac:grpSpMkLst>
            <pc:docMk/>
            <pc:sldMk cId="4147089167" sldId="337"/>
            <ac:grpSpMk id="17" creationId="{9CECA4A4-032A-415D-92D6-F041550001AF}"/>
          </ac:grpSpMkLst>
        </pc:grpChg>
        <pc:picChg chg="add del mod">
          <ac:chgData name="BUCHAILLOT JACQUES" userId="0ed4f12d-2581-4539-9d7f-8ab68ee0ab77" providerId="ADAL" clId="{1B00970E-4625-460D-8BB5-FBEAA6ABBCAA}" dt="2019-12-05T10:35:14.619" v="4238" actId="478"/>
          <ac:picMkLst>
            <pc:docMk/>
            <pc:sldMk cId="4147089167" sldId="337"/>
            <ac:picMk id="6" creationId="{2C582375-325B-4264-AD5D-AB6696EEE66B}"/>
          </ac:picMkLst>
        </pc:picChg>
        <pc:picChg chg="add mod">
          <ac:chgData name="BUCHAILLOT JACQUES" userId="0ed4f12d-2581-4539-9d7f-8ab68ee0ab77" providerId="ADAL" clId="{1B00970E-4625-460D-8BB5-FBEAA6ABBCAA}" dt="2019-12-06T07:46:10.393" v="5613" actId="1038"/>
          <ac:picMkLst>
            <pc:docMk/>
            <pc:sldMk cId="4147089167" sldId="337"/>
            <ac:picMk id="7" creationId="{4AF21FD0-E4B8-406A-A9D6-8BC202A92CA5}"/>
          </ac:picMkLst>
        </pc:picChg>
        <pc:picChg chg="del">
          <ac:chgData name="BUCHAILLOT JACQUES" userId="0ed4f12d-2581-4539-9d7f-8ab68ee0ab77" providerId="ADAL" clId="{1B00970E-4625-460D-8BB5-FBEAA6ABBCAA}" dt="2019-12-04T10:58:23.639" v="1952" actId="478"/>
          <ac:picMkLst>
            <pc:docMk/>
            <pc:sldMk cId="4147089167" sldId="337"/>
            <ac:picMk id="8" creationId="{47CA566F-53BF-4398-AF4D-47AD68168EEF}"/>
          </ac:picMkLst>
        </pc:picChg>
        <pc:picChg chg="add">
          <ac:chgData name="BUCHAILLOT JACQUES" userId="0ed4f12d-2581-4539-9d7f-8ab68ee0ab77" providerId="ADAL" clId="{1B00970E-4625-460D-8BB5-FBEAA6ABBCAA}" dt="2019-12-04T10:58:24.044" v="1953"/>
          <ac:picMkLst>
            <pc:docMk/>
            <pc:sldMk cId="4147089167" sldId="337"/>
            <ac:picMk id="10" creationId="{7FFFE8AD-D11C-4446-B26D-364D74957E5E}"/>
          </ac:picMkLst>
        </pc:picChg>
        <pc:picChg chg="add">
          <ac:chgData name="BUCHAILLOT JACQUES" userId="0ed4f12d-2581-4539-9d7f-8ab68ee0ab77" providerId="ADAL" clId="{1B00970E-4625-460D-8BB5-FBEAA6ABBCAA}" dt="2019-12-04T10:58:24.044" v="1953"/>
          <ac:picMkLst>
            <pc:docMk/>
            <pc:sldMk cId="4147089167" sldId="337"/>
            <ac:picMk id="12" creationId="{197027E3-52AC-448D-A432-D95483AFE026}"/>
          </ac:picMkLst>
        </pc:picChg>
        <pc:picChg chg="add mod">
          <ac:chgData name="BUCHAILLOT JACQUES" userId="0ed4f12d-2581-4539-9d7f-8ab68ee0ab77" providerId="ADAL" clId="{1B00970E-4625-460D-8BB5-FBEAA6ABBCAA}" dt="2019-12-05T10:39:24.585" v="4486" actId="164"/>
          <ac:picMkLst>
            <pc:docMk/>
            <pc:sldMk cId="4147089167" sldId="337"/>
            <ac:picMk id="15" creationId="{257A5D67-7B51-4275-9B0F-A26AD4B33AAC}"/>
          </ac:picMkLst>
        </pc:picChg>
      </pc:sldChg>
      <pc:sldChg chg="addSp modSp add modNotesTx">
        <pc:chgData name="BUCHAILLOT JACQUES" userId="0ed4f12d-2581-4539-9d7f-8ab68ee0ab77" providerId="ADAL" clId="{1B00970E-4625-460D-8BB5-FBEAA6ABBCAA}" dt="2019-12-05T10:18:39.394" v="3865" actId="6549"/>
        <pc:sldMkLst>
          <pc:docMk/>
          <pc:sldMk cId="2118922394" sldId="338"/>
        </pc:sldMkLst>
        <pc:spChg chg="mod">
          <ac:chgData name="BUCHAILLOT JACQUES" userId="0ed4f12d-2581-4539-9d7f-8ab68ee0ab77" providerId="ADAL" clId="{1B00970E-4625-460D-8BB5-FBEAA6ABBCAA}" dt="2019-12-04T08:48:51.107" v="797" actId="20577"/>
          <ac:spMkLst>
            <pc:docMk/>
            <pc:sldMk cId="2118922394" sldId="338"/>
            <ac:spMk id="11" creationId="{BB8E004F-7E24-410C-9DBF-321B1C22072C}"/>
          </ac:spMkLst>
        </pc:spChg>
        <pc:spChg chg="mod">
          <ac:chgData name="BUCHAILLOT JACQUES" userId="0ed4f12d-2581-4539-9d7f-8ab68ee0ab77" providerId="ADAL" clId="{1B00970E-4625-460D-8BB5-FBEAA6ABBCAA}" dt="2019-12-05T08:17:34.097" v="2509" actId="255"/>
          <ac:spMkLst>
            <pc:docMk/>
            <pc:sldMk cId="2118922394" sldId="338"/>
            <ac:spMk id="13" creationId="{AA0E5F9B-8D49-40C8-9A78-EACD12BA39BC}"/>
          </ac:spMkLst>
        </pc:spChg>
        <pc:picChg chg="add mod">
          <ac:chgData name="BUCHAILLOT JACQUES" userId="0ed4f12d-2581-4539-9d7f-8ab68ee0ab77" providerId="ADAL" clId="{1B00970E-4625-460D-8BB5-FBEAA6ABBCAA}" dt="2019-12-05T08:17:36.450" v="2511" actId="1076"/>
          <ac:picMkLst>
            <pc:docMk/>
            <pc:sldMk cId="2118922394" sldId="338"/>
            <ac:picMk id="4" creationId="{7EDA556B-70DA-4CF1-A2FE-2A76DC082B48}"/>
          </ac:picMkLst>
        </pc:picChg>
      </pc:sldChg>
      <pc:sldChg chg="addSp delSp modSp add modNotesTx">
        <pc:chgData name="BUCHAILLOT JACQUES" userId="0ed4f12d-2581-4539-9d7f-8ab68ee0ab77" providerId="ADAL" clId="{1B00970E-4625-460D-8BB5-FBEAA6ABBCAA}" dt="2019-12-05T10:18:36.665" v="3864" actId="6549"/>
        <pc:sldMkLst>
          <pc:docMk/>
          <pc:sldMk cId="4140284646" sldId="339"/>
        </pc:sldMkLst>
        <pc:spChg chg="mod">
          <ac:chgData name="BUCHAILLOT JACQUES" userId="0ed4f12d-2581-4539-9d7f-8ab68ee0ab77" providerId="ADAL" clId="{1B00970E-4625-460D-8BB5-FBEAA6ABBCAA}" dt="2019-12-04T08:59:40.801" v="1280" actId="6549"/>
          <ac:spMkLst>
            <pc:docMk/>
            <pc:sldMk cId="4140284646" sldId="339"/>
            <ac:spMk id="11" creationId="{BB8E004F-7E24-410C-9DBF-321B1C22072C}"/>
          </ac:spMkLst>
        </pc:spChg>
        <pc:spChg chg="mod">
          <ac:chgData name="BUCHAILLOT JACQUES" userId="0ed4f12d-2581-4539-9d7f-8ab68ee0ab77" providerId="ADAL" clId="{1B00970E-4625-460D-8BB5-FBEAA6ABBCAA}" dt="2019-12-05T08:53:33.193" v="2918" actId="6549"/>
          <ac:spMkLst>
            <pc:docMk/>
            <pc:sldMk cId="4140284646" sldId="339"/>
            <ac:spMk id="13" creationId="{AA0E5F9B-8D49-40C8-9A78-EACD12BA39BC}"/>
          </ac:spMkLst>
        </pc:spChg>
        <pc:picChg chg="del">
          <ac:chgData name="BUCHAILLOT JACQUES" userId="0ed4f12d-2581-4539-9d7f-8ab68ee0ab77" providerId="ADAL" clId="{1B00970E-4625-460D-8BB5-FBEAA6ABBCAA}" dt="2019-12-04T08:59:42.956" v="1281" actId="478"/>
          <ac:picMkLst>
            <pc:docMk/>
            <pc:sldMk cId="4140284646" sldId="339"/>
            <ac:picMk id="4" creationId="{7EDA556B-70DA-4CF1-A2FE-2A76DC082B48}"/>
          </ac:picMkLst>
        </pc:picChg>
        <pc:picChg chg="add mod">
          <ac:chgData name="BUCHAILLOT JACQUES" userId="0ed4f12d-2581-4539-9d7f-8ab68ee0ab77" providerId="ADAL" clId="{1B00970E-4625-460D-8BB5-FBEAA6ABBCAA}" dt="2019-12-05T08:47:46.558" v="2763" actId="1038"/>
          <ac:picMkLst>
            <pc:docMk/>
            <pc:sldMk cId="4140284646" sldId="339"/>
            <ac:picMk id="5" creationId="{2212454A-0E94-4274-84E6-0763964E3210}"/>
          </ac:picMkLst>
        </pc:picChg>
      </pc:sldChg>
      <pc:sldChg chg="addSp delSp modSp add ord modNotesTx">
        <pc:chgData name="BUCHAILLOT JACQUES" userId="0ed4f12d-2581-4539-9d7f-8ab68ee0ab77" providerId="ADAL" clId="{1B00970E-4625-460D-8BB5-FBEAA6ABBCAA}" dt="2019-12-05T10:40:04.907" v="4511" actId="20577"/>
        <pc:sldMkLst>
          <pc:docMk/>
          <pc:sldMk cId="3104050914" sldId="340"/>
        </pc:sldMkLst>
        <pc:spChg chg="del">
          <ac:chgData name="BUCHAILLOT JACQUES" userId="0ed4f12d-2581-4539-9d7f-8ab68ee0ab77" providerId="ADAL" clId="{1B00970E-4625-460D-8BB5-FBEAA6ABBCAA}" dt="2019-12-04T10:56:12.485" v="1797" actId="478"/>
          <ac:spMkLst>
            <pc:docMk/>
            <pc:sldMk cId="3104050914" sldId="340"/>
            <ac:spMk id="9" creationId="{BA7D99A4-7690-44C2-B025-BB42D110DE63}"/>
          </ac:spMkLst>
        </pc:spChg>
        <pc:spChg chg="mod">
          <ac:chgData name="BUCHAILLOT JACQUES" userId="0ed4f12d-2581-4539-9d7f-8ab68ee0ab77" providerId="ADAL" clId="{1B00970E-4625-460D-8BB5-FBEAA6ABBCAA}" dt="2019-12-05T08:56:16.049" v="2994" actId="20577"/>
          <ac:spMkLst>
            <pc:docMk/>
            <pc:sldMk cId="3104050914" sldId="340"/>
            <ac:spMk id="11" creationId="{BB8E004F-7E24-410C-9DBF-321B1C22072C}"/>
          </ac:spMkLst>
        </pc:spChg>
        <pc:spChg chg="mod">
          <ac:chgData name="BUCHAILLOT JACQUES" userId="0ed4f12d-2581-4539-9d7f-8ab68ee0ab77" providerId="ADAL" clId="{1B00970E-4625-460D-8BB5-FBEAA6ABBCAA}" dt="2019-12-05T10:40:04.907" v="4511" actId="20577"/>
          <ac:spMkLst>
            <pc:docMk/>
            <pc:sldMk cId="3104050914" sldId="340"/>
            <ac:spMk id="13" creationId="{AA0E5F9B-8D49-40C8-9A78-EACD12BA39BC}"/>
          </ac:spMkLst>
        </pc:spChg>
        <pc:picChg chg="add mod">
          <ac:chgData name="BUCHAILLOT JACQUES" userId="0ed4f12d-2581-4539-9d7f-8ab68ee0ab77" providerId="ADAL" clId="{1B00970E-4625-460D-8BB5-FBEAA6ABBCAA}" dt="2019-12-05T08:55:02.503" v="2921" actId="1076"/>
          <ac:picMkLst>
            <pc:docMk/>
            <pc:sldMk cId="3104050914" sldId="340"/>
            <ac:picMk id="4" creationId="{B19E3FFC-D2FC-4C94-8FCF-781D43718336}"/>
          </ac:picMkLst>
        </pc:picChg>
        <pc:picChg chg="del">
          <ac:chgData name="BUCHAILLOT JACQUES" userId="0ed4f12d-2581-4539-9d7f-8ab68ee0ab77" providerId="ADAL" clId="{1B00970E-4625-460D-8BB5-FBEAA6ABBCAA}" dt="2019-12-04T10:58:26.734" v="1954" actId="478"/>
          <ac:picMkLst>
            <pc:docMk/>
            <pc:sldMk cId="3104050914" sldId="340"/>
            <ac:picMk id="8" creationId="{47CA566F-53BF-4398-AF4D-47AD68168EEF}"/>
          </ac:picMkLst>
        </pc:picChg>
        <pc:picChg chg="add">
          <ac:chgData name="BUCHAILLOT JACQUES" userId="0ed4f12d-2581-4539-9d7f-8ab68ee0ab77" providerId="ADAL" clId="{1B00970E-4625-460D-8BB5-FBEAA6ABBCAA}" dt="2019-12-04T10:58:26.942" v="1955"/>
          <ac:picMkLst>
            <pc:docMk/>
            <pc:sldMk cId="3104050914" sldId="340"/>
            <ac:picMk id="10" creationId="{A01E32DB-8F3C-4EB6-82D6-13ED64478238}"/>
          </ac:picMkLst>
        </pc:picChg>
        <pc:picChg chg="add">
          <ac:chgData name="BUCHAILLOT JACQUES" userId="0ed4f12d-2581-4539-9d7f-8ab68ee0ab77" providerId="ADAL" clId="{1B00970E-4625-460D-8BB5-FBEAA6ABBCAA}" dt="2019-12-04T10:58:26.942" v="1955"/>
          <ac:picMkLst>
            <pc:docMk/>
            <pc:sldMk cId="3104050914" sldId="340"/>
            <ac:picMk id="12" creationId="{590654D0-7E55-4A3C-AABA-FAF4BF3535D5}"/>
          </ac:picMkLst>
        </pc:picChg>
      </pc:sldChg>
      <pc:sldChg chg="modSp add modNotesTx">
        <pc:chgData name="BUCHAILLOT JACQUES" userId="0ed4f12d-2581-4539-9d7f-8ab68ee0ab77" providerId="ADAL" clId="{1B00970E-4625-460D-8BB5-FBEAA6ABBCAA}" dt="2019-12-05T10:52:35.326" v="5274" actId="6549"/>
        <pc:sldMkLst>
          <pc:docMk/>
          <pc:sldMk cId="4201075330" sldId="341"/>
        </pc:sldMkLst>
        <pc:spChg chg="mod">
          <ac:chgData name="BUCHAILLOT JACQUES" userId="0ed4f12d-2581-4539-9d7f-8ab68ee0ab77" providerId="ADAL" clId="{1B00970E-4625-460D-8BB5-FBEAA6ABBCAA}" dt="2019-12-05T10:18:21.400" v="3850" actId="20577"/>
          <ac:spMkLst>
            <pc:docMk/>
            <pc:sldMk cId="4201075330" sldId="341"/>
            <ac:spMk id="11" creationId="{BB8E004F-7E24-410C-9DBF-321B1C22072C}"/>
          </ac:spMkLst>
        </pc:spChg>
        <pc:spChg chg="mod">
          <ac:chgData name="BUCHAILLOT JACQUES" userId="0ed4f12d-2581-4539-9d7f-8ab68ee0ab77" providerId="ADAL" clId="{1B00970E-4625-460D-8BB5-FBEAA6ABBCAA}" dt="2019-12-05T10:47:16.310" v="5087" actId="14100"/>
          <ac:spMkLst>
            <pc:docMk/>
            <pc:sldMk cId="4201075330" sldId="341"/>
            <ac:spMk id="13" creationId="{AA0E5F9B-8D49-40C8-9A78-EACD12BA39BC}"/>
          </ac:spMkLst>
        </pc:spChg>
      </pc:sldChg>
      <pc:sldChg chg="addSp delSp modSp add">
        <pc:chgData name="BUCHAILLOT JACQUES" userId="0ed4f12d-2581-4539-9d7f-8ab68ee0ab77" providerId="ADAL" clId="{1B00970E-4625-460D-8BB5-FBEAA6ABBCAA}" dt="2019-12-06T08:38:59.694" v="6468" actId="20577"/>
        <pc:sldMkLst>
          <pc:docMk/>
          <pc:sldMk cId="2319848179" sldId="342"/>
        </pc:sldMkLst>
        <pc:spChg chg="add del mod">
          <ac:chgData name="BUCHAILLOT JACQUES" userId="0ed4f12d-2581-4539-9d7f-8ab68ee0ab77" providerId="ADAL" clId="{1B00970E-4625-460D-8BB5-FBEAA6ABBCAA}" dt="2019-12-06T08:09:04.612" v="6360" actId="478"/>
          <ac:spMkLst>
            <pc:docMk/>
            <pc:sldMk cId="2319848179" sldId="342"/>
            <ac:spMk id="5" creationId="{BBB871D8-DC5C-453C-BEBD-4B24B6E610C2}"/>
          </ac:spMkLst>
        </pc:spChg>
        <pc:spChg chg="add del">
          <ac:chgData name="BUCHAILLOT JACQUES" userId="0ed4f12d-2581-4539-9d7f-8ab68ee0ab77" providerId="ADAL" clId="{1B00970E-4625-460D-8BB5-FBEAA6ABBCAA}" dt="2019-12-05T10:32:52.895" v="4070"/>
          <ac:spMkLst>
            <pc:docMk/>
            <pc:sldMk cId="2319848179" sldId="342"/>
            <ac:spMk id="8" creationId="{A9E4710A-0FBE-4571-8988-03AAF18CF0C0}"/>
          </ac:spMkLst>
        </pc:spChg>
        <pc:spChg chg="add mod">
          <ac:chgData name="BUCHAILLOT JACQUES" userId="0ed4f12d-2581-4539-9d7f-8ab68ee0ab77" providerId="ADAL" clId="{1B00970E-4625-460D-8BB5-FBEAA6ABBCAA}" dt="2019-12-06T08:38:59.694" v="6468" actId="20577"/>
          <ac:spMkLst>
            <pc:docMk/>
            <pc:sldMk cId="2319848179" sldId="342"/>
            <ac:spMk id="9" creationId="{7E84D710-AC8B-4D6E-BB94-09BBAD762F8A}"/>
          </ac:spMkLst>
        </pc:spChg>
        <pc:spChg chg="mod">
          <ac:chgData name="BUCHAILLOT JACQUES" userId="0ed4f12d-2581-4539-9d7f-8ab68ee0ab77" providerId="ADAL" clId="{1B00970E-4625-460D-8BB5-FBEAA6ABBCAA}" dt="2019-12-04T11:37:53.179" v="2149" actId="20577"/>
          <ac:spMkLst>
            <pc:docMk/>
            <pc:sldMk cId="2319848179" sldId="342"/>
            <ac:spMk id="11" creationId="{BB8E004F-7E24-410C-9DBF-321B1C22072C}"/>
          </ac:spMkLst>
        </pc:spChg>
        <pc:spChg chg="del">
          <ac:chgData name="BUCHAILLOT JACQUES" userId="0ed4f12d-2581-4539-9d7f-8ab68ee0ab77" providerId="ADAL" clId="{1B00970E-4625-460D-8BB5-FBEAA6ABBCAA}" dt="2019-12-06T08:09:01.788" v="6359" actId="478"/>
          <ac:spMkLst>
            <pc:docMk/>
            <pc:sldMk cId="2319848179" sldId="342"/>
            <ac:spMk id="13" creationId="{AA0E5F9B-8D49-40C8-9A78-EACD12BA39BC}"/>
          </ac:spMkLst>
        </pc:spChg>
        <pc:picChg chg="add mod">
          <ac:chgData name="BUCHAILLOT JACQUES" userId="0ed4f12d-2581-4539-9d7f-8ab68ee0ab77" providerId="ADAL" clId="{1B00970E-4625-460D-8BB5-FBEAA6ABBCAA}" dt="2019-12-06T08:10:10.650" v="6365" actId="1076"/>
          <ac:picMkLst>
            <pc:docMk/>
            <pc:sldMk cId="2319848179" sldId="342"/>
            <ac:picMk id="6" creationId="{62A28B35-3813-481F-8B59-2C2BD8027B68}"/>
          </ac:picMkLst>
        </pc:picChg>
      </pc:sldChg>
      <pc:sldChg chg="addSp delSp modSp add modNotesTx">
        <pc:chgData name="BUCHAILLOT JACQUES" userId="0ed4f12d-2581-4539-9d7f-8ab68ee0ab77" providerId="ADAL" clId="{1B00970E-4625-460D-8BB5-FBEAA6ABBCAA}" dt="2019-12-05T10:18:31.586" v="3862" actId="6549"/>
        <pc:sldMkLst>
          <pc:docMk/>
          <pc:sldMk cId="2749717545" sldId="343"/>
        </pc:sldMkLst>
        <pc:spChg chg="mod">
          <ac:chgData name="BUCHAILLOT JACQUES" userId="0ed4f12d-2581-4539-9d7f-8ab68ee0ab77" providerId="ADAL" clId="{1B00970E-4625-460D-8BB5-FBEAA6ABBCAA}" dt="2019-12-05T08:56:36.450" v="3005" actId="6549"/>
          <ac:spMkLst>
            <pc:docMk/>
            <pc:sldMk cId="2749717545" sldId="343"/>
            <ac:spMk id="11" creationId="{BB8E004F-7E24-410C-9DBF-321B1C22072C}"/>
          </ac:spMkLst>
        </pc:spChg>
        <pc:spChg chg="mod">
          <ac:chgData name="BUCHAILLOT JACQUES" userId="0ed4f12d-2581-4539-9d7f-8ab68ee0ab77" providerId="ADAL" clId="{1B00970E-4625-460D-8BB5-FBEAA6ABBCAA}" dt="2019-12-05T09:37:26.489" v="3830" actId="6549"/>
          <ac:spMkLst>
            <pc:docMk/>
            <pc:sldMk cId="2749717545" sldId="343"/>
            <ac:spMk id="13" creationId="{AA0E5F9B-8D49-40C8-9A78-EACD12BA39BC}"/>
          </ac:spMkLst>
        </pc:spChg>
        <pc:picChg chg="del">
          <ac:chgData name="BUCHAILLOT JACQUES" userId="0ed4f12d-2581-4539-9d7f-8ab68ee0ab77" providerId="ADAL" clId="{1B00970E-4625-460D-8BB5-FBEAA6ABBCAA}" dt="2019-12-05T09:10:10.994" v="3415" actId="478"/>
          <ac:picMkLst>
            <pc:docMk/>
            <pc:sldMk cId="2749717545" sldId="343"/>
            <ac:picMk id="4" creationId="{B19E3FFC-D2FC-4C94-8FCF-781D43718336}"/>
          </ac:picMkLst>
        </pc:picChg>
        <pc:picChg chg="add mod">
          <ac:chgData name="BUCHAILLOT JACQUES" userId="0ed4f12d-2581-4539-9d7f-8ab68ee0ab77" providerId="ADAL" clId="{1B00970E-4625-460D-8BB5-FBEAA6ABBCAA}" dt="2019-12-05T09:14:58.542" v="3641" actId="1037"/>
          <ac:picMkLst>
            <pc:docMk/>
            <pc:sldMk cId="2749717545" sldId="343"/>
            <ac:picMk id="5" creationId="{98FF17EE-843E-41AB-BEEB-5A6AFA9CF22D}"/>
          </ac:picMkLst>
        </pc:picChg>
      </pc:sldChg>
      <pc:sldChg chg="addSp modSp add modNotesTx">
        <pc:chgData name="BUCHAILLOT JACQUES" userId="0ed4f12d-2581-4539-9d7f-8ab68ee0ab77" providerId="ADAL" clId="{1B00970E-4625-460D-8BB5-FBEAA6ABBCAA}" dt="2019-12-05T10:59:55.842" v="5367" actId="20577"/>
        <pc:sldMkLst>
          <pc:docMk/>
          <pc:sldMk cId="1927547248" sldId="345"/>
        </pc:sldMkLst>
        <pc:spChg chg="mod">
          <ac:chgData name="BUCHAILLOT JACQUES" userId="0ed4f12d-2581-4539-9d7f-8ab68ee0ab77" providerId="ADAL" clId="{1B00970E-4625-460D-8BB5-FBEAA6ABBCAA}" dt="2019-12-05T10:59:55.842" v="5367" actId="20577"/>
          <ac:spMkLst>
            <pc:docMk/>
            <pc:sldMk cId="1927547248" sldId="345"/>
            <ac:spMk id="13" creationId="{AA0E5F9B-8D49-40C8-9A78-EACD12BA39BC}"/>
          </ac:spMkLst>
        </pc:spChg>
        <pc:picChg chg="add mod">
          <ac:chgData name="BUCHAILLOT JACQUES" userId="0ed4f12d-2581-4539-9d7f-8ab68ee0ab77" providerId="ADAL" clId="{1B00970E-4625-460D-8BB5-FBEAA6ABBCAA}" dt="2019-12-05T10:59:40.800" v="5331" actId="1076"/>
          <ac:picMkLst>
            <pc:docMk/>
            <pc:sldMk cId="1927547248" sldId="345"/>
            <ac:picMk id="4" creationId="{BFDC7D06-EDFC-4A65-B0A5-9D61AEB90F0C}"/>
          </ac:picMkLst>
        </pc:picChg>
      </pc:sldChg>
      <pc:sldChg chg="addSp delSp modSp add">
        <pc:chgData name="BUCHAILLOT JACQUES" userId="0ed4f12d-2581-4539-9d7f-8ab68ee0ab77" providerId="ADAL" clId="{1B00970E-4625-460D-8BB5-FBEAA6ABBCAA}" dt="2019-12-06T07:43:38.011" v="5610" actId="20577"/>
        <pc:sldMkLst>
          <pc:docMk/>
          <pc:sldMk cId="102356683" sldId="346"/>
        </pc:sldMkLst>
        <pc:spChg chg="mod">
          <ac:chgData name="BUCHAILLOT JACQUES" userId="0ed4f12d-2581-4539-9d7f-8ab68ee0ab77" providerId="ADAL" clId="{1B00970E-4625-460D-8BB5-FBEAA6ABBCAA}" dt="2019-12-06T07:43:38.011" v="5610" actId="20577"/>
          <ac:spMkLst>
            <pc:docMk/>
            <pc:sldMk cId="102356683" sldId="346"/>
            <ac:spMk id="13" creationId="{AA0E5F9B-8D49-40C8-9A78-EACD12BA39BC}"/>
          </ac:spMkLst>
        </pc:spChg>
        <pc:picChg chg="del">
          <ac:chgData name="BUCHAILLOT JACQUES" userId="0ed4f12d-2581-4539-9d7f-8ab68ee0ab77" providerId="ADAL" clId="{1B00970E-4625-460D-8BB5-FBEAA6ABBCAA}" dt="2019-12-06T07:41:15.439" v="5369" actId="478"/>
          <ac:picMkLst>
            <pc:docMk/>
            <pc:sldMk cId="102356683" sldId="346"/>
            <ac:picMk id="4" creationId="{BFDC7D06-EDFC-4A65-B0A5-9D61AEB90F0C}"/>
          </ac:picMkLst>
        </pc:picChg>
        <pc:picChg chg="add mod">
          <ac:chgData name="BUCHAILLOT JACQUES" userId="0ed4f12d-2581-4539-9d7f-8ab68ee0ab77" providerId="ADAL" clId="{1B00970E-4625-460D-8BB5-FBEAA6ABBCAA}" dt="2019-12-06T07:41:58.384" v="5380" actId="1076"/>
          <ac:picMkLst>
            <pc:docMk/>
            <pc:sldMk cId="102356683" sldId="346"/>
            <ac:picMk id="5" creationId="{BF4415AD-0120-42BA-8925-DFF32F12DEBD}"/>
          </ac:picMkLst>
        </pc:picChg>
      </pc:sldChg>
      <pc:sldChg chg="addSp delSp modSp add">
        <pc:chgData name="BUCHAILLOT JACQUES" userId="0ed4f12d-2581-4539-9d7f-8ab68ee0ab77" providerId="ADAL" clId="{1B00970E-4625-460D-8BB5-FBEAA6ABBCAA}" dt="2019-12-06T07:47:19.608" v="5634" actId="1076"/>
        <pc:sldMkLst>
          <pc:docMk/>
          <pc:sldMk cId="918926926" sldId="347"/>
        </pc:sldMkLst>
        <pc:spChg chg="mod">
          <ac:chgData name="BUCHAILLOT JACQUES" userId="0ed4f12d-2581-4539-9d7f-8ab68ee0ab77" providerId="ADAL" clId="{1B00970E-4625-460D-8BB5-FBEAA6ABBCAA}" dt="2019-12-06T07:46:38.777" v="5628" actId="20577"/>
          <ac:spMkLst>
            <pc:docMk/>
            <pc:sldMk cId="918926926" sldId="347"/>
            <ac:spMk id="13" creationId="{AA0E5F9B-8D49-40C8-9A78-EACD12BA39BC}"/>
          </ac:spMkLst>
        </pc:spChg>
        <pc:picChg chg="add mod">
          <ac:chgData name="BUCHAILLOT JACQUES" userId="0ed4f12d-2581-4539-9d7f-8ab68ee0ab77" providerId="ADAL" clId="{1B00970E-4625-460D-8BB5-FBEAA6ABBCAA}" dt="2019-12-06T07:47:19.608" v="5634" actId="1076"/>
          <ac:picMkLst>
            <pc:docMk/>
            <pc:sldMk cId="918926926" sldId="347"/>
            <ac:picMk id="4" creationId="{F317F219-4D2C-41AE-951F-FCAC7E25640D}"/>
          </ac:picMkLst>
        </pc:picChg>
        <pc:picChg chg="del">
          <ac:chgData name="BUCHAILLOT JACQUES" userId="0ed4f12d-2581-4539-9d7f-8ab68ee0ab77" providerId="ADAL" clId="{1B00970E-4625-460D-8BB5-FBEAA6ABBCAA}" dt="2019-12-06T07:46:27.049" v="5615" actId="478"/>
          <ac:picMkLst>
            <pc:docMk/>
            <pc:sldMk cId="918926926" sldId="347"/>
            <ac:picMk id="5" creationId="{BF4415AD-0120-42BA-8925-DFF32F12DEBD}"/>
          </ac:picMkLst>
        </pc:picChg>
      </pc:sldChg>
      <pc:sldChg chg="delSp modSp add del">
        <pc:chgData name="BUCHAILLOT JACQUES" userId="0ed4f12d-2581-4539-9d7f-8ab68ee0ab77" providerId="ADAL" clId="{1B00970E-4625-460D-8BB5-FBEAA6ABBCAA}" dt="2019-12-06T08:01:55.294" v="6355" actId="20577"/>
        <pc:sldMkLst>
          <pc:docMk/>
          <pc:sldMk cId="2247367056" sldId="348"/>
        </pc:sldMkLst>
        <pc:spChg chg="mod">
          <ac:chgData name="BUCHAILLOT JACQUES" userId="0ed4f12d-2581-4539-9d7f-8ab68ee0ab77" providerId="ADAL" clId="{1B00970E-4625-460D-8BB5-FBEAA6ABBCAA}" dt="2019-12-06T08:01:55.294" v="6355" actId="20577"/>
          <ac:spMkLst>
            <pc:docMk/>
            <pc:sldMk cId="2247367056" sldId="348"/>
            <ac:spMk id="13" creationId="{AA0E5F9B-8D49-40C8-9A78-EACD12BA39BC}"/>
          </ac:spMkLst>
        </pc:spChg>
        <pc:picChg chg="del">
          <ac:chgData name="BUCHAILLOT JACQUES" userId="0ed4f12d-2581-4539-9d7f-8ab68ee0ab77" providerId="ADAL" clId="{1B00970E-4625-460D-8BB5-FBEAA6ABBCAA}" dt="2019-12-06T07:48:25.753" v="5636" actId="478"/>
          <ac:picMkLst>
            <pc:docMk/>
            <pc:sldMk cId="2247367056" sldId="348"/>
            <ac:picMk id="4" creationId="{F317F219-4D2C-41AE-951F-FCAC7E25640D}"/>
          </ac:picMkLst>
        </pc:picChg>
      </pc:sldChg>
      <pc:sldChg chg="addSp delSp modSp add">
        <pc:chgData name="BUCHAILLOT JACQUES" userId="0ed4f12d-2581-4539-9d7f-8ab68ee0ab77" providerId="ADAL" clId="{1B00970E-4625-460D-8BB5-FBEAA6ABBCAA}" dt="2019-12-06T08:45:26.182" v="6489" actId="1076"/>
        <pc:sldMkLst>
          <pc:docMk/>
          <pc:sldMk cId="1287381240" sldId="349"/>
        </pc:sldMkLst>
        <pc:spChg chg="mod">
          <ac:chgData name="BUCHAILLOT JACQUES" userId="0ed4f12d-2581-4539-9d7f-8ab68ee0ab77" providerId="ADAL" clId="{1B00970E-4625-460D-8BB5-FBEAA6ABBCAA}" dt="2019-12-06T08:44:57.771" v="6486" actId="5793"/>
          <ac:spMkLst>
            <pc:docMk/>
            <pc:sldMk cId="1287381240" sldId="349"/>
            <ac:spMk id="9" creationId="{7E84D710-AC8B-4D6E-BB94-09BBAD762F8A}"/>
          </ac:spMkLst>
        </pc:spChg>
        <pc:picChg chg="add mod">
          <ac:chgData name="BUCHAILLOT JACQUES" userId="0ed4f12d-2581-4539-9d7f-8ab68ee0ab77" providerId="ADAL" clId="{1B00970E-4625-460D-8BB5-FBEAA6ABBCAA}" dt="2019-12-06T08:45:26.182" v="6489" actId="1076"/>
          <ac:picMkLst>
            <pc:docMk/>
            <pc:sldMk cId="1287381240" sldId="349"/>
            <ac:picMk id="4" creationId="{3D36B979-AD4B-4BEE-9318-54EBB06CF602}"/>
          </ac:picMkLst>
        </pc:picChg>
        <pc:picChg chg="del">
          <ac:chgData name="BUCHAILLOT JACQUES" userId="0ed4f12d-2581-4539-9d7f-8ab68ee0ab77" providerId="ADAL" clId="{1B00970E-4625-460D-8BB5-FBEAA6ABBCAA}" dt="2019-12-06T08:44:36.569" v="6470" actId="478"/>
          <ac:picMkLst>
            <pc:docMk/>
            <pc:sldMk cId="1287381240" sldId="349"/>
            <ac:picMk id="6" creationId="{62A28B35-3813-481F-8B59-2C2BD8027B68}"/>
          </ac:picMkLst>
        </pc:picChg>
      </pc:sldChg>
      <pc:sldChg chg="delSp modSp add">
        <pc:chgData name="BUCHAILLOT JACQUES" userId="0ed4f12d-2581-4539-9d7f-8ab68ee0ab77" providerId="ADAL" clId="{1B00970E-4625-460D-8BB5-FBEAA6ABBCAA}" dt="2019-12-06T09:04:47.400" v="6897" actId="255"/>
        <pc:sldMkLst>
          <pc:docMk/>
          <pc:sldMk cId="298388989" sldId="350"/>
        </pc:sldMkLst>
        <pc:spChg chg="mod">
          <ac:chgData name="BUCHAILLOT JACQUES" userId="0ed4f12d-2581-4539-9d7f-8ab68ee0ab77" providerId="ADAL" clId="{1B00970E-4625-460D-8BB5-FBEAA6ABBCAA}" dt="2019-12-06T09:04:47.400" v="6897" actId="255"/>
          <ac:spMkLst>
            <pc:docMk/>
            <pc:sldMk cId="298388989" sldId="350"/>
            <ac:spMk id="9" creationId="{7E84D710-AC8B-4D6E-BB94-09BBAD762F8A}"/>
          </ac:spMkLst>
        </pc:spChg>
        <pc:picChg chg="del mod">
          <ac:chgData name="BUCHAILLOT JACQUES" userId="0ed4f12d-2581-4539-9d7f-8ab68ee0ab77" providerId="ADAL" clId="{1B00970E-4625-460D-8BB5-FBEAA6ABBCAA}" dt="2019-12-06T08:46:20.644" v="6492" actId="478"/>
          <ac:picMkLst>
            <pc:docMk/>
            <pc:sldMk cId="298388989" sldId="350"/>
            <ac:picMk id="4" creationId="{3D36B979-AD4B-4BEE-9318-54EBB06CF602}"/>
          </ac:picMkLst>
        </pc:picChg>
      </pc:sldChg>
      <pc:sldChg chg="addSp delSp modSp add">
        <pc:chgData name="BUCHAILLOT JACQUES" userId="0ed4f12d-2581-4539-9d7f-8ab68ee0ab77" providerId="ADAL" clId="{1B00970E-4625-460D-8BB5-FBEAA6ABBCAA}" dt="2019-12-06T09:06:14.868" v="6899" actId="1076"/>
        <pc:sldMkLst>
          <pc:docMk/>
          <pc:sldMk cId="1594911357" sldId="351"/>
        </pc:sldMkLst>
        <pc:spChg chg="del mod">
          <ac:chgData name="BUCHAILLOT JACQUES" userId="0ed4f12d-2581-4539-9d7f-8ab68ee0ab77" providerId="ADAL" clId="{1B00970E-4625-460D-8BB5-FBEAA6ABBCAA}" dt="2019-12-06T09:06:11.678" v="6898" actId="478"/>
          <ac:spMkLst>
            <pc:docMk/>
            <pc:sldMk cId="1594911357" sldId="351"/>
            <ac:spMk id="9" creationId="{7E84D710-AC8B-4D6E-BB94-09BBAD762F8A}"/>
          </ac:spMkLst>
        </pc:spChg>
        <pc:picChg chg="add mod">
          <ac:chgData name="BUCHAILLOT JACQUES" userId="0ed4f12d-2581-4539-9d7f-8ab68ee0ab77" providerId="ADAL" clId="{1B00970E-4625-460D-8BB5-FBEAA6ABBCAA}" dt="2019-12-06T09:06:14.868" v="6899" actId="1076"/>
          <ac:picMkLst>
            <pc:docMk/>
            <pc:sldMk cId="1594911357" sldId="351"/>
            <ac:picMk id="4" creationId="{D5FCDF44-4D73-44D1-8B0E-70BCC710CF41}"/>
          </ac:picMkLst>
        </pc:picChg>
      </pc:sldChg>
      <pc:sldChg chg="addSp delSp modSp add">
        <pc:chgData name="BUCHAILLOT JACQUES" userId="0ed4f12d-2581-4539-9d7f-8ab68ee0ab77" providerId="ADAL" clId="{1B00970E-4625-460D-8BB5-FBEAA6ABBCAA}" dt="2019-12-06T09:46:29.064" v="7162"/>
        <pc:sldMkLst>
          <pc:docMk/>
          <pc:sldMk cId="3036250937" sldId="352"/>
        </pc:sldMkLst>
        <pc:spChg chg="mod">
          <ac:chgData name="BUCHAILLOT JACQUES" userId="0ed4f12d-2581-4539-9d7f-8ab68ee0ab77" providerId="ADAL" clId="{1B00970E-4625-460D-8BB5-FBEAA6ABBCAA}" dt="2019-12-06T09:46:29.064" v="7162"/>
          <ac:spMkLst>
            <pc:docMk/>
            <pc:sldMk cId="3036250937" sldId="352"/>
            <ac:spMk id="9" creationId="{7E84D710-AC8B-4D6E-BB94-09BBAD762F8A}"/>
          </ac:spMkLst>
        </pc:spChg>
        <pc:picChg chg="del">
          <ac:chgData name="BUCHAILLOT JACQUES" userId="0ed4f12d-2581-4539-9d7f-8ab68ee0ab77" providerId="ADAL" clId="{1B00970E-4625-460D-8BB5-FBEAA6ABBCAA}" dt="2019-12-06T09:06:30.516" v="6903" actId="478"/>
          <ac:picMkLst>
            <pc:docMk/>
            <pc:sldMk cId="3036250937" sldId="352"/>
            <ac:picMk id="4" creationId="{3D36B979-AD4B-4BEE-9318-54EBB06CF602}"/>
          </ac:picMkLst>
        </pc:picChg>
        <pc:picChg chg="add mod">
          <ac:chgData name="BUCHAILLOT JACQUES" userId="0ed4f12d-2581-4539-9d7f-8ab68ee0ab77" providerId="ADAL" clId="{1B00970E-4625-460D-8BB5-FBEAA6ABBCAA}" dt="2019-12-06T09:19:00.003" v="7080" actId="1076"/>
          <ac:picMkLst>
            <pc:docMk/>
            <pc:sldMk cId="3036250937" sldId="352"/>
            <ac:picMk id="5" creationId="{D453662B-494E-4D9B-A602-3A54F380018C}"/>
          </ac:picMkLst>
        </pc:picChg>
      </pc:sldChg>
      <pc:sldChg chg="addSp delSp modSp add">
        <pc:chgData name="BUCHAILLOT JACQUES" userId="0ed4f12d-2581-4539-9d7f-8ab68ee0ab77" providerId="ADAL" clId="{1B00970E-4625-460D-8BB5-FBEAA6ABBCAA}" dt="2019-12-06T09:07:52.097" v="7062" actId="20577"/>
        <pc:sldMkLst>
          <pc:docMk/>
          <pc:sldMk cId="605698313" sldId="353"/>
        </pc:sldMkLst>
        <pc:spChg chg="mod">
          <ac:chgData name="BUCHAILLOT JACQUES" userId="0ed4f12d-2581-4539-9d7f-8ab68ee0ab77" providerId="ADAL" clId="{1B00970E-4625-460D-8BB5-FBEAA6ABBCAA}" dt="2019-12-06T09:07:52.097" v="7062" actId="20577"/>
          <ac:spMkLst>
            <pc:docMk/>
            <pc:sldMk cId="605698313" sldId="353"/>
            <ac:spMk id="9" creationId="{7E84D710-AC8B-4D6E-BB94-09BBAD762F8A}"/>
          </ac:spMkLst>
        </pc:spChg>
        <pc:picChg chg="del">
          <ac:chgData name="BUCHAILLOT JACQUES" userId="0ed4f12d-2581-4539-9d7f-8ab68ee0ab77" providerId="ADAL" clId="{1B00970E-4625-460D-8BB5-FBEAA6ABBCAA}" dt="2019-12-06T09:06:39.747" v="6907" actId="478"/>
          <ac:picMkLst>
            <pc:docMk/>
            <pc:sldMk cId="605698313" sldId="353"/>
            <ac:picMk id="4" creationId="{3D36B979-AD4B-4BEE-9318-54EBB06CF602}"/>
          </ac:picMkLst>
        </pc:picChg>
        <pc:picChg chg="add mod">
          <ac:chgData name="BUCHAILLOT JACQUES" userId="0ed4f12d-2581-4539-9d7f-8ab68ee0ab77" providerId="ADAL" clId="{1B00970E-4625-460D-8BB5-FBEAA6ABBCAA}" dt="2019-12-06T09:06:53.827" v="6912" actId="1076"/>
          <ac:picMkLst>
            <pc:docMk/>
            <pc:sldMk cId="605698313" sldId="353"/>
            <ac:picMk id="5" creationId="{E42D10AB-6121-4AE4-A8BF-5E52093E89C0}"/>
          </ac:picMkLst>
        </pc:picChg>
      </pc:sldChg>
      <pc:sldChg chg="addSp delSp modSp add">
        <pc:chgData name="BUCHAILLOT JACQUES" userId="0ed4f12d-2581-4539-9d7f-8ab68ee0ab77" providerId="ADAL" clId="{1B00970E-4625-460D-8BB5-FBEAA6ABBCAA}" dt="2019-12-06T09:10:13.100" v="7077" actId="14100"/>
        <pc:sldMkLst>
          <pc:docMk/>
          <pc:sldMk cId="979885276" sldId="354"/>
        </pc:sldMkLst>
        <pc:spChg chg="add del mod">
          <ac:chgData name="BUCHAILLOT JACQUES" userId="0ed4f12d-2581-4539-9d7f-8ab68ee0ab77" providerId="ADAL" clId="{1B00970E-4625-460D-8BB5-FBEAA6ABBCAA}" dt="2019-12-06T09:08:25.320" v="7065" actId="478"/>
          <ac:spMkLst>
            <pc:docMk/>
            <pc:sldMk cId="979885276" sldId="354"/>
            <ac:spMk id="5" creationId="{42838E32-FECD-4B03-B3E0-CA0142952889}"/>
          </ac:spMkLst>
        </pc:spChg>
        <pc:spChg chg="del">
          <ac:chgData name="BUCHAILLOT JACQUES" userId="0ed4f12d-2581-4539-9d7f-8ab68ee0ab77" providerId="ADAL" clId="{1B00970E-4625-460D-8BB5-FBEAA6ABBCAA}" dt="2019-12-06T09:08:24.397" v="7064" actId="478"/>
          <ac:spMkLst>
            <pc:docMk/>
            <pc:sldMk cId="979885276" sldId="354"/>
            <ac:spMk id="13" creationId="{AA0E5F9B-8D49-40C8-9A78-EACD12BA39BC}"/>
          </ac:spMkLst>
        </pc:spChg>
        <pc:picChg chg="add mod">
          <ac:chgData name="BUCHAILLOT JACQUES" userId="0ed4f12d-2581-4539-9d7f-8ab68ee0ab77" providerId="ADAL" clId="{1B00970E-4625-460D-8BB5-FBEAA6ABBCAA}" dt="2019-12-06T09:10:06.892" v="7076" actId="1037"/>
          <ac:picMkLst>
            <pc:docMk/>
            <pc:sldMk cId="979885276" sldId="354"/>
            <ac:picMk id="6" creationId="{585CF07A-8D04-4296-965A-E15175BE2B8A}"/>
          </ac:picMkLst>
        </pc:picChg>
        <pc:picChg chg="add mod">
          <ac:chgData name="BUCHAILLOT JACQUES" userId="0ed4f12d-2581-4539-9d7f-8ab68ee0ab77" providerId="ADAL" clId="{1B00970E-4625-460D-8BB5-FBEAA6ABBCAA}" dt="2019-12-06T09:10:13.100" v="7077" actId="14100"/>
          <ac:picMkLst>
            <pc:docMk/>
            <pc:sldMk cId="979885276" sldId="354"/>
            <ac:picMk id="7" creationId="{EAD2EE18-4E4E-42DF-B432-217766F6358F}"/>
          </ac:picMkLst>
        </pc:picChg>
      </pc:sldChg>
      <pc:sldChg chg="addSp delSp modSp add">
        <pc:chgData name="BUCHAILLOT JACQUES" userId="0ed4f12d-2581-4539-9d7f-8ab68ee0ab77" providerId="ADAL" clId="{1B00970E-4625-460D-8BB5-FBEAA6ABBCAA}" dt="2019-12-06T09:49:14.623" v="7337" actId="20577"/>
        <pc:sldMkLst>
          <pc:docMk/>
          <pc:sldMk cId="580289641" sldId="355"/>
        </pc:sldMkLst>
        <pc:spChg chg="mod">
          <ac:chgData name="BUCHAILLOT JACQUES" userId="0ed4f12d-2581-4539-9d7f-8ab68ee0ab77" providerId="ADAL" clId="{1B00970E-4625-460D-8BB5-FBEAA6ABBCAA}" dt="2019-12-06T09:49:14.623" v="7337" actId="20577"/>
          <ac:spMkLst>
            <pc:docMk/>
            <pc:sldMk cId="580289641" sldId="355"/>
            <ac:spMk id="9" creationId="{7E84D710-AC8B-4D6E-BB94-09BBAD762F8A}"/>
          </ac:spMkLst>
        </pc:spChg>
        <pc:picChg chg="add mod">
          <ac:chgData name="BUCHAILLOT JACQUES" userId="0ed4f12d-2581-4539-9d7f-8ab68ee0ab77" providerId="ADAL" clId="{1B00970E-4625-460D-8BB5-FBEAA6ABBCAA}" dt="2019-12-06T09:48:25.876" v="7237" actId="14100"/>
          <ac:picMkLst>
            <pc:docMk/>
            <pc:sldMk cId="580289641" sldId="355"/>
            <ac:picMk id="4" creationId="{AABF09A4-3BE5-453D-96F3-47A6393B3B98}"/>
          </ac:picMkLst>
        </pc:picChg>
        <pc:picChg chg="del">
          <ac:chgData name="BUCHAILLOT JACQUES" userId="0ed4f12d-2581-4539-9d7f-8ab68ee0ab77" providerId="ADAL" clId="{1B00970E-4625-460D-8BB5-FBEAA6ABBCAA}" dt="2019-12-06T09:46:39.098" v="7164" actId="478"/>
          <ac:picMkLst>
            <pc:docMk/>
            <pc:sldMk cId="580289641" sldId="355"/>
            <ac:picMk id="5" creationId="{D453662B-494E-4D9B-A602-3A54F380018C}"/>
          </ac:picMkLst>
        </pc:picChg>
      </pc:sldChg>
      <pc:sldChg chg="addSp delSp modSp add">
        <pc:chgData name="BUCHAILLOT JACQUES" userId="0ed4f12d-2581-4539-9d7f-8ab68ee0ab77" providerId="ADAL" clId="{1B00970E-4625-460D-8BB5-FBEAA6ABBCAA}" dt="2019-12-06T10:25:52.459" v="7597" actId="20577"/>
        <pc:sldMkLst>
          <pc:docMk/>
          <pc:sldMk cId="953454243" sldId="356"/>
        </pc:sldMkLst>
        <pc:spChg chg="mod">
          <ac:chgData name="BUCHAILLOT JACQUES" userId="0ed4f12d-2581-4539-9d7f-8ab68ee0ab77" providerId="ADAL" clId="{1B00970E-4625-460D-8BB5-FBEAA6ABBCAA}" dt="2019-12-06T10:25:52.459" v="7597" actId="20577"/>
          <ac:spMkLst>
            <pc:docMk/>
            <pc:sldMk cId="953454243" sldId="356"/>
            <ac:spMk id="9" creationId="{7E84D710-AC8B-4D6E-BB94-09BBAD762F8A}"/>
          </ac:spMkLst>
        </pc:spChg>
        <pc:spChg chg="mod">
          <ac:chgData name="BUCHAILLOT JACQUES" userId="0ed4f12d-2581-4539-9d7f-8ab68ee0ab77" providerId="ADAL" clId="{1B00970E-4625-460D-8BB5-FBEAA6ABBCAA}" dt="2019-12-06T10:21:31.162" v="7363" actId="20577"/>
          <ac:spMkLst>
            <pc:docMk/>
            <pc:sldMk cId="953454243" sldId="356"/>
            <ac:spMk id="11" creationId="{BB8E004F-7E24-410C-9DBF-321B1C22072C}"/>
          </ac:spMkLst>
        </pc:spChg>
        <pc:spChg chg="add mod topLvl">
          <ac:chgData name="BUCHAILLOT JACQUES" userId="0ed4f12d-2581-4539-9d7f-8ab68ee0ab77" providerId="ADAL" clId="{1B00970E-4625-460D-8BB5-FBEAA6ABBCAA}" dt="2019-12-06T10:25:30.401" v="7595" actId="1076"/>
          <ac:spMkLst>
            <pc:docMk/>
            <pc:sldMk cId="953454243" sldId="356"/>
            <ac:spMk id="13" creationId="{9A4FE456-57D0-4488-ACB6-AF729BA7A15B}"/>
          </ac:spMkLst>
        </pc:spChg>
        <pc:grpChg chg="add del mod">
          <ac:chgData name="BUCHAILLOT JACQUES" userId="0ed4f12d-2581-4539-9d7f-8ab68ee0ab77" providerId="ADAL" clId="{1B00970E-4625-460D-8BB5-FBEAA6ABBCAA}" dt="2019-12-06T10:25:19.252" v="7591" actId="165"/>
          <ac:grpSpMkLst>
            <pc:docMk/>
            <pc:sldMk cId="953454243" sldId="356"/>
            <ac:grpSpMk id="6" creationId="{3C72D353-A784-433A-AE19-00AD15267C47}"/>
          </ac:grpSpMkLst>
        </pc:grpChg>
        <pc:picChg chg="del">
          <ac:chgData name="BUCHAILLOT JACQUES" userId="0ed4f12d-2581-4539-9d7f-8ab68ee0ab77" providerId="ADAL" clId="{1B00970E-4625-460D-8BB5-FBEAA6ABBCAA}" dt="2019-12-06T10:21:33.562" v="7364" actId="478"/>
          <ac:picMkLst>
            <pc:docMk/>
            <pc:sldMk cId="953454243" sldId="356"/>
            <ac:picMk id="4" creationId="{AABF09A4-3BE5-453D-96F3-47A6393B3B98}"/>
          </ac:picMkLst>
        </pc:picChg>
        <pc:picChg chg="add mod topLvl">
          <ac:chgData name="BUCHAILLOT JACQUES" userId="0ed4f12d-2581-4539-9d7f-8ab68ee0ab77" providerId="ADAL" clId="{1B00970E-4625-460D-8BB5-FBEAA6ABBCAA}" dt="2019-12-06T10:25:23.890" v="7593" actId="1076"/>
          <ac:picMkLst>
            <pc:docMk/>
            <pc:sldMk cId="953454243" sldId="356"/>
            <ac:picMk id="5" creationId="{885DF376-BA26-4DF2-BF4D-96622B23CE17}"/>
          </ac:picMkLst>
        </pc:picChg>
        <pc:picChg chg="add del mod">
          <ac:chgData name="BUCHAILLOT JACQUES" userId="0ed4f12d-2581-4539-9d7f-8ab68ee0ab77" providerId="ADAL" clId="{1B00970E-4625-460D-8BB5-FBEAA6ABBCAA}" dt="2019-12-06T10:25:09.298" v="7588" actId="478"/>
          <ac:picMkLst>
            <pc:docMk/>
            <pc:sldMk cId="953454243" sldId="356"/>
            <ac:picMk id="7" creationId="{C26F883B-F9D5-4EFC-B891-FF7BD5EFE739}"/>
          </ac:picMkLst>
        </pc:picChg>
      </pc:sldChg>
      <pc:sldChg chg="addSp delSp modSp add">
        <pc:chgData name="BUCHAILLOT JACQUES" userId="0ed4f12d-2581-4539-9d7f-8ab68ee0ab77" providerId="ADAL" clId="{1B00970E-4625-460D-8BB5-FBEAA6ABBCAA}" dt="2019-12-06T10:29:10.068" v="7747" actId="14100"/>
        <pc:sldMkLst>
          <pc:docMk/>
          <pc:sldMk cId="1555078939" sldId="357"/>
        </pc:sldMkLst>
        <pc:spChg chg="mod">
          <ac:chgData name="BUCHAILLOT JACQUES" userId="0ed4f12d-2581-4539-9d7f-8ab68ee0ab77" providerId="ADAL" clId="{1B00970E-4625-460D-8BB5-FBEAA6ABBCAA}" dt="2019-12-06T10:29:10.068" v="7747" actId="14100"/>
          <ac:spMkLst>
            <pc:docMk/>
            <pc:sldMk cId="1555078939" sldId="357"/>
            <ac:spMk id="9" creationId="{7E84D710-AC8B-4D6E-BB94-09BBAD762F8A}"/>
          </ac:spMkLst>
        </pc:spChg>
        <pc:spChg chg="del">
          <ac:chgData name="BUCHAILLOT JACQUES" userId="0ed4f12d-2581-4539-9d7f-8ab68ee0ab77" providerId="ADAL" clId="{1B00970E-4625-460D-8BB5-FBEAA6ABBCAA}" dt="2019-12-06T10:26:31.850" v="7603" actId="478"/>
          <ac:spMkLst>
            <pc:docMk/>
            <pc:sldMk cId="1555078939" sldId="357"/>
            <ac:spMk id="13" creationId="{9A4FE456-57D0-4488-ACB6-AF729BA7A15B}"/>
          </ac:spMkLst>
        </pc:spChg>
        <pc:picChg chg="add mod">
          <ac:chgData name="BUCHAILLOT JACQUES" userId="0ed4f12d-2581-4539-9d7f-8ab68ee0ab77" providerId="ADAL" clId="{1B00970E-4625-460D-8BB5-FBEAA6ABBCAA}" dt="2019-12-06T10:26:33.817" v="7604" actId="1076"/>
          <ac:picMkLst>
            <pc:docMk/>
            <pc:sldMk cId="1555078939" sldId="357"/>
            <ac:picMk id="4" creationId="{3E47674A-32F9-48EF-ACBF-33235290FECC}"/>
          </ac:picMkLst>
        </pc:picChg>
        <pc:picChg chg="del">
          <ac:chgData name="BUCHAILLOT JACQUES" userId="0ed4f12d-2581-4539-9d7f-8ab68ee0ab77" providerId="ADAL" clId="{1B00970E-4625-460D-8BB5-FBEAA6ABBCAA}" dt="2019-12-06T10:26:20.281" v="7599" actId="478"/>
          <ac:picMkLst>
            <pc:docMk/>
            <pc:sldMk cId="1555078939" sldId="357"/>
            <ac:picMk id="5" creationId="{885DF376-BA26-4DF2-BF4D-96622B23CE17}"/>
          </ac:picMkLst>
        </pc:picChg>
      </pc:sldChg>
      <pc:sldChg chg="modSp add">
        <pc:chgData name="BUCHAILLOT JACQUES" userId="0ed4f12d-2581-4539-9d7f-8ab68ee0ab77" providerId="ADAL" clId="{1B00970E-4625-460D-8BB5-FBEAA6ABBCAA}" dt="2019-12-06T10:33:04.217" v="7939"/>
        <pc:sldMkLst>
          <pc:docMk/>
          <pc:sldMk cId="3422162441" sldId="358"/>
        </pc:sldMkLst>
        <pc:spChg chg="mod">
          <ac:chgData name="BUCHAILLOT JACQUES" userId="0ed4f12d-2581-4539-9d7f-8ab68ee0ab77" providerId="ADAL" clId="{1B00970E-4625-460D-8BB5-FBEAA6ABBCAA}" dt="2019-12-06T10:33:04.217" v="7939"/>
          <ac:spMkLst>
            <pc:docMk/>
            <pc:sldMk cId="3422162441" sldId="358"/>
            <ac:spMk id="7" creationId="{EDF36F09-8CF3-42DD-9396-8A3893762053}"/>
          </ac:spMkLst>
        </pc:spChg>
      </pc:sldChg>
      <pc:sldChg chg="modSp add">
        <pc:chgData name="BUCHAILLOT JACQUES" userId="0ed4f12d-2581-4539-9d7f-8ab68ee0ab77" providerId="ADAL" clId="{1B00970E-4625-460D-8BB5-FBEAA6ABBCAA}" dt="2019-12-06T10:46:38.552" v="7983" actId="6549"/>
        <pc:sldMkLst>
          <pc:docMk/>
          <pc:sldMk cId="2394738791" sldId="359"/>
        </pc:sldMkLst>
        <pc:spChg chg="mod">
          <ac:chgData name="BUCHAILLOT JACQUES" userId="0ed4f12d-2581-4539-9d7f-8ab68ee0ab77" providerId="ADAL" clId="{1B00970E-4625-460D-8BB5-FBEAA6ABBCAA}" dt="2019-12-06T10:46:38.552" v="7983" actId="6549"/>
          <ac:spMkLst>
            <pc:docMk/>
            <pc:sldMk cId="2394738791" sldId="359"/>
            <ac:spMk id="7" creationId="{EDF36F09-8CF3-42DD-9396-8A3893762053}"/>
          </ac:spMkLst>
        </pc:spChg>
      </pc:sldChg>
      <pc:sldChg chg="addSp delSp modSp add ord modNotesTx">
        <pc:chgData name="BUCHAILLOT JACQUES" userId="0ed4f12d-2581-4539-9d7f-8ab68ee0ab77" providerId="ADAL" clId="{1B00970E-4625-460D-8BB5-FBEAA6ABBCAA}" dt="2019-12-06T10:58:18.865" v="8717" actId="6549"/>
        <pc:sldMkLst>
          <pc:docMk/>
          <pc:sldMk cId="2244536292" sldId="360"/>
        </pc:sldMkLst>
        <pc:spChg chg="mod">
          <ac:chgData name="BUCHAILLOT JACQUES" userId="0ed4f12d-2581-4539-9d7f-8ab68ee0ab77" providerId="ADAL" clId="{1B00970E-4625-460D-8BB5-FBEAA6ABBCAA}" dt="2019-12-06T10:47:12.159" v="8017" actId="20577"/>
          <ac:spMkLst>
            <pc:docMk/>
            <pc:sldMk cId="2244536292" sldId="360"/>
            <ac:spMk id="2" creationId="{17AC53CD-B570-44D1-88AF-A9729BA2EEF5}"/>
          </ac:spMkLst>
        </pc:spChg>
        <pc:spChg chg="mod">
          <ac:chgData name="BUCHAILLOT JACQUES" userId="0ed4f12d-2581-4539-9d7f-8ab68ee0ab77" providerId="ADAL" clId="{1B00970E-4625-460D-8BB5-FBEAA6ABBCAA}" dt="2019-12-06T10:57:48.084" v="8711"/>
          <ac:spMkLst>
            <pc:docMk/>
            <pc:sldMk cId="2244536292" sldId="360"/>
            <ac:spMk id="9" creationId="{7E84D710-AC8B-4D6E-BB94-09BBAD762F8A}"/>
          </ac:spMkLst>
        </pc:spChg>
        <pc:spChg chg="mod">
          <ac:chgData name="BUCHAILLOT JACQUES" userId="0ed4f12d-2581-4539-9d7f-8ab68ee0ab77" providerId="ADAL" clId="{1B00970E-4625-460D-8BB5-FBEAA6ABBCAA}" dt="2019-12-06T10:53:35.855" v="8266" actId="20577"/>
          <ac:spMkLst>
            <pc:docMk/>
            <pc:sldMk cId="2244536292" sldId="360"/>
            <ac:spMk id="11" creationId="{BB8E004F-7E24-410C-9DBF-321B1C22072C}"/>
          </ac:spMkLst>
        </pc:spChg>
        <pc:picChg chg="del">
          <ac:chgData name="BUCHAILLOT JACQUES" userId="0ed4f12d-2581-4539-9d7f-8ab68ee0ab77" providerId="ADAL" clId="{1B00970E-4625-460D-8BB5-FBEAA6ABBCAA}" dt="2019-12-06T10:50:53.524" v="8018" actId="478"/>
          <ac:picMkLst>
            <pc:docMk/>
            <pc:sldMk cId="2244536292" sldId="360"/>
            <ac:picMk id="4" creationId="{3E47674A-32F9-48EF-ACBF-33235290FECC}"/>
          </ac:picMkLst>
        </pc:picChg>
        <pc:picChg chg="del">
          <ac:chgData name="BUCHAILLOT JACQUES" userId="0ed4f12d-2581-4539-9d7f-8ab68ee0ab77" providerId="ADAL" clId="{1B00970E-4625-460D-8BB5-FBEAA6ABBCAA}" dt="2019-12-06T10:58:05.521" v="8713" actId="478"/>
          <ac:picMkLst>
            <pc:docMk/>
            <pc:sldMk cId="2244536292" sldId="360"/>
            <ac:picMk id="10" creationId="{7FFFE8AD-D11C-4446-B26D-364D74957E5E}"/>
          </ac:picMkLst>
        </pc:picChg>
        <pc:picChg chg="del">
          <ac:chgData name="BUCHAILLOT JACQUES" userId="0ed4f12d-2581-4539-9d7f-8ab68ee0ab77" providerId="ADAL" clId="{1B00970E-4625-460D-8BB5-FBEAA6ABBCAA}" dt="2019-12-06T10:58:03.921" v="8712" actId="478"/>
          <ac:picMkLst>
            <pc:docMk/>
            <pc:sldMk cId="2244536292" sldId="360"/>
            <ac:picMk id="12" creationId="{197027E3-52AC-448D-A432-D95483AFE026}"/>
          </ac:picMkLst>
        </pc:picChg>
        <pc:picChg chg="add">
          <ac:chgData name="BUCHAILLOT JACQUES" userId="0ed4f12d-2581-4539-9d7f-8ab68ee0ab77" providerId="ADAL" clId="{1B00970E-4625-460D-8BB5-FBEAA6ABBCAA}" dt="2019-12-06T10:58:06.432" v="8714"/>
          <ac:picMkLst>
            <pc:docMk/>
            <pc:sldMk cId="2244536292" sldId="360"/>
            <ac:picMk id="13" creationId="{36D56F36-8592-440E-8DCE-84D34B5F7ABD}"/>
          </ac:picMkLst>
        </pc:picChg>
      </pc:sldChg>
      <pc:sldChg chg="addSp modSp add modNotesTx">
        <pc:chgData name="BUCHAILLOT JACQUES" userId="0ed4f12d-2581-4539-9d7f-8ab68ee0ab77" providerId="ADAL" clId="{1B00970E-4625-460D-8BB5-FBEAA6ABBCAA}" dt="2019-12-06T11:00:47.017" v="8774" actId="164"/>
        <pc:sldMkLst>
          <pc:docMk/>
          <pc:sldMk cId="2984139272" sldId="361"/>
        </pc:sldMkLst>
        <pc:spChg chg="add mod">
          <ac:chgData name="BUCHAILLOT JACQUES" userId="0ed4f12d-2581-4539-9d7f-8ab68ee0ab77" providerId="ADAL" clId="{1B00970E-4625-460D-8BB5-FBEAA6ABBCAA}" dt="2019-12-06T10:59:51.346" v="8743" actId="164"/>
          <ac:spMkLst>
            <pc:docMk/>
            <pc:sldMk cId="2984139272" sldId="361"/>
            <ac:spMk id="8" creationId="{A546AD71-6F52-418B-942C-7A496CC62863}"/>
          </ac:spMkLst>
        </pc:spChg>
        <pc:spChg chg="mod">
          <ac:chgData name="BUCHAILLOT JACQUES" userId="0ed4f12d-2581-4539-9d7f-8ab68ee0ab77" providerId="ADAL" clId="{1B00970E-4625-460D-8BB5-FBEAA6ABBCAA}" dt="2019-12-06T10:58:40.153" v="8719" actId="14100"/>
          <ac:spMkLst>
            <pc:docMk/>
            <pc:sldMk cId="2984139272" sldId="361"/>
            <ac:spMk id="9" creationId="{7E84D710-AC8B-4D6E-BB94-09BBAD762F8A}"/>
          </ac:spMkLst>
        </pc:spChg>
        <pc:spChg chg="add mod">
          <ac:chgData name="BUCHAILLOT JACQUES" userId="0ed4f12d-2581-4539-9d7f-8ab68ee0ab77" providerId="ADAL" clId="{1B00970E-4625-460D-8BB5-FBEAA6ABBCAA}" dt="2019-12-06T11:00:47.017" v="8774" actId="164"/>
          <ac:spMkLst>
            <pc:docMk/>
            <pc:sldMk cId="2984139272" sldId="361"/>
            <ac:spMk id="12" creationId="{FF443D7D-EDC2-488C-BD82-66479AFA4459}"/>
          </ac:spMkLst>
        </pc:spChg>
        <pc:grpChg chg="add mod">
          <ac:chgData name="BUCHAILLOT JACQUES" userId="0ed4f12d-2581-4539-9d7f-8ab68ee0ab77" providerId="ADAL" clId="{1B00970E-4625-460D-8BB5-FBEAA6ABBCAA}" dt="2019-12-06T11:00:28.045" v="8750" actId="1076"/>
          <ac:grpSpMkLst>
            <pc:docMk/>
            <pc:sldMk cId="2984139272" sldId="361"/>
            <ac:grpSpMk id="5" creationId="{652D4304-F525-4E26-9CB4-37D31F604497}"/>
          </ac:grpSpMkLst>
        </pc:grpChg>
        <pc:grpChg chg="add mod">
          <ac:chgData name="BUCHAILLOT JACQUES" userId="0ed4f12d-2581-4539-9d7f-8ab68ee0ab77" providerId="ADAL" clId="{1B00970E-4625-460D-8BB5-FBEAA6ABBCAA}" dt="2019-12-06T11:00:47.017" v="8774" actId="164"/>
          <ac:grpSpMkLst>
            <pc:docMk/>
            <pc:sldMk cId="2984139272" sldId="361"/>
            <ac:grpSpMk id="7" creationId="{C089CDF5-185C-4BC5-9BF9-874C00B0B525}"/>
          </ac:grpSpMkLst>
        </pc:grpChg>
        <pc:picChg chg="add mod">
          <ac:chgData name="BUCHAILLOT JACQUES" userId="0ed4f12d-2581-4539-9d7f-8ab68ee0ab77" providerId="ADAL" clId="{1B00970E-4625-460D-8BB5-FBEAA6ABBCAA}" dt="2019-12-06T10:59:51.346" v="8743" actId="164"/>
          <ac:picMkLst>
            <pc:docMk/>
            <pc:sldMk cId="2984139272" sldId="361"/>
            <ac:picMk id="4" creationId="{878DA61D-B4B0-4F67-A91C-DCF0724EA79F}"/>
          </ac:picMkLst>
        </pc:picChg>
        <pc:picChg chg="add mod">
          <ac:chgData name="BUCHAILLOT JACQUES" userId="0ed4f12d-2581-4539-9d7f-8ab68ee0ab77" providerId="ADAL" clId="{1B00970E-4625-460D-8BB5-FBEAA6ABBCAA}" dt="2019-12-06T11:00:47.017" v="8774" actId="164"/>
          <ac:picMkLst>
            <pc:docMk/>
            <pc:sldMk cId="2984139272" sldId="361"/>
            <ac:picMk id="6" creationId="{BBC7F9DB-E8B1-4F74-8B6D-2032F106D659}"/>
          </ac:picMkLst>
        </pc:picChg>
      </pc:sldChg>
      <pc:sldChg chg="addSp delSp modSp add">
        <pc:chgData name="BUCHAILLOT JACQUES" userId="0ed4f12d-2581-4539-9d7f-8ab68ee0ab77" providerId="ADAL" clId="{1B00970E-4625-460D-8BB5-FBEAA6ABBCAA}" dt="2019-12-06T11:06:48.054" v="9196" actId="164"/>
        <pc:sldMkLst>
          <pc:docMk/>
          <pc:sldMk cId="4188399462" sldId="362"/>
        </pc:sldMkLst>
        <pc:spChg chg="mod">
          <ac:chgData name="BUCHAILLOT JACQUES" userId="0ed4f12d-2581-4539-9d7f-8ab68ee0ab77" providerId="ADAL" clId="{1B00970E-4625-460D-8BB5-FBEAA6ABBCAA}" dt="2019-12-06T11:04:15.203" v="9143" actId="20577"/>
          <ac:spMkLst>
            <pc:docMk/>
            <pc:sldMk cId="4188399462" sldId="362"/>
            <ac:spMk id="9" creationId="{7E84D710-AC8B-4D6E-BB94-09BBAD762F8A}"/>
          </ac:spMkLst>
        </pc:spChg>
        <pc:spChg chg="add mod">
          <ac:chgData name="BUCHAILLOT JACQUES" userId="0ed4f12d-2581-4539-9d7f-8ab68ee0ab77" providerId="ADAL" clId="{1B00970E-4625-460D-8BB5-FBEAA6ABBCAA}" dt="2019-12-06T11:05:00.707" v="9166" actId="164"/>
          <ac:spMkLst>
            <pc:docMk/>
            <pc:sldMk cId="4188399462" sldId="362"/>
            <ac:spMk id="14" creationId="{E64E43C2-65DE-4214-818A-8A2717B36362}"/>
          </ac:spMkLst>
        </pc:spChg>
        <pc:spChg chg="add mod">
          <ac:chgData name="BUCHAILLOT JACQUES" userId="0ed4f12d-2581-4539-9d7f-8ab68ee0ab77" providerId="ADAL" clId="{1B00970E-4625-460D-8BB5-FBEAA6ABBCAA}" dt="2019-12-06T11:06:48.054" v="9196" actId="164"/>
          <ac:spMkLst>
            <pc:docMk/>
            <pc:sldMk cId="4188399462" sldId="362"/>
            <ac:spMk id="15" creationId="{BE5CD25C-F8BA-42B5-BD46-9860B5F3685F}"/>
          </ac:spMkLst>
        </pc:spChg>
        <pc:grpChg chg="del">
          <ac:chgData name="BUCHAILLOT JACQUES" userId="0ed4f12d-2581-4539-9d7f-8ab68ee0ab77" providerId="ADAL" clId="{1B00970E-4625-460D-8BB5-FBEAA6ABBCAA}" dt="2019-12-06T11:01:03.315" v="8776" actId="478"/>
          <ac:grpSpMkLst>
            <pc:docMk/>
            <pc:sldMk cId="4188399462" sldId="362"/>
            <ac:grpSpMk id="5" creationId="{652D4304-F525-4E26-9CB4-37D31F604497}"/>
          </ac:grpSpMkLst>
        </pc:grpChg>
        <pc:grpChg chg="del">
          <ac:chgData name="BUCHAILLOT JACQUES" userId="0ed4f12d-2581-4539-9d7f-8ab68ee0ab77" providerId="ADAL" clId="{1B00970E-4625-460D-8BB5-FBEAA6ABBCAA}" dt="2019-12-06T11:01:09.451" v="8779" actId="478"/>
          <ac:grpSpMkLst>
            <pc:docMk/>
            <pc:sldMk cId="4188399462" sldId="362"/>
            <ac:grpSpMk id="7" creationId="{C089CDF5-185C-4BC5-9BF9-874C00B0B525}"/>
          </ac:grpSpMkLst>
        </pc:grpChg>
        <pc:grpChg chg="add mod">
          <ac:chgData name="BUCHAILLOT JACQUES" userId="0ed4f12d-2581-4539-9d7f-8ab68ee0ab77" providerId="ADAL" clId="{1B00970E-4625-460D-8BB5-FBEAA6ABBCAA}" dt="2019-12-06T11:05:11.153" v="9169" actId="1076"/>
          <ac:grpSpMkLst>
            <pc:docMk/>
            <pc:sldMk cId="4188399462" sldId="362"/>
            <ac:grpSpMk id="16" creationId="{0894B625-3E7C-417E-B050-CE095F71426E}"/>
          </ac:grpSpMkLst>
        </pc:grpChg>
        <pc:grpChg chg="add mod">
          <ac:chgData name="BUCHAILLOT JACQUES" userId="0ed4f12d-2581-4539-9d7f-8ab68ee0ab77" providerId="ADAL" clId="{1B00970E-4625-460D-8BB5-FBEAA6ABBCAA}" dt="2019-12-06T11:06:48.054" v="9196" actId="164"/>
          <ac:grpSpMkLst>
            <pc:docMk/>
            <pc:sldMk cId="4188399462" sldId="362"/>
            <ac:grpSpMk id="19" creationId="{F8090120-1009-41B4-B7D9-C59B93FE32E5}"/>
          </ac:grpSpMkLst>
        </pc:grpChg>
        <pc:picChg chg="add mod">
          <ac:chgData name="BUCHAILLOT JACQUES" userId="0ed4f12d-2581-4539-9d7f-8ab68ee0ab77" providerId="ADAL" clId="{1B00970E-4625-460D-8BB5-FBEAA6ABBCAA}" dt="2019-12-06T11:05:00.707" v="9166" actId="164"/>
          <ac:picMkLst>
            <pc:docMk/>
            <pc:sldMk cId="4188399462" sldId="362"/>
            <ac:picMk id="10" creationId="{3BBEF7B0-58EC-48CB-BF85-21534DADB2C0}"/>
          </ac:picMkLst>
        </pc:picChg>
        <pc:picChg chg="add mod">
          <ac:chgData name="BUCHAILLOT JACQUES" userId="0ed4f12d-2581-4539-9d7f-8ab68ee0ab77" providerId="ADAL" clId="{1B00970E-4625-460D-8BB5-FBEAA6ABBCAA}" dt="2019-12-06T11:06:48.054" v="9196" actId="164"/>
          <ac:picMkLst>
            <pc:docMk/>
            <pc:sldMk cId="4188399462" sldId="362"/>
            <ac:picMk id="17" creationId="{A2A948E5-BA1D-459B-8F42-4FCDBC8B1DFA}"/>
          </ac:picMkLst>
        </pc:picChg>
        <pc:picChg chg="add mod">
          <ac:chgData name="BUCHAILLOT JACQUES" userId="0ed4f12d-2581-4539-9d7f-8ab68ee0ab77" providerId="ADAL" clId="{1B00970E-4625-460D-8BB5-FBEAA6ABBCAA}" dt="2019-12-06T11:06:48.054" v="9196" actId="164"/>
          <ac:picMkLst>
            <pc:docMk/>
            <pc:sldMk cId="4188399462" sldId="362"/>
            <ac:picMk id="18" creationId="{46F3FCC1-1919-4F6D-ACB9-07ACC23A3AE7}"/>
          </ac:picMkLst>
        </pc:picChg>
      </pc:sldChg>
    </pc:docChg>
  </pc:docChgLst>
  <pc:docChgLst>
    <pc:chgData name="BUCHAILLOT JACQUES" userId="0ed4f12d-2581-4539-9d7f-8ab68ee0ab77" providerId="ADAL" clId="{D0B76771-E878-47AB-BE8D-BCFE48B393B6}"/>
    <pc:docChg chg="undo redo custSel addSld delSld modSld sldOrd">
      <pc:chgData name="BUCHAILLOT JACQUES" userId="0ed4f12d-2581-4539-9d7f-8ab68ee0ab77" providerId="ADAL" clId="{D0B76771-E878-47AB-BE8D-BCFE48B393B6}" dt="2019-11-08T10:57:16.547" v="19723" actId="20577"/>
      <pc:docMkLst>
        <pc:docMk/>
      </pc:docMkLst>
      <pc:sldChg chg="modSp">
        <pc:chgData name="BUCHAILLOT JACQUES" userId="0ed4f12d-2581-4539-9d7f-8ab68ee0ab77" providerId="ADAL" clId="{D0B76771-E878-47AB-BE8D-BCFE48B393B6}" dt="2019-10-31T07:17:23.863" v="3490"/>
        <pc:sldMkLst>
          <pc:docMk/>
          <pc:sldMk cId="279302584" sldId="256"/>
        </pc:sldMkLst>
        <pc:graphicFrameChg chg="mod">
          <ac:chgData name="BUCHAILLOT JACQUES" userId="0ed4f12d-2581-4539-9d7f-8ab68ee0ab77" providerId="ADAL" clId="{D0B76771-E878-47AB-BE8D-BCFE48B393B6}" dt="2019-10-31T07:17:23.854" v="3487"/>
          <ac:graphicFrameMkLst>
            <pc:docMk/>
            <pc:sldMk cId="279302584" sldId="256"/>
            <ac:graphicFrameMk id="15" creationId="{00000000-0000-0000-0000-000000000000}"/>
          </ac:graphicFrameMkLst>
        </pc:graphicFrameChg>
        <pc:graphicFrameChg chg="mod">
          <ac:chgData name="BUCHAILLOT JACQUES" userId="0ed4f12d-2581-4539-9d7f-8ab68ee0ab77" providerId="ADAL" clId="{D0B76771-E878-47AB-BE8D-BCFE48B393B6}" dt="2019-10-31T07:17:23.859" v="3488"/>
          <ac:graphicFrameMkLst>
            <pc:docMk/>
            <pc:sldMk cId="279302584" sldId="256"/>
            <ac:graphicFrameMk id="16" creationId="{00000000-0000-0000-0000-000000000000}"/>
          </ac:graphicFrameMkLst>
        </pc:graphicFrameChg>
        <pc:graphicFrameChg chg="mod">
          <ac:chgData name="BUCHAILLOT JACQUES" userId="0ed4f12d-2581-4539-9d7f-8ab68ee0ab77" providerId="ADAL" clId="{D0B76771-E878-47AB-BE8D-BCFE48B393B6}" dt="2019-10-31T07:17:23.861" v="3489"/>
          <ac:graphicFrameMkLst>
            <pc:docMk/>
            <pc:sldMk cId="279302584" sldId="256"/>
            <ac:graphicFrameMk id="18" creationId="{00000000-0000-0000-0000-000000000000}"/>
          </ac:graphicFrameMkLst>
        </pc:graphicFrameChg>
        <pc:graphicFrameChg chg="mod">
          <ac:chgData name="BUCHAILLOT JACQUES" userId="0ed4f12d-2581-4539-9d7f-8ab68ee0ab77" providerId="ADAL" clId="{D0B76771-E878-47AB-BE8D-BCFE48B393B6}" dt="2019-10-31T07:17:23.863" v="3490"/>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D0B76771-E878-47AB-BE8D-BCFE48B393B6}" dt="2019-11-04T13:46:09.769" v="14717" actId="6549"/>
        <pc:sldMkLst>
          <pc:docMk/>
          <pc:sldMk cId="121011731" sldId="258"/>
        </pc:sldMkLst>
        <pc:spChg chg="mod">
          <ac:chgData name="BUCHAILLOT JACQUES" userId="0ed4f12d-2581-4539-9d7f-8ab68ee0ab77" providerId="ADAL" clId="{D0B76771-E878-47AB-BE8D-BCFE48B393B6}" dt="2019-11-04T13:46:09.769" v="14717" actId="6549"/>
          <ac:spMkLst>
            <pc:docMk/>
            <pc:sldMk cId="121011731" sldId="258"/>
            <ac:spMk id="9" creationId="{00000000-0000-0000-0000-000000000000}"/>
          </ac:spMkLst>
        </pc:spChg>
      </pc:sldChg>
      <pc:sldChg chg="modSp">
        <pc:chgData name="BUCHAILLOT JACQUES" userId="0ed4f12d-2581-4539-9d7f-8ab68ee0ab77" providerId="ADAL" clId="{D0B76771-E878-47AB-BE8D-BCFE48B393B6}" dt="2019-10-30T09:17:51.310" v="1792" actId="1076"/>
        <pc:sldMkLst>
          <pc:docMk/>
          <pc:sldMk cId="3747218261" sldId="335"/>
        </pc:sldMkLst>
        <pc:spChg chg="mod">
          <ac:chgData name="BUCHAILLOT JACQUES" userId="0ed4f12d-2581-4539-9d7f-8ab68ee0ab77" providerId="ADAL" clId="{D0B76771-E878-47AB-BE8D-BCFE48B393B6}" dt="2019-10-30T09:17:51.310" v="1792" actId="1076"/>
          <ac:spMkLst>
            <pc:docMk/>
            <pc:sldMk cId="3747218261" sldId="335"/>
            <ac:spMk id="7" creationId="{EDF36F09-8CF3-42DD-9396-8A3893762053}"/>
          </ac:spMkLst>
        </pc:spChg>
      </pc:sldChg>
      <pc:sldChg chg="addSp delSp modSp add">
        <pc:chgData name="BUCHAILLOT JACQUES" userId="0ed4f12d-2581-4539-9d7f-8ab68ee0ab77" providerId="ADAL" clId="{D0B76771-E878-47AB-BE8D-BCFE48B393B6}" dt="2019-11-04T12:56:51.565" v="13967" actId="20577"/>
        <pc:sldMkLst>
          <pc:docMk/>
          <pc:sldMk cId="3805861529" sldId="336"/>
        </pc:sldMkLst>
        <pc:spChg chg="mod">
          <ac:chgData name="BUCHAILLOT JACQUES" userId="0ed4f12d-2581-4539-9d7f-8ab68ee0ab77" providerId="ADAL" clId="{D0B76771-E878-47AB-BE8D-BCFE48B393B6}" dt="2019-10-25T14:35:20.882" v="478" actId="1076"/>
          <ac:spMkLst>
            <pc:docMk/>
            <pc:sldMk cId="3805861529" sldId="336"/>
            <ac:spMk id="9" creationId="{BA7D99A4-7690-44C2-B025-BB42D110DE63}"/>
          </ac:spMkLst>
        </pc:spChg>
        <pc:spChg chg="add mod">
          <ac:chgData name="BUCHAILLOT JACQUES" userId="0ed4f12d-2581-4539-9d7f-8ab68ee0ab77" providerId="ADAL" clId="{D0B76771-E878-47AB-BE8D-BCFE48B393B6}" dt="2019-10-30T08:22:07.747" v="1045" actId="6549"/>
          <ac:spMkLst>
            <pc:docMk/>
            <pc:sldMk cId="3805861529" sldId="336"/>
            <ac:spMk id="11" creationId="{BB8E004F-7E24-410C-9DBF-321B1C22072C}"/>
          </ac:spMkLst>
        </pc:spChg>
        <pc:spChg chg="mod">
          <ac:chgData name="BUCHAILLOT JACQUES" userId="0ed4f12d-2581-4539-9d7f-8ab68ee0ab77" providerId="ADAL" clId="{D0B76771-E878-47AB-BE8D-BCFE48B393B6}" dt="2019-11-04T12:56:51.565" v="13967" actId="20577"/>
          <ac:spMkLst>
            <pc:docMk/>
            <pc:sldMk cId="3805861529" sldId="336"/>
            <ac:spMk id="13" creationId="{AA0E5F9B-8D49-40C8-9A78-EACD12BA39BC}"/>
          </ac:spMkLst>
        </pc:spChg>
        <pc:picChg chg="add mod">
          <ac:chgData name="BUCHAILLOT JACQUES" userId="0ed4f12d-2581-4539-9d7f-8ab68ee0ab77" providerId="ADAL" clId="{D0B76771-E878-47AB-BE8D-BCFE48B393B6}" dt="2019-10-25T14:35:20.882" v="478" actId="1076"/>
          <ac:picMkLst>
            <pc:docMk/>
            <pc:sldMk cId="3805861529" sldId="336"/>
            <ac:picMk id="5" creationId="{428DC28D-BD94-484F-AE35-BB9A45BC7D84}"/>
          </ac:picMkLst>
        </pc:picChg>
        <pc:picChg chg="del">
          <ac:chgData name="BUCHAILLOT JACQUES" userId="0ed4f12d-2581-4539-9d7f-8ab68ee0ab77" providerId="ADAL" clId="{D0B76771-E878-47AB-BE8D-BCFE48B393B6}" dt="2019-10-25T14:33:41.209" v="440" actId="478"/>
          <ac:picMkLst>
            <pc:docMk/>
            <pc:sldMk cId="3805861529" sldId="336"/>
            <ac:picMk id="10" creationId="{D492ECE4-A6A3-4F7E-B217-835B058B0887}"/>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976C7FC-17ED-4498-8FF4-FF7A8F2F1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97DBA49-0FEF-4426-B2EE-64EFB9746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095D6D-1A12-4589-A062-7D5CD5B20DA8}" type="datetimeFigureOut">
              <a:rPr lang="fr-FR" smtClean="0"/>
              <a:t>2020-09-25</a:t>
            </a:fld>
            <a:endParaRPr lang="fr-FR"/>
          </a:p>
        </p:txBody>
      </p:sp>
      <p:sp>
        <p:nvSpPr>
          <p:cNvPr id="4" name="Espace réservé du pied de page 3">
            <a:extLst>
              <a:ext uri="{FF2B5EF4-FFF2-40B4-BE49-F238E27FC236}">
                <a16:creationId xmlns:a16="http://schemas.microsoft.com/office/drawing/2014/main" id="{01121DF9-8243-4FB7-88D3-B28B8A6E3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896692D-B7E1-4EE8-9D6E-FCD029C9EC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8148A-AAB5-42B8-9CDC-149A3064D716}" type="slidenum">
              <a:rPr lang="fr-FR" smtClean="0"/>
              <a:t>‹N°›</a:t>
            </a:fld>
            <a:endParaRPr lang="fr-FR"/>
          </a:p>
        </p:txBody>
      </p:sp>
    </p:spTree>
    <p:extLst>
      <p:ext uri="{BB962C8B-B14F-4D97-AF65-F5344CB8AC3E}">
        <p14:creationId xmlns:p14="http://schemas.microsoft.com/office/powerpoint/2010/main" val="18803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3F174-9FF9-4DF2-BA65-65F95E10CC79}" type="datetimeFigureOut">
              <a:rPr lang="fr-FR" smtClean="0"/>
              <a:t>2020-09-25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E3A34-9518-4AC8-8744-D53ACC99F248}" type="slidenum">
              <a:rPr lang="fr-FR" smtClean="0"/>
              <a:t>‹N°›</a:t>
            </a:fld>
            <a:endParaRPr lang="fr-FR"/>
          </a:p>
        </p:txBody>
      </p:sp>
    </p:spTree>
    <p:extLst>
      <p:ext uri="{BB962C8B-B14F-4D97-AF65-F5344CB8AC3E}">
        <p14:creationId xmlns:p14="http://schemas.microsoft.com/office/powerpoint/2010/main" val="327585863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6" name="Espace réservé du pied de page 5"/>
          <p:cNvSpPr>
            <a:spLocks noGrp="1"/>
          </p:cNvSpPr>
          <p:nvPr>
            <p:ph type="ftr" sz="quarter" idx="12"/>
          </p:nvPr>
        </p:nvSpPr>
        <p:spPr/>
        <p:txBody>
          <a:bodyPr/>
          <a:lstStyle/>
          <a:p>
            <a:r>
              <a:rPr lang="fr-FR" dirty="0"/>
              <a:t>PIED DE PAGE A PARAMETRER</a:t>
            </a:r>
          </a:p>
        </p:txBody>
      </p:sp>
    </p:spTree>
    <p:extLst>
      <p:ext uri="{BB962C8B-B14F-4D97-AF65-F5344CB8AC3E}">
        <p14:creationId xmlns:p14="http://schemas.microsoft.com/office/powerpoint/2010/main" val="26629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7903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30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Pas besoin d’appeler la méthode </a:t>
            </a:r>
            <a:r>
              <a:rPr lang="fr-FR" b="1" dirty="0" err="1"/>
              <a:t>initTaches</a:t>
            </a:r>
            <a:r>
              <a:rPr lang="fr-FR" b="1" dirty="0"/>
              <a:t>() puisque la page liste-taches sera chargée après l’ajout et elle charge déjà toutes les tâches</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50633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68858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197851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9900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345838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err="1"/>
              <a:t>Polyfill.ts</a:t>
            </a:r>
            <a:r>
              <a:rPr lang="fr-FR" b="1" dirty="0"/>
              <a:t> : </a:t>
            </a:r>
            <a:r>
              <a:rPr lang="fr-FR" b="0" dirty="0"/>
              <a:t>compatibilités avec les anciens navigateurs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38023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900" b="1" dirty="0" err="1"/>
              <a:t>beforeEach</a:t>
            </a:r>
            <a:r>
              <a:rPr lang="fr-FR" sz="900" b="1" dirty="0"/>
              <a:t> : asynchrone</a:t>
            </a:r>
            <a:r>
              <a:rPr lang="fr-FR" sz="900" b="0" dirty="0"/>
              <a:t> uniquement pour construire les composants</a:t>
            </a:r>
          </a:p>
          <a:p>
            <a:endParaRPr lang="fr-FR" b="0"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17392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13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dirty="0"/>
              <a:t>PIED DE PAGE A PARAMETRER</a:t>
            </a:r>
          </a:p>
        </p:txBody>
      </p:sp>
    </p:spTree>
    <p:extLst>
      <p:ext uri="{BB962C8B-B14F-4D97-AF65-F5344CB8AC3E}">
        <p14:creationId xmlns:p14="http://schemas.microsoft.com/office/powerpoint/2010/main" val="28589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0464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9006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Dans le composant ajouter un entier pour stocker le retour de l’identifier ajouté</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30023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012237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57339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12114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b="1" dirty="0"/>
              <a:t> Framework de tests end to end (e2e) : </a:t>
            </a:r>
            <a:r>
              <a:rPr lang="fr-FR" b="1" i="0" dirty="0" err="1">
                <a:solidFill>
                  <a:srgbClr val="00A1DE"/>
                </a:solidFill>
                <a:effectLst/>
                <a:latin typeface="Poppins Semibold"/>
              </a:rPr>
              <a:t>Protractor</a:t>
            </a:r>
            <a:endParaRPr lang="fr-FR" b="1" i="0" dirty="0">
              <a:solidFill>
                <a:srgbClr val="00A1DE"/>
              </a:solidFill>
              <a:effectLst/>
              <a:latin typeface="Poppins Semibold"/>
            </a:endParaRP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57407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b="1" dirty="0"/>
              <a:t> Framework de tests end to end (e2e) : </a:t>
            </a:r>
            <a:r>
              <a:rPr lang="fr-FR" b="1" i="0" dirty="0" err="1">
                <a:solidFill>
                  <a:srgbClr val="00A1DE"/>
                </a:solidFill>
                <a:effectLst/>
                <a:latin typeface="Poppins Semibold"/>
              </a:rPr>
              <a:t>Protractor</a:t>
            </a:r>
            <a:endParaRPr lang="fr-FR" b="1" i="0" dirty="0">
              <a:solidFill>
                <a:srgbClr val="00A1DE"/>
              </a:solidFill>
              <a:effectLst/>
              <a:latin typeface="Poppins Semibold"/>
            </a:endParaRP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316254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b="1" dirty="0"/>
              <a:t> Framework de tests end to end (e2e) : </a:t>
            </a:r>
            <a:r>
              <a:rPr lang="fr-FR" b="1" i="0" dirty="0" err="1">
                <a:solidFill>
                  <a:srgbClr val="00A1DE"/>
                </a:solidFill>
                <a:effectLst/>
                <a:latin typeface="Poppins Semibold"/>
              </a:rPr>
              <a:t>Protractor</a:t>
            </a:r>
            <a:endParaRPr lang="fr-FR" b="1" i="0" dirty="0">
              <a:solidFill>
                <a:srgbClr val="00A1DE"/>
              </a:solidFill>
              <a:effectLst/>
              <a:latin typeface="Poppins Semibold"/>
            </a:endParaRP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760432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b="1" dirty="0"/>
              <a:t> Framework de tests end to end (e2e) : </a:t>
            </a:r>
            <a:r>
              <a:rPr lang="fr-FR" b="1" i="0" dirty="0" err="1">
                <a:solidFill>
                  <a:srgbClr val="00A1DE"/>
                </a:solidFill>
                <a:effectLst/>
                <a:latin typeface="Poppins Semibold"/>
              </a:rPr>
              <a:t>Protractor</a:t>
            </a:r>
            <a:endParaRPr lang="fr-FR" b="1" i="0" dirty="0">
              <a:solidFill>
                <a:srgbClr val="00A1DE"/>
              </a:solidFill>
              <a:effectLst/>
              <a:latin typeface="Poppins Semibold"/>
            </a:endParaRP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34991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8465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err="1"/>
              <a:t>http.request</a:t>
            </a:r>
            <a:r>
              <a:rPr lang="fr-FR" b="1" dirty="0"/>
              <a:t>(new </a:t>
            </a:r>
            <a:r>
              <a:rPr lang="fr-FR" b="1" dirty="0" err="1"/>
              <a:t>HttpRequest</a:t>
            </a:r>
            <a:r>
              <a:rPr lang="fr-FR" b="1" dirty="0"/>
              <a:t>(</a:t>
            </a:r>
          </a:p>
          <a:p>
            <a:pPr marL="0" indent="0">
              <a:buFontTx/>
              <a:buNone/>
            </a:pPr>
            <a:r>
              <a:rPr lang="fr-FR" b="1" dirty="0"/>
              <a:t>  'POST',</a:t>
            </a:r>
          </a:p>
          <a:p>
            <a:pPr marL="0" indent="0">
              <a:buFontTx/>
              <a:buNone/>
            </a:pPr>
            <a:r>
              <a:rPr lang="fr-FR" b="1" dirty="0"/>
              <a:t>  URL,</a:t>
            </a:r>
          </a:p>
          <a:p>
            <a:pPr marL="0" indent="0">
              <a:buFontTx/>
              <a:buNone/>
            </a:pPr>
            <a:r>
              <a:rPr lang="fr-FR" b="1" dirty="0"/>
              <a:t>  body, </a:t>
            </a:r>
          </a:p>
          <a:p>
            <a:pPr marL="0" indent="0">
              <a:buFontTx/>
              <a:buNone/>
            </a:pPr>
            <a:r>
              <a:rPr lang="fr-FR" b="1" dirty="0"/>
              <a:t>  {</a:t>
            </a:r>
          </a:p>
          <a:p>
            <a:pPr marL="0" indent="0">
              <a:buFontTx/>
              <a:buNone/>
            </a:pPr>
            <a:r>
              <a:rPr lang="fr-FR" b="1" dirty="0"/>
              <a:t>    </a:t>
            </a:r>
            <a:r>
              <a:rPr lang="fr-FR" b="1" dirty="0" err="1"/>
              <a:t>reportProgress</a:t>
            </a:r>
            <a:r>
              <a:rPr lang="fr-FR" b="1" dirty="0"/>
              <a:t>: </a:t>
            </a:r>
            <a:r>
              <a:rPr lang="fr-FR" b="1" dirty="0" err="1"/>
              <a:t>true</a:t>
            </a:r>
            <a:endParaRPr lang="fr-FR" b="1" dirty="0"/>
          </a:p>
          <a:p>
            <a:pPr marL="0" indent="0">
              <a:buFontTx/>
              <a:buNone/>
            </a:pPr>
            <a:r>
              <a:rPr lang="fr-FR" b="1" dirty="0"/>
              <a:t>  })).</a:t>
            </a:r>
            <a:r>
              <a:rPr lang="fr-FR" b="1" dirty="0" err="1"/>
              <a:t>subscribe</a:t>
            </a:r>
            <a:r>
              <a:rPr lang="fr-FR" b="1" dirty="0"/>
              <a:t>(</a:t>
            </a:r>
            <a:r>
              <a:rPr lang="fr-FR" b="1" dirty="0" err="1"/>
              <a:t>event</a:t>
            </a:r>
            <a:r>
              <a:rPr lang="fr-FR" b="1" dirty="0"/>
              <a:t> =&gt; {</a:t>
            </a:r>
          </a:p>
          <a:p>
            <a:pPr marL="0" indent="0">
              <a:buFontTx/>
              <a:buNone/>
            </a:pPr>
            <a:endParaRPr lang="fr-FR" b="1" dirty="0"/>
          </a:p>
          <a:p>
            <a:pPr marL="0" indent="0">
              <a:buFontTx/>
              <a:buNone/>
            </a:pPr>
            <a:r>
              <a:rPr lang="fr-FR" b="1" dirty="0"/>
              <a:t>  if (</a:t>
            </a:r>
            <a:r>
              <a:rPr lang="fr-FR" b="1" dirty="0" err="1"/>
              <a:t>event.type</a:t>
            </a:r>
            <a:r>
              <a:rPr lang="fr-FR" b="1" dirty="0"/>
              <a:t> === </a:t>
            </a:r>
            <a:r>
              <a:rPr lang="fr-FR" b="1" dirty="0" err="1"/>
              <a:t>HttpEventType.DownloadProgress</a:t>
            </a:r>
            <a:r>
              <a:rPr lang="fr-FR" b="1" dirty="0"/>
              <a:t>) {</a:t>
            </a:r>
          </a:p>
          <a:p>
            <a:pPr marL="0" indent="0">
              <a:buFontTx/>
              <a:buNone/>
            </a:pPr>
            <a:r>
              <a:rPr lang="fr-FR" b="1" dirty="0"/>
              <a:t>    // {</a:t>
            </a:r>
          </a:p>
          <a:p>
            <a:pPr marL="0" indent="0">
              <a:buFontTx/>
              <a:buNone/>
            </a:pPr>
            <a:r>
              <a:rPr lang="fr-FR" b="1" dirty="0"/>
              <a:t>    // loaded:11, // </a:t>
            </a:r>
            <a:r>
              <a:rPr lang="fr-FR" b="1" dirty="0" err="1"/>
              <a:t>Number</a:t>
            </a:r>
            <a:r>
              <a:rPr lang="fr-FR" b="1" dirty="0"/>
              <a:t> of bytes </a:t>
            </a:r>
            <a:r>
              <a:rPr lang="fr-FR" b="1" dirty="0" err="1"/>
              <a:t>uploaded</a:t>
            </a:r>
            <a:r>
              <a:rPr lang="fr-FR" b="1" dirty="0"/>
              <a:t> or </a:t>
            </a:r>
            <a:r>
              <a:rPr lang="fr-FR" b="1" dirty="0" err="1"/>
              <a:t>downloaded</a:t>
            </a:r>
            <a:r>
              <a:rPr lang="fr-FR" b="1" dirty="0"/>
              <a:t>.</a:t>
            </a:r>
          </a:p>
          <a:p>
            <a:pPr marL="0" indent="0">
              <a:buFontTx/>
              <a:buNone/>
            </a:pPr>
            <a:r>
              <a:rPr lang="fr-FR" b="1" dirty="0"/>
              <a:t>    // total :11 // Total </a:t>
            </a:r>
            <a:r>
              <a:rPr lang="fr-FR" b="1" dirty="0" err="1"/>
              <a:t>number</a:t>
            </a:r>
            <a:r>
              <a:rPr lang="fr-FR" b="1" dirty="0"/>
              <a:t> of bytes to </a:t>
            </a:r>
            <a:r>
              <a:rPr lang="fr-FR" b="1" dirty="0" err="1"/>
              <a:t>upload</a:t>
            </a:r>
            <a:r>
              <a:rPr lang="fr-FR" b="1" dirty="0"/>
              <a:t> or download</a:t>
            </a:r>
          </a:p>
          <a:p>
            <a:pPr marL="0" indent="0">
              <a:buFontTx/>
              <a:buNone/>
            </a:pPr>
            <a:r>
              <a:rPr lang="fr-FR" b="1" dirty="0"/>
              <a:t>    // }</a:t>
            </a:r>
          </a:p>
          <a:p>
            <a:pPr marL="0" indent="0">
              <a:buFontTx/>
              <a:buNone/>
            </a:pPr>
            <a:r>
              <a:rPr lang="fr-FR" b="1" dirty="0"/>
              <a:t>  }</a:t>
            </a:r>
          </a:p>
          <a:p>
            <a:pPr marL="0" indent="0">
              <a:buFontTx/>
              <a:buNone/>
            </a:pPr>
            <a:endParaRPr lang="fr-FR" b="1" dirty="0"/>
          </a:p>
          <a:p>
            <a:pPr marL="0" indent="0">
              <a:buFontTx/>
              <a:buNone/>
            </a:pPr>
            <a:r>
              <a:rPr lang="fr-FR" b="1" dirty="0"/>
              <a:t>  if (</a:t>
            </a:r>
            <a:r>
              <a:rPr lang="fr-FR" b="1" dirty="0" err="1"/>
              <a:t>event.type</a:t>
            </a:r>
            <a:r>
              <a:rPr lang="fr-FR" b="1" dirty="0"/>
              <a:t> === </a:t>
            </a:r>
            <a:r>
              <a:rPr lang="fr-FR" b="1" dirty="0" err="1"/>
              <a:t>HttpEventType.UploadProgress</a:t>
            </a:r>
            <a:r>
              <a:rPr lang="fr-FR" b="1" dirty="0"/>
              <a:t>) {</a:t>
            </a:r>
          </a:p>
          <a:p>
            <a:pPr marL="0" indent="0">
              <a:buFontTx/>
              <a:buNone/>
            </a:pPr>
            <a:r>
              <a:rPr lang="fr-FR" b="1" dirty="0"/>
              <a:t>    // {</a:t>
            </a:r>
          </a:p>
          <a:p>
            <a:pPr marL="0" indent="0">
              <a:buFontTx/>
              <a:buNone/>
            </a:pPr>
            <a:r>
              <a:rPr lang="fr-FR" b="1" dirty="0"/>
              <a:t>    // loaded:11, // </a:t>
            </a:r>
            <a:r>
              <a:rPr lang="fr-FR" b="1" dirty="0" err="1"/>
              <a:t>Number</a:t>
            </a:r>
            <a:r>
              <a:rPr lang="fr-FR" b="1" dirty="0"/>
              <a:t> of bytes </a:t>
            </a:r>
            <a:r>
              <a:rPr lang="fr-FR" b="1" dirty="0" err="1"/>
              <a:t>uploaded</a:t>
            </a:r>
            <a:r>
              <a:rPr lang="fr-FR" b="1" dirty="0"/>
              <a:t> or </a:t>
            </a:r>
            <a:r>
              <a:rPr lang="fr-FR" b="1" dirty="0" err="1"/>
              <a:t>downloaded</a:t>
            </a:r>
            <a:r>
              <a:rPr lang="fr-FR" b="1" dirty="0"/>
              <a:t>.</a:t>
            </a:r>
          </a:p>
          <a:p>
            <a:pPr marL="0" indent="0">
              <a:buFontTx/>
              <a:buNone/>
            </a:pPr>
            <a:r>
              <a:rPr lang="fr-FR" b="1" dirty="0"/>
              <a:t>    // total :11 // Total </a:t>
            </a:r>
            <a:r>
              <a:rPr lang="fr-FR" b="1" dirty="0" err="1"/>
              <a:t>number</a:t>
            </a:r>
            <a:r>
              <a:rPr lang="fr-FR" b="1" dirty="0"/>
              <a:t> of bytes to </a:t>
            </a:r>
            <a:r>
              <a:rPr lang="fr-FR" b="1" dirty="0" err="1"/>
              <a:t>upload</a:t>
            </a:r>
            <a:r>
              <a:rPr lang="fr-FR" b="1" dirty="0"/>
              <a:t> or download</a:t>
            </a:r>
          </a:p>
          <a:p>
            <a:pPr marL="0" indent="0">
              <a:buFontTx/>
              <a:buNone/>
            </a:pPr>
            <a:r>
              <a:rPr lang="fr-FR" b="1" dirty="0"/>
              <a:t>    // }</a:t>
            </a:r>
          </a:p>
          <a:p>
            <a:pPr marL="0" indent="0">
              <a:buFontTx/>
              <a:buNone/>
            </a:pPr>
            <a:r>
              <a:rPr lang="fr-FR" b="1" dirty="0"/>
              <a:t>  }</a:t>
            </a:r>
          </a:p>
          <a:p>
            <a:pPr marL="0" indent="0">
              <a:buFontTx/>
              <a:buNone/>
            </a:pPr>
            <a:endParaRPr lang="fr-FR" b="1" dirty="0"/>
          </a:p>
          <a:p>
            <a:pPr marL="0" indent="0">
              <a:buFontTx/>
              <a:buNone/>
            </a:pPr>
            <a:r>
              <a:rPr lang="fr-FR" b="1" dirty="0"/>
              <a:t>  if (</a:t>
            </a:r>
            <a:r>
              <a:rPr lang="fr-FR" b="1" dirty="0" err="1"/>
              <a:t>event.type</a:t>
            </a:r>
            <a:r>
              <a:rPr lang="fr-FR" b="1" dirty="0"/>
              <a:t> === </a:t>
            </a:r>
            <a:r>
              <a:rPr lang="fr-FR" b="1" dirty="0" err="1"/>
              <a:t>HttpEventType.Response</a:t>
            </a:r>
            <a:r>
              <a:rPr lang="fr-FR" b="1" dirty="0"/>
              <a:t>) {</a:t>
            </a:r>
          </a:p>
          <a:p>
            <a:pPr marL="0" indent="0">
              <a:buFontTx/>
              <a:buNone/>
            </a:pPr>
            <a:r>
              <a:rPr lang="fr-FR" b="1" dirty="0"/>
              <a:t>    console.log(</a:t>
            </a:r>
            <a:r>
              <a:rPr lang="fr-FR" b="1" dirty="0" err="1"/>
              <a:t>event.body</a:t>
            </a:r>
            <a:r>
              <a:rPr lang="fr-FR" b="1" dirty="0"/>
              <a:t>);</a:t>
            </a:r>
          </a:p>
          <a:p>
            <a:pPr marL="0" indent="0">
              <a:buFontTx/>
              <a:buNone/>
            </a:pPr>
            <a:r>
              <a:rPr lang="fr-FR" b="1" dirty="0"/>
              <a:t>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73436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90059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5308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9069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11997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navigateurs modernes supportent l’interface </a:t>
            </a:r>
            <a:r>
              <a:rPr lang="fr-FR" b="1" dirty="0" err="1"/>
              <a:t>XMLHttpRequest</a:t>
            </a:r>
            <a:r>
              <a:rPr lang="fr-FR" b="1" dirty="0"/>
              <a:t> et l’API </a:t>
            </a:r>
            <a:r>
              <a:rPr lang="fr-FR" b="1" dirty="0" err="1"/>
              <a:t>fetch</a:t>
            </a:r>
            <a:r>
              <a:rPr lang="fr-FR" b="1" dirty="0"/>
              <a:t>()</a:t>
            </a:r>
          </a:p>
          <a:p>
            <a:pPr marL="0" indent="0">
              <a:buFontTx/>
              <a:buNone/>
            </a:pPr>
            <a:endParaRPr lang="fr-FR" b="1" dirty="0"/>
          </a:p>
          <a:p>
            <a:pPr marL="0" indent="0">
              <a:buFontTx/>
              <a:buNone/>
            </a:pPr>
            <a:r>
              <a:rPr lang="fr-FR" b="1" dirty="0"/>
              <a:t>var </a:t>
            </a:r>
            <a:r>
              <a:rPr lang="fr-FR" b="1" dirty="0" err="1"/>
              <a:t>myInit</a:t>
            </a:r>
            <a:r>
              <a:rPr lang="fr-FR" b="1" dirty="0"/>
              <a:t> = { </a:t>
            </a:r>
            <a:r>
              <a:rPr lang="fr-FR" b="1" dirty="0" err="1"/>
              <a:t>method</a:t>
            </a:r>
            <a:r>
              <a:rPr lang="fr-FR" b="1" dirty="0"/>
              <a:t>: 'GET',</a:t>
            </a:r>
          </a:p>
          <a:p>
            <a:pPr marL="0" indent="0">
              <a:buFontTx/>
              <a:buNone/>
            </a:pPr>
            <a:r>
              <a:rPr lang="fr-FR" b="1" dirty="0"/>
              <a:t>               headers: </a:t>
            </a:r>
            <a:r>
              <a:rPr lang="fr-FR" b="1" dirty="0" err="1"/>
              <a:t>myHeaders</a:t>
            </a:r>
            <a:r>
              <a:rPr lang="fr-FR" b="1" dirty="0"/>
              <a:t>,</a:t>
            </a:r>
          </a:p>
          <a:p>
            <a:pPr marL="0" indent="0">
              <a:buFontTx/>
              <a:buNone/>
            </a:pPr>
            <a:r>
              <a:rPr lang="fr-FR" b="1" dirty="0"/>
              <a:t>               mode: 'cors',</a:t>
            </a:r>
          </a:p>
          <a:p>
            <a:pPr marL="0" indent="0">
              <a:buFontTx/>
              <a:buNone/>
            </a:pPr>
            <a:r>
              <a:rPr lang="fr-FR" b="1" dirty="0"/>
              <a:t>               cache: 'default' };</a:t>
            </a:r>
          </a:p>
          <a:p>
            <a:pPr marL="0" indent="0">
              <a:buFontTx/>
              <a:buNone/>
            </a:pPr>
            <a:endParaRPr lang="fr-FR" b="1" dirty="0"/>
          </a:p>
          <a:p>
            <a:pPr marL="0" indent="0">
              <a:buFontTx/>
              <a:buNone/>
            </a:pPr>
            <a:r>
              <a:rPr lang="fr-FR" b="1" dirty="0"/>
              <a:t>var </a:t>
            </a:r>
            <a:r>
              <a:rPr lang="fr-FR" b="1" dirty="0" err="1"/>
              <a:t>myRequest</a:t>
            </a:r>
            <a:r>
              <a:rPr lang="fr-FR" b="1" dirty="0"/>
              <a:t> = new </a:t>
            </a:r>
            <a:r>
              <a:rPr lang="fr-FR" b="1" dirty="0" err="1"/>
              <a:t>Request</a:t>
            </a:r>
            <a:r>
              <a:rPr lang="fr-FR" b="1" dirty="0"/>
              <a:t>('flowers.jpg',</a:t>
            </a:r>
            <a:r>
              <a:rPr lang="fr-FR" b="1" dirty="0" err="1"/>
              <a:t>myInit</a:t>
            </a:r>
            <a:r>
              <a:rPr lang="fr-FR" b="1" dirty="0"/>
              <a:t>);</a:t>
            </a:r>
          </a:p>
          <a:p>
            <a:pPr marL="0" indent="0">
              <a:buFontTx/>
              <a:buNone/>
            </a:pPr>
            <a:endParaRPr lang="fr-FR" b="1" dirty="0"/>
          </a:p>
          <a:p>
            <a:pPr marL="0" indent="0">
              <a:buFontTx/>
              <a:buNone/>
            </a:pPr>
            <a:r>
              <a:rPr lang="fr-FR" b="1" dirty="0" err="1"/>
              <a:t>fetch</a:t>
            </a:r>
            <a:r>
              <a:rPr lang="fr-FR" b="1" dirty="0"/>
              <a:t>(</a:t>
            </a:r>
            <a:r>
              <a:rPr lang="fr-FR" b="1" dirty="0" err="1"/>
              <a:t>myRequest,myInit</a:t>
            </a: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response</a:t>
            </a:r>
            <a:r>
              <a:rPr lang="fr-FR" b="1" dirty="0"/>
              <a:t>) {</a:t>
            </a:r>
          </a:p>
          <a:p>
            <a:pPr marL="0" indent="0">
              <a:buFontTx/>
              <a:buNone/>
            </a:pPr>
            <a:r>
              <a:rPr lang="fr-FR" b="1" dirty="0"/>
              <a:t>  return </a:t>
            </a:r>
            <a:r>
              <a:rPr lang="fr-FR" b="1" dirty="0" err="1"/>
              <a:t>response.blob</a:t>
            </a:r>
            <a:r>
              <a:rPr lang="fr-FR" b="1" dirty="0"/>
              <a:t>();</a:t>
            </a:r>
          </a:p>
          <a:p>
            <a:pPr marL="0" indent="0">
              <a:buFontTx/>
              <a:buNone/>
            </a:pPr>
            <a:r>
              <a:rPr lang="fr-FR" b="1" dirty="0"/>
              <a:t>})</a:t>
            </a:r>
          </a:p>
          <a:p>
            <a:pPr marL="0" indent="0">
              <a:buFontTx/>
              <a:buNone/>
            </a:pPr>
            <a:r>
              <a:rPr lang="fr-FR" b="1" dirty="0"/>
              <a:t>.</a:t>
            </a:r>
            <a:r>
              <a:rPr lang="fr-FR" b="1" dirty="0" err="1"/>
              <a:t>then</a:t>
            </a:r>
            <a:r>
              <a:rPr lang="fr-FR" b="1" dirty="0"/>
              <a:t>(</a:t>
            </a:r>
            <a:r>
              <a:rPr lang="fr-FR" b="1" dirty="0" err="1"/>
              <a:t>function</a:t>
            </a:r>
            <a:r>
              <a:rPr lang="fr-FR" b="1" dirty="0"/>
              <a:t>(</a:t>
            </a:r>
            <a:r>
              <a:rPr lang="fr-FR" b="1" dirty="0" err="1"/>
              <a:t>myBlob</a:t>
            </a:r>
            <a:r>
              <a:rPr lang="fr-FR" b="1" dirty="0"/>
              <a:t>) {</a:t>
            </a:r>
          </a:p>
          <a:p>
            <a:pPr marL="0" indent="0">
              <a:buFontTx/>
              <a:buNone/>
            </a:pPr>
            <a:r>
              <a:rPr lang="fr-FR" b="1" dirty="0"/>
              <a:t>  var </a:t>
            </a:r>
            <a:r>
              <a:rPr lang="fr-FR" b="1" dirty="0" err="1"/>
              <a:t>objectURL</a:t>
            </a:r>
            <a:r>
              <a:rPr lang="fr-FR" b="1" dirty="0"/>
              <a:t> = </a:t>
            </a:r>
            <a:r>
              <a:rPr lang="fr-FR" b="1" dirty="0" err="1"/>
              <a:t>URL.createObjectURL</a:t>
            </a:r>
            <a:r>
              <a:rPr lang="fr-FR" b="1" dirty="0"/>
              <a:t>(</a:t>
            </a:r>
            <a:r>
              <a:rPr lang="fr-FR" b="1" dirty="0" err="1"/>
              <a:t>myBlob</a:t>
            </a:r>
            <a:r>
              <a:rPr lang="fr-FR" b="1" dirty="0"/>
              <a:t>);</a:t>
            </a:r>
          </a:p>
          <a:p>
            <a:pPr marL="0" indent="0">
              <a:buFontTx/>
              <a:buNone/>
            </a:pPr>
            <a:r>
              <a:rPr lang="fr-FR" b="1" dirty="0"/>
              <a:t>  </a:t>
            </a:r>
            <a:r>
              <a:rPr lang="fr-FR" b="1" dirty="0" err="1"/>
              <a:t>myImage.src</a:t>
            </a:r>
            <a:r>
              <a:rPr lang="fr-FR" b="1" dirty="0"/>
              <a:t> = </a:t>
            </a:r>
            <a:r>
              <a:rPr lang="fr-FR" b="1" dirty="0" err="1"/>
              <a:t>objectURL</a:t>
            </a:r>
            <a:r>
              <a:rPr lang="fr-FR" b="1" dirty="0"/>
              <a:t>;</a:t>
            </a:r>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592699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hyperlink" Target="https://www.open.global/fr"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uverture">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07996" y="0"/>
            <a:ext cx="6036004" cy="51435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547600" cy="5143916"/>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458" y="288000"/>
            <a:ext cx="1296002" cy="576000"/>
          </a:xfrm>
          <a:prstGeom prst="rect">
            <a:avLst/>
          </a:prstGeom>
        </p:spPr>
      </p:pic>
      <p:sp>
        <p:nvSpPr>
          <p:cNvPr id="3" name="Subtitle 2"/>
          <p:cNvSpPr>
            <a:spLocks noGrp="1"/>
          </p:cNvSpPr>
          <p:nvPr>
            <p:ph type="subTitle" idx="1" hasCustomPrompt="1"/>
          </p:nvPr>
        </p:nvSpPr>
        <p:spPr>
          <a:xfrm>
            <a:off x="645951" y="2527738"/>
            <a:ext cx="3926050" cy="276999"/>
          </a:xfrm>
          <a:prstGeom prst="rect">
            <a:avLst/>
          </a:prstGeom>
        </p:spPr>
        <p:txBody>
          <a:bodyPr vert="horz" wrap="square" lIns="36000" tIns="0" rIns="36000" bIns="0" anchor="t" anchorCtr="0">
            <a:spAutoFit/>
          </a:bodyPr>
          <a:lstStyle>
            <a:lvl1pPr marL="0" indent="0" algn="l">
              <a:buNone/>
              <a:defRPr sz="2000" b="0" i="0" cap="all" baseline="0">
                <a:solidFill>
                  <a:schemeClr val="tx2"/>
                </a:solidFill>
                <a:latin typeface="Arial Normal" charset="0"/>
                <a:ea typeface="Arial Normal" charset="0"/>
                <a:cs typeface="Arial Normal" charset="0"/>
              </a:defRPr>
            </a:lvl1pPr>
            <a:lvl2pPr marL="342905" indent="0" algn="ctr">
              <a:buNone/>
              <a:defRPr sz="1500"/>
            </a:lvl2pPr>
            <a:lvl3pPr marL="685808"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fr-FR" dirty="0"/>
              <a:t>Texte secondaire</a:t>
            </a:r>
            <a:endParaRPr lang="en-US" dirty="0"/>
          </a:p>
        </p:txBody>
      </p:sp>
      <p:sp>
        <p:nvSpPr>
          <p:cNvPr id="7" name="Title Placeholder 1"/>
          <p:cNvSpPr>
            <a:spLocks noGrp="1"/>
          </p:cNvSpPr>
          <p:nvPr>
            <p:ph type="title"/>
          </p:nvPr>
        </p:nvSpPr>
        <p:spPr>
          <a:xfrm>
            <a:off x="653781" y="1432084"/>
            <a:ext cx="3918219" cy="664797"/>
          </a:xfrm>
          <a:prstGeom prst="rect">
            <a:avLst/>
          </a:prstGeom>
        </p:spPr>
        <p:txBody>
          <a:bodyPr vert="horz" wrap="square" lIns="36000" tIns="0" rIns="36000" bIns="0" rtlCol="0" anchor="b" anchorCtr="0">
            <a:spAutoFit/>
          </a:bodyPr>
          <a:lstStyle>
            <a:lvl1pPr>
              <a:defRPr b="0" i="0" cap="all" baseline="0">
                <a:solidFill>
                  <a:schemeClr val="bg1"/>
                </a:solidFill>
                <a:latin typeface="+mj-lt"/>
                <a:ea typeface="Arial Normal" charset="0"/>
                <a:cs typeface="Arial Normal" charset="0"/>
              </a:defRPr>
            </a:lvl1pPr>
          </a:lstStyle>
          <a:p>
            <a:r>
              <a:rPr lang="fr-FR"/>
              <a:t>Modifiez le style du titre</a:t>
            </a:r>
            <a:endParaRPr lang="en-US" dirty="0"/>
          </a:p>
        </p:txBody>
      </p:sp>
    </p:spTree>
    <p:extLst>
      <p:ext uri="{BB962C8B-B14F-4D97-AF65-F5344CB8AC3E}">
        <p14:creationId xmlns:p14="http://schemas.microsoft.com/office/powerpoint/2010/main" val="385360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43E1735B-F446-484A-BC17-DB1907D46C4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226B4C9-0FD1-4300-BDBB-7458A2D0BC97}"/>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16659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B18A01ED-238C-4151-91C3-2D5A00953B54}"/>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5DBEEDC-A900-4DCD-A5AD-FF2C5103BBAE}"/>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25723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2EB21228-6005-4297-8043-13014BD9CDA5}"/>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9104AF3-13DE-45DA-9BF7-91E8B7CD59B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40218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08A109AB-1882-4E82-A830-0BD03F1A842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E6421A0-04D1-4A1D-983B-BF5D10A762D4}"/>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05469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e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Titre 3"/>
          <p:cNvSpPr>
            <a:spLocks noGrp="1"/>
          </p:cNvSpPr>
          <p:nvPr>
            <p:ph type="title"/>
          </p:nvPr>
        </p:nvSpPr>
        <p:spPr/>
        <p:txBody>
          <a:bodyPr/>
          <a:lstStyle/>
          <a:p>
            <a:r>
              <a:rPr lang="fr-FR"/>
              <a:t>Modifiez le style du titre</a:t>
            </a:r>
            <a:endParaRPr lang="fr-FR" dirty="0"/>
          </a:p>
        </p:txBody>
      </p:sp>
      <p:sp>
        <p:nvSpPr>
          <p:cNvPr id="8"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402473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e et puces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000" y="1082676"/>
            <a:ext cx="6156000" cy="3289300"/>
          </a:xfrm>
        </p:spPr>
        <p:txBody>
          <a:bodyPr/>
          <a:lstStyle>
            <a:lvl2pPr marL="180977" indent="-180977">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63F3488-5D07-44B6-9A77-ED8A2AE73C1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845FF3F8-AF36-4DF0-A425-148CFCCA8EC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14388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e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2000" y="1082675"/>
            <a:ext cx="6156000"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5193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e et puces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5" y="1082676"/>
            <a:ext cx="6154738" cy="3289300"/>
          </a:xfrm>
        </p:spPr>
        <p:txBody>
          <a:bodyPr/>
          <a:lstStyle>
            <a:lvl2pPr marL="180977" indent="-180977">
              <a:defRPr/>
            </a:lvl2pPr>
            <a:lvl3pPr marL="538170" indent="-179390">
              <a:tabLst/>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EB7312DC-7630-46EA-9312-AF59335F5496}"/>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DF2B7C25-BB31-4297-937E-8720E5724DA5}"/>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33493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e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506601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e et puces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3" y="1080000"/>
            <a:ext cx="6156000" cy="3289300"/>
          </a:xfrm>
        </p:spPr>
        <p:txBody>
          <a:bodyPr/>
          <a:lstStyle>
            <a:lvl2pPr marL="180977" indent="-180977">
              <a:tabLst/>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9DBB539-2338-43A8-B7EF-FDA43BF8142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940B9369-11E5-4E31-A34D-442D50A6EE29}"/>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43604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bg1"/>
        </a:solidFill>
        <a:effectLst/>
      </p:bgPr>
    </p:bg>
    <p:spTree>
      <p:nvGrpSpPr>
        <p:cNvPr id="1" name=""/>
        <p:cNvGrpSpPr/>
        <p:nvPr/>
      </p:nvGrpSpPr>
      <p:grpSpPr>
        <a:xfrm>
          <a:off x="0" y="0"/>
          <a:ext cx="0" cy="0"/>
          <a:chOff x="0" y="0"/>
          <a:chExt cx="0" cy="0"/>
        </a:xfrm>
      </p:grpSpPr>
      <p:sp>
        <p:nvSpPr>
          <p:cNvPr id="2" name="Triangle rectangle 1"/>
          <p:cNvSpPr/>
          <p:nvPr/>
        </p:nvSpPr>
        <p:spPr>
          <a:xfrm flipV="1">
            <a:off x="0" y="0"/>
            <a:ext cx="2520000" cy="514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Espace réservé du texte 9"/>
          <p:cNvSpPr>
            <a:spLocks noGrp="1"/>
          </p:cNvSpPr>
          <p:nvPr>
            <p:ph type="body" sz="quarter" idx="11" hasCustomPrompt="1"/>
          </p:nvPr>
        </p:nvSpPr>
        <p:spPr>
          <a:xfrm>
            <a:off x="724895" y="10884"/>
            <a:ext cx="1625445" cy="2111828"/>
          </a:xfrm>
          <a:prstGeom prst="rect">
            <a:avLst/>
          </a:prstGeom>
        </p:spPr>
        <p:txBody>
          <a:bodyPr wrap="none" lIns="0" tIns="0" rIns="0" bIns="0">
            <a:noAutofit/>
          </a:bodyPr>
          <a:lstStyle>
            <a:lvl1pPr marL="0" indent="0">
              <a:lnSpc>
                <a:spcPts val="20000"/>
              </a:lnSpc>
              <a:spcBef>
                <a:spcPts val="0"/>
              </a:spcBef>
              <a:buNone/>
              <a:defRPr sz="19000" b="1">
                <a:solidFill>
                  <a:schemeClr val="bg1"/>
                </a:solidFill>
              </a:defRPr>
            </a:lvl1pPr>
          </a:lstStyle>
          <a:p>
            <a:pPr lvl="0"/>
            <a:r>
              <a:rPr lang="fr-FR" dirty="0"/>
              <a:t>S</a:t>
            </a:r>
          </a:p>
        </p:txBody>
      </p:sp>
      <p:sp>
        <p:nvSpPr>
          <p:cNvPr id="15" name="Triangle rectangle 14"/>
          <p:cNvSpPr/>
          <p:nvPr/>
        </p:nvSpPr>
        <p:spPr>
          <a:xfrm flipH="1">
            <a:off x="6624000" y="0"/>
            <a:ext cx="2520000" cy="5144400"/>
          </a:xfrm>
          <a:prstGeom prst="rtTriangle">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 name="Titre 2"/>
          <p:cNvSpPr>
            <a:spLocks noGrp="1"/>
          </p:cNvSpPr>
          <p:nvPr>
            <p:ph type="title"/>
          </p:nvPr>
        </p:nvSpPr>
        <p:spPr>
          <a:xfrm>
            <a:off x="2228798" y="457401"/>
            <a:ext cx="5386841" cy="1218795"/>
          </a:xfrm>
        </p:spPr>
        <p:txBody>
          <a:bodyPr anchor="b"/>
          <a:lstStyle>
            <a:lvl1pPr>
              <a:defRPr sz="4400" cap="all" baseline="0">
                <a:solidFill>
                  <a:schemeClr val="accent1"/>
                </a:solidFill>
              </a:defRPr>
            </a:lvl1pPr>
          </a:lstStyle>
          <a:p>
            <a:r>
              <a:rPr lang="fr-FR"/>
              <a:t>Modifiez le style du titre</a:t>
            </a:r>
            <a:endParaRPr lang="fr-FR" dirty="0"/>
          </a:p>
        </p:txBody>
      </p:sp>
      <p:sp>
        <p:nvSpPr>
          <p:cNvPr id="6" name="Espace réservé du texte 5"/>
          <p:cNvSpPr>
            <a:spLocks noGrp="1"/>
          </p:cNvSpPr>
          <p:nvPr>
            <p:ph type="body" sz="quarter" idx="12"/>
          </p:nvPr>
        </p:nvSpPr>
        <p:spPr>
          <a:xfrm>
            <a:off x="2272567" y="1799999"/>
            <a:ext cx="4711701" cy="2568120"/>
          </a:xfrm>
        </p:spPr>
        <p:txBody>
          <a:bodyPr>
            <a:noAutofit/>
          </a:bodyPr>
          <a:lstStyle>
            <a:lvl1pPr marL="0">
              <a:lnSpc>
                <a:spcPct val="100000"/>
              </a:lnSpc>
              <a:spcBef>
                <a:spcPts val="600"/>
              </a:spcBef>
              <a:buFontTx/>
              <a:buNone/>
              <a:defRPr sz="1400" cap="all" baseline="0"/>
            </a:lvl1pPr>
            <a:lvl2pPr marL="0" indent="0">
              <a:lnSpc>
                <a:spcPct val="100000"/>
              </a:lnSpc>
              <a:spcBef>
                <a:spcPts val="0"/>
              </a:spcBef>
              <a:buFontTx/>
              <a:buNone/>
              <a:defRPr sz="1100"/>
            </a:lvl2pPr>
            <a:lvl3pPr marL="0" indent="0">
              <a:lnSpc>
                <a:spcPct val="100000"/>
              </a:lnSpc>
              <a:spcBef>
                <a:spcPts val="0"/>
              </a:spcBef>
              <a:buFontTx/>
              <a:buNone/>
              <a:defRPr sz="700"/>
            </a:lvl3pPr>
            <a:lvl4pPr marL="0" indent="0">
              <a:lnSpc>
                <a:spcPct val="100000"/>
              </a:lnSpc>
              <a:spcBef>
                <a:spcPts val="0"/>
              </a:spcBef>
              <a:buFontTx/>
              <a:buNone/>
              <a:defRPr sz="700"/>
            </a:lvl4pPr>
            <a:lvl5pPr marL="0">
              <a:lnSpc>
                <a:spcPct val="100000"/>
              </a:lnSpc>
              <a:spcBef>
                <a:spcPts val="0"/>
              </a:spcBef>
              <a:buFontTx/>
              <a:buNone/>
              <a:defRPr sz="700"/>
            </a:lvl5pPr>
          </a:lstStyle>
          <a:p>
            <a:pPr lvl="0"/>
            <a:r>
              <a:rPr lang="fr-FR"/>
              <a:t>Modifier les styles du texte du masque</a:t>
            </a:r>
          </a:p>
          <a:p>
            <a:pPr lvl="1"/>
            <a:r>
              <a:rPr lang="fr-FR"/>
              <a:t>Deuxième niveau</a:t>
            </a:r>
          </a:p>
        </p:txBody>
      </p:sp>
      <p:sp>
        <p:nvSpPr>
          <p:cNvPr id="9" name="Espace réservé du pied de page 3">
            <a:extLst>
              <a:ext uri="{FF2B5EF4-FFF2-40B4-BE49-F238E27FC236}">
                <a16:creationId xmlns:a16="http://schemas.microsoft.com/office/drawing/2014/main" id="{475D8707-1998-4E73-B202-1208ADCF3C7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Tree>
    <p:extLst>
      <p:ext uri="{BB962C8B-B14F-4D97-AF65-F5344CB8AC3E}">
        <p14:creationId xmlns:p14="http://schemas.microsoft.com/office/powerpoint/2010/main" val="1113759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ô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er 13"/>
          <p:cNvGrpSpPr/>
          <p:nvPr/>
        </p:nvGrpSpPr>
        <p:grpSpPr>
          <a:xfrm>
            <a:off x="2268539" y="3889361"/>
            <a:ext cx="4059691" cy="627076"/>
            <a:chOff x="2484437" y="3903663"/>
            <a:chExt cx="3967099" cy="612774"/>
          </a:xfrm>
        </p:grpSpPr>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10059" y="3903663"/>
              <a:ext cx="541477" cy="612774"/>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4437" y="3907719"/>
              <a:ext cx="3203575" cy="608718"/>
            </a:xfrm>
            <a:prstGeom prst="rect">
              <a:avLst/>
            </a:prstGeom>
          </p:spPr>
        </p:pic>
      </p:grpSp>
      <p:sp>
        <p:nvSpPr>
          <p:cNvPr id="17" name="Espace réservé du texte 4"/>
          <p:cNvSpPr>
            <a:spLocks noGrp="1"/>
          </p:cNvSpPr>
          <p:nvPr>
            <p:ph type="body" sz="quarter" idx="10" hasCustomPrompt="1"/>
          </p:nvPr>
        </p:nvSpPr>
        <p:spPr>
          <a:xfrm>
            <a:off x="2259014" y="1938338"/>
            <a:ext cx="5078412" cy="1014412"/>
          </a:xfrm>
          <a:prstGeom prst="rect">
            <a:avLst/>
          </a:prstGeom>
        </p:spPr>
        <p:txBody>
          <a:bodyPr lIns="0" tIns="0" rIns="0" bIns="0"/>
          <a:lstStyle>
            <a:lvl1pPr marL="0" indent="0">
              <a:lnSpc>
                <a:spcPct val="100000"/>
              </a:lnSpc>
              <a:spcBef>
                <a:spcPts val="0"/>
              </a:spcBef>
              <a:buNone/>
              <a:defRPr b="1">
                <a:solidFill>
                  <a:schemeClr val="bg2"/>
                </a:solidFill>
              </a:defRPr>
            </a:lvl1pPr>
          </a:lstStyle>
          <a:p>
            <a:pPr lvl="0"/>
            <a:r>
              <a:rPr lang="fr-FR" dirty="0"/>
              <a:t>CLIQUEZ POUR MODIFIER LES STYLES DU TEXTE DU MASQUE</a:t>
            </a:r>
          </a:p>
        </p:txBody>
      </p:sp>
      <p:sp>
        <p:nvSpPr>
          <p:cNvPr id="2" name="Rectangle 1">
            <a:hlinkClick r:id="rId5" tooltip="Site Web Open"/>
          </p:cNvPr>
          <p:cNvSpPr/>
          <p:nvPr/>
        </p:nvSpPr>
        <p:spPr>
          <a:xfrm>
            <a:off x="7419703" y="4049486"/>
            <a:ext cx="1292498" cy="243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99751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pitre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Orang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BA1C81A1-58A4-404A-9FFA-5C44366BC3CE}"/>
              </a:ext>
            </a:extLst>
          </p:cNvPr>
          <p:cNvGrpSpPr/>
          <p:nvPr userDrawn="1"/>
        </p:nvGrpSpPr>
        <p:grpSpPr>
          <a:xfrm>
            <a:off x="719572" y="1219200"/>
            <a:ext cx="1828802" cy="3924300"/>
            <a:chOff x="719572" y="1219200"/>
            <a:chExt cx="1828801" cy="3924300"/>
          </a:xfrm>
        </p:grpSpPr>
        <p:sp>
          <p:nvSpPr>
            <p:cNvPr id="2" name="Parallélogramme 1">
              <a:extLst>
                <a:ext uri="{FF2B5EF4-FFF2-40B4-BE49-F238E27FC236}">
                  <a16:creationId xmlns:a16="http://schemas.microsoft.com/office/drawing/2014/main" id="{01F8F72B-99E3-4383-B7CC-AE911F90ECC8}"/>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2" name="Connecteur droit 11">
              <a:extLst>
                <a:ext uri="{FF2B5EF4-FFF2-40B4-BE49-F238E27FC236}">
                  <a16:creationId xmlns:a16="http://schemas.microsoft.com/office/drawing/2014/main" id="{9B32CE87-FAA4-4DC7-9EEC-66690B893E7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E619C9B-A137-4A27-9B12-DC51193A4196}"/>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D0A730"/>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C5C7F878-E3CD-4730-A47E-0F88FB304791}"/>
              </a:ext>
            </a:extLst>
          </p:cNvPr>
          <p:cNvSpPr>
            <a:spLocks noGrp="1"/>
          </p:cNvSpPr>
          <p:nvPr userDrawn="1">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13C6BA92-3B4F-4F92-B420-648566905355}"/>
              </a:ext>
            </a:extLst>
          </p:cNvPr>
          <p:cNvSpPr>
            <a:spLocks noGrp="1"/>
          </p:cNvSpPr>
          <p:nvPr userDrawn="1">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6B647"/>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7668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itre r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1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Ros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1165105E-048D-40C0-9097-8D2D0320ABF7}"/>
              </a:ext>
            </a:extLst>
          </p:cNvPr>
          <p:cNvGrpSpPr/>
          <p:nvPr userDrawn="1"/>
        </p:nvGrpSpPr>
        <p:grpSpPr>
          <a:xfrm>
            <a:off x="719572" y="1219200"/>
            <a:ext cx="1828802" cy="3924300"/>
            <a:chOff x="719572" y="1219200"/>
            <a:chExt cx="1828801" cy="3924300"/>
          </a:xfrm>
        </p:grpSpPr>
        <p:sp>
          <p:nvSpPr>
            <p:cNvPr id="13" name="Parallélogramme 12">
              <a:extLst>
                <a:ext uri="{FF2B5EF4-FFF2-40B4-BE49-F238E27FC236}">
                  <a16:creationId xmlns:a16="http://schemas.microsoft.com/office/drawing/2014/main" id="{B7B13945-6A68-4991-A562-CAD8D030B22C}"/>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4" name="Connecteur droit 13">
              <a:extLst>
                <a:ext uri="{FF2B5EF4-FFF2-40B4-BE49-F238E27FC236}">
                  <a16:creationId xmlns:a16="http://schemas.microsoft.com/office/drawing/2014/main" id="{5AA351A7-1C5C-4BE9-9B16-64A96F78951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5B1A0EF-9666-4D70-9206-0E94717DEFA5}"/>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5A9B"/>
                </a:solidFill>
                <a:latin typeface="Arial" charset="0"/>
                <a:ea typeface="Arial" charset="0"/>
                <a:cs typeface="Arial" charset="0"/>
              </a:defRPr>
            </a:lvl1pPr>
          </a:lstStyle>
          <a:p>
            <a:r>
              <a:rPr lang="fr-FR" dirty="0"/>
              <a:t>#</a:t>
            </a:r>
          </a:p>
        </p:txBody>
      </p:sp>
      <p:sp>
        <p:nvSpPr>
          <p:cNvPr id="10" name="Espace réservé du texte 3">
            <a:extLst>
              <a:ext uri="{FF2B5EF4-FFF2-40B4-BE49-F238E27FC236}">
                <a16:creationId xmlns:a16="http://schemas.microsoft.com/office/drawing/2014/main" id="{3EAC0E05-B0EB-4383-B2B1-5BC820314C29}"/>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5A9B"/>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1" name="Espace réservé du texte 5">
            <a:extLst>
              <a:ext uri="{FF2B5EF4-FFF2-40B4-BE49-F238E27FC236}">
                <a16:creationId xmlns:a16="http://schemas.microsoft.com/office/drawing/2014/main" id="{68D2430C-21AD-4E1E-8262-56BA794CCE5E}"/>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096BD"/>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210295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itre ve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6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Vert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grpSp>
        <p:nvGrpSpPr>
          <p:cNvPr id="9" name="Groupe 8">
            <a:extLst>
              <a:ext uri="{FF2B5EF4-FFF2-40B4-BE49-F238E27FC236}">
                <a16:creationId xmlns:a16="http://schemas.microsoft.com/office/drawing/2014/main" id="{7A27E897-8F84-43AF-BA20-60CC70CB055A}"/>
              </a:ext>
            </a:extLst>
          </p:cNvPr>
          <p:cNvGrpSpPr/>
          <p:nvPr userDrawn="1"/>
        </p:nvGrpSpPr>
        <p:grpSpPr>
          <a:xfrm>
            <a:off x="719572" y="1219200"/>
            <a:ext cx="1828802" cy="3924300"/>
            <a:chOff x="719572" y="1219200"/>
            <a:chExt cx="1828801" cy="3924300"/>
          </a:xfrm>
        </p:grpSpPr>
        <p:sp>
          <p:nvSpPr>
            <p:cNvPr id="10" name="Parallélogramme 9">
              <a:extLst>
                <a:ext uri="{FF2B5EF4-FFF2-40B4-BE49-F238E27FC236}">
                  <a16:creationId xmlns:a16="http://schemas.microsoft.com/office/drawing/2014/main" id="{613DA783-0B7E-4343-B6B4-9A6AE6BA9CF6}"/>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1" name="Connecteur droit 10">
              <a:extLst>
                <a:ext uri="{FF2B5EF4-FFF2-40B4-BE49-F238E27FC236}">
                  <a16:creationId xmlns:a16="http://schemas.microsoft.com/office/drawing/2014/main" id="{A0E3D508-ECFE-4358-9649-4B6F09D11289}"/>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2" name="Titre 1">
            <a:extLst>
              <a:ext uri="{FF2B5EF4-FFF2-40B4-BE49-F238E27FC236}">
                <a16:creationId xmlns:a16="http://schemas.microsoft.com/office/drawing/2014/main" id="{1AC9399E-7F85-4556-A58C-390990B91B33}"/>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C438"/>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89BAF6BB-0CF7-4C2B-8912-44C6E734580C}"/>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C438"/>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F77AC4A0-3C27-464B-AE09-577BF7F6683D}"/>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D3E03B"/>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0138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itre avec photo">
    <p:bg>
      <p:bgPr>
        <a:solidFill>
          <a:schemeClr val="bg2"/>
        </a:solid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spTree>
    <p:extLst>
      <p:ext uri="{BB962C8B-B14F-4D97-AF65-F5344CB8AC3E}">
        <p14:creationId xmlns:p14="http://schemas.microsoft.com/office/powerpoint/2010/main" val="71628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grpSp>
        <p:nvGrpSpPr>
          <p:cNvPr id="5" name="Grouper 26"/>
          <p:cNvGrpSpPr/>
          <p:nvPr/>
        </p:nvGrpSpPr>
        <p:grpSpPr>
          <a:xfrm>
            <a:off x="360000" y="4526615"/>
            <a:ext cx="629632" cy="480447"/>
            <a:chOff x="216000" y="4526614"/>
            <a:chExt cx="629632" cy="480447"/>
          </a:xfrm>
        </p:grpSpPr>
        <p:pic>
          <p:nvPicPr>
            <p:cNvPr id="6" name="Image 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16000" y="4549121"/>
              <a:ext cx="629632" cy="258366"/>
            </a:xfrm>
            <a:prstGeom prst="rect">
              <a:avLst/>
            </a:prstGeom>
          </p:spPr>
        </p:pic>
        <p:cxnSp>
          <p:nvCxnSpPr>
            <p:cNvPr id="7" name="Connecteur droit 6"/>
            <p:cNvCxnSpPr/>
            <p:nvPr userDrawn="1"/>
          </p:nvCxnSpPr>
          <p:spPr>
            <a:xfrm rot="1500000" flipV="1">
              <a:off x="759170" y="4526614"/>
              <a:ext cx="0" cy="48044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 name="Espace réservé du titre 7"/>
          <p:cNvSpPr>
            <a:spLocks noGrp="1"/>
          </p:cNvSpPr>
          <p:nvPr>
            <p:ph type="title"/>
          </p:nvPr>
        </p:nvSpPr>
        <p:spPr>
          <a:xfrm>
            <a:off x="611188" y="224304"/>
            <a:ext cx="8065268" cy="332399"/>
          </a:xfrm>
          <a:prstGeom prst="rect">
            <a:avLst/>
          </a:prstGeom>
        </p:spPr>
        <p:txBody>
          <a:bodyPr vert="horz" wrap="square" lIns="36000" tIns="0" rIns="36000" bIns="0" rtlCol="0" anchor="t">
            <a:spAutoFit/>
          </a:bodyPr>
          <a:lstStyle/>
          <a:p>
            <a:r>
              <a:rPr lang="fr-FR" dirty="0"/>
              <a:t>Modifiez le style du titre</a:t>
            </a:r>
          </a:p>
        </p:txBody>
      </p:sp>
      <p:sp>
        <p:nvSpPr>
          <p:cNvPr id="9" name="Espace réservé du texte 8"/>
          <p:cNvSpPr>
            <a:spLocks noGrp="1"/>
          </p:cNvSpPr>
          <p:nvPr>
            <p:ph type="body" idx="1"/>
          </p:nvPr>
        </p:nvSpPr>
        <p:spPr>
          <a:xfrm>
            <a:off x="611188" y="1079999"/>
            <a:ext cx="6156000" cy="3276000"/>
          </a:xfrm>
          <a:prstGeom prst="rect">
            <a:avLst/>
          </a:prstGeom>
        </p:spPr>
        <p:txBody>
          <a:bodyPr vert="horz" lIns="36000" tIns="0" rIns="3600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0" name="Connecteur droit 9"/>
          <p:cNvCxnSpPr/>
          <p:nvPr/>
        </p:nvCxnSpPr>
        <p:spPr>
          <a:xfrm flipV="1">
            <a:off x="-4979" y="254984"/>
            <a:ext cx="539867" cy="1157745"/>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50575"/>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3" r:id="rId3"/>
    <p:sldLayoutId id="2147483679" r:id="rId4"/>
    <p:sldLayoutId id="2147483664" r:id="rId5"/>
    <p:sldLayoutId id="2147483680" r:id="rId6"/>
    <p:sldLayoutId id="2147483665" r:id="rId7"/>
    <p:sldLayoutId id="2147483681" r:id="rId8"/>
    <p:sldLayoutId id="2147483666" r:id="rId9"/>
    <p:sldLayoutId id="2147483667" r:id="rId10"/>
    <p:sldLayoutId id="2147483668" r:id="rId11"/>
    <p:sldLayoutId id="2147483676" r:id="rId12"/>
    <p:sldLayoutId id="2147483677" r:id="rId13"/>
    <p:sldLayoutId id="2147483669" r:id="rId14"/>
    <p:sldLayoutId id="2147483670" r:id="rId15"/>
    <p:sldLayoutId id="2147483671" r:id="rId16"/>
    <p:sldLayoutId id="2147483672" r:id="rId17"/>
    <p:sldLayoutId id="2147483673" r:id="rId18"/>
    <p:sldLayoutId id="2147483674" r:id="rId19"/>
    <p:sldLayoutId id="2147483675" r:id="rId20"/>
  </p:sldLayoutIdLst>
  <p:hf hdr="0" dt="0"/>
  <p:txStyles>
    <p:title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p:titleStyle>
    <p:body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720009" indent="-180002"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8" rtl="0" eaLnBrk="1" latinLnBrk="0" hangingPunct="1">
        <a:defRPr sz="1350" kern="1200">
          <a:solidFill>
            <a:schemeClr val="tx1"/>
          </a:solidFill>
          <a:latin typeface="+mn-lt"/>
          <a:ea typeface="+mn-ea"/>
          <a:cs typeface="+mn-cs"/>
        </a:defRPr>
      </a:lvl1pPr>
      <a:lvl2pPr marL="342905" algn="l" defTabSz="685808" rtl="0" eaLnBrk="1" latinLnBrk="0" hangingPunct="1">
        <a:defRPr sz="1350" kern="1200">
          <a:solidFill>
            <a:schemeClr val="tx1"/>
          </a:solidFill>
          <a:latin typeface="+mn-lt"/>
          <a:ea typeface="+mn-ea"/>
          <a:cs typeface="+mn-cs"/>
        </a:defRPr>
      </a:lvl2pPr>
      <a:lvl3pPr marL="685808" algn="l" defTabSz="685808" rtl="0" eaLnBrk="1" latinLnBrk="0" hangingPunct="1">
        <a:defRPr sz="1350" kern="1200">
          <a:solidFill>
            <a:schemeClr val="tx1"/>
          </a:solidFill>
          <a:latin typeface="+mn-lt"/>
          <a:ea typeface="+mn-ea"/>
          <a:cs typeface="+mn-cs"/>
        </a:defRPr>
      </a:lvl3pPr>
      <a:lvl4pPr marL="1028713" algn="l" defTabSz="685808" rtl="0" eaLnBrk="1" latinLnBrk="0" hangingPunct="1">
        <a:defRPr sz="1350" kern="1200">
          <a:solidFill>
            <a:schemeClr val="tx1"/>
          </a:solidFill>
          <a:latin typeface="+mn-lt"/>
          <a:ea typeface="+mn-ea"/>
          <a:cs typeface="+mn-cs"/>
        </a:defRPr>
      </a:lvl4pPr>
      <a:lvl5pPr marL="1371617" algn="l" defTabSz="685808" rtl="0" eaLnBrk="1" latinLnBrk="0" hangingPunct="1">
        <a:defRPr sz="1350" kern="1200">
          <a:solidFill>
            <a:schemeClr val="tx1"/>
          </a:solidFill>
          <a:latin typeface="+mn-lt"/>
          <a:ea typeface="+mn-ea"/>
          <a:cs typeface="+mn-cs"/>
        </a:defRPr>
      </a:lvl5pPr>
      <a:lvl6pPr marL="1714521" algn="l" defTabSz="685808" rtl="0" eaLnBrk="1" latinLnBrk="0" hangingPunct="1">
        <a:defRPr sz="1350" kern="1200">
          <a:solidFill>
            <a:schemeClr val="tx1"/>
          </a:solidFill>
          <a:latin typeface="+mn-lt"/>
          <a:ea typeface="+mn-ea"/>
          <a:cs typeface="+mn-cs"/>
        </a:defRPr>
      </a:lvl6pPr>
      <a:lvl7pPr marL="2057426" algn="l" defTabSz="685808" rtl="0" eaLnBrk="1" latinLnBrk="0" hangingPunct="1">
        <a:defRPr sz="1350" kern="1200">
          <a:solidFill>
            <a:schemeClr val="tx1"/>
          </a:solidFill>
          <a:latin typeface="+mn-lt"/>
          <a:ea typeface="+mn-ea"/>
          <a:cs typeface="+mn-cs"/>
        </a:defRPr>
      </a:lvl7pPr>
      <a:lvl8pPr marL="2400330" algn="l" defTabSz="685808" rtl="0" eaLnBrk="1" latinLnBrk="0" hangingPunct="1">
        <a:defRPr sz="1350" kern="1200">
          <a:solidFill>
            <a:schemeClr val="tx1"/>
          </a:solidFill>
          <a:latin typeface="+mn-lt"/>
          <a:ea typeface="+mn-ea"/>
          <a:cs typeface="+mn-cs"/>
        </a:defRPr>
      </a:lvl8pPr>
      <a:lvl9pPr marL="2743234" algn="l" defTabSz="685808"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86" userDrawn="1">
          <p15:clr>
            <a:srgbClr val="F26B43"/>
          </p15:clr>
        </p15:guide>
        <p15:guide id="3" pos="2880" userDrawn="1">
          <p15:clr>
            <a:srgbClr val="F26B43"/>
          </p15:clr>
        </p15:guide>
        <p15:guide id="4" pos="5488" userDrawn="1">
          <p15:clr>
            <a:srgbClr val="F26B43"/>
          </p15:clr>
        </p15:guide>
        <p15:guide id="5" pos="4263" userDrawn="1">
          <p15:clr>
            <a:srgbClr val="F26B43"/>
          </p15:clr>
        </p15:guide>
        <p15:guide id="6" orient="horz" pos="2754" userDrawn="1">
          <p15:clr>
            <a:srgbClr val="F26B43"/>
          </p15:clr>
        </p15:guide>
        <p15:guide id="7" orient="horz" pos="68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2.xml"/><Relationship Id="rId7" Type="http://schemas.openxmlformats.org/officeDocument/2006/relationships/image" Target="../media/image15.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17.w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jasmine.github.io/"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hyperlink" Target="https://karma-runner.github.io/latest/index.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645950" y="2527738"/>
            <a:ext cx="3313982" cy="276999"/>
          </a:xfrm>
        </p:spPr>
        <p:txBody>
          <a:bodyPr/>
          <a:lstStyle/>
          <a:p>
            <a:r>
              <a:rPr lang="fr-FR" dirty="0"/>
              <a:t>Jacques Buchaillot</a:t>
            </a:r>
          </a:p>
        </p:txBody>
      </p:sp>
      <p:sp>
        <p:nvSpPr>
          <p:cNvPr id="3" name="Titre 2"/>
          <p:cNvSpPr>
            <a:spLocks noGrp="1"/>
          </p:cNvSpPr>
          <p:nvPr>
            <p:ph type="title"/>
          </p:nvPr>
        </p:nvSpPr>
        <p:spPr>
          <a:xfrm>
            <a:off x="653782" y="1764482"/>
            <a:ext cx="3918218" cy="332399"/>
          </a:xfrm>
        </p:spPr>
        <p:txBody>
          <a:bodyPr/>
          <a:lstStyle/>
          <a:p>
            <a:r>
              <a:rPr lang="fr-FR"/>
              <a:t>Formation Angular</a:t>
            </a:r>
            <a:endParaRPr lang="fr-FR" dirty="0"/>
          </a:p>
        </p:txBody>
      </p:sp>
      <p:sp>
        <p:nvSpPr>
          <p:cNvPr id="4" name="Zone de texte 2"/>
          <p:cNvSpPr txBox="1">
            <a:spLocks noChangeArrowheads="1"/>
          </p:cNvSpPr>
          <p:nvPr/>
        </p:nvSpPr>
        <p:spPr bwMode="auto">
          <a:xfrm>
            <a:off x="638620" y="4127814"/>
            <a:ext cx="2982404" cy="900246"/>
          </a:xfrm>
          <a:prstGeom prst="rect">
            <a:avLst/>
          </a:prstGeom>
          <a:noFill/>
          <a:ln w="9525">
            <a:noFill/>
            <a:miter lim="800000"/>
            <a:headEnd/>
            <a:tailEnd/>
          </a:ln>
        </p:spPr>
        <p:txBody>
          <a:bodyPr rot="0" vert="horz" wrap="square" lIns="36000" tIns="0" rIns="36000" bIns="0" anchor="t" anchorCtr="0">
            <a:spAutoFit/>
          </a:bodyPr>
          <a:lstStyle/>
          <a:p>
            <a:pPr marR="88266">
              <a:spcAft>
                <a:spcPts val="300"/>
              </a:spcAft>
              <a:buSzPct val="150000"/>
            </a:pPr>
            <a:r>
              <a:rPr lang="fr-FR" sz="800" dirty="0">
                <a:solidFill>
                  <a:schemeClr val="bg1"/>
                </a:solidFill>
              </a:rPr>
              <a:t>Diffusion de la présentation : </a:t>
            </a:r>
          </a:p>
          <a:p>
            <a:pPr marL="0" marR="88266" lvl="1">
              <a:buSzPct val="150000"/>
              <a:tabLst>
                <a:tab pos="182566" algn="l"/>
                <a:tab pos="712797" algn="l"/>
                <a:tab pos="1344630" algn="l"/>
                <a:tab pos="2149502" algn="l"/>
              </a:tabLst>
            </a:pPr>
            <a:r>
              <a:rPr lang="fr-FR" sz="800" dirty="0">
                <a:solidFill>
                  <a:schemeClr val="bg1"/>
                </a:solidFill>
              </a:rPr>
              <a:t>     Libre	Interne	Restreinte	Confidentielle</a:t>
            </a:r>
          </a:p>
          <a:p>
            <a:pPr marR="88266">
              <a:buSzPct val="150000"/>
            </a:pPr>
            <a:endParaRPr lang="fr-FR" sz="800" dirty="0">
              <a:solidFill>
                <a:schemeClr val="bg1"/>
              </a:solidFill>
            </a:endParaRPr>
          </a:p>
          <a:p>
            <a:pPr marR="88266">
              <a:buSzPct val="150000"/>
            </a:pPr>
            <a:r>
              <a:rPr lang="fr-FR" sz="800" dirty="0">
                <a:solidFill>
                  <a:schemeClr val="bg1"/>
                </a:solidFill>
              </a:rPr>
              <a:t>Propriétaire de la présentation : Fonction (du responsable du périmètre auquel le document se rapporte)</a:t>
            </a:r>
          </a:p>
          <a:p>
            <a:pPr marR="88266">
              <a:buSzPct val="150000"/>
            </a:pPr>
            <a:endParaRPr lang="fr-FR" sz="800" dirty="0">
              <a:solidFill>
                <a:schemeClr val="bg1"/>
              </a:solidFill>
            </a:endParaRPr>
          </a:p>
          <a:p>
            <a:pPr marR="88266">
              <a:buSzPct val="150000"/>
            </a:pPr>
            <a:r>
              <a:rPr lang="fr-FR" sz="800" dirty="0">
                <a:solidFill>
                  <a:schemeClr val="bg1"/>
                </a:solidFill>
              </a:rPr>
              <a:t>Identification : &lt;Référence VX&gt;</a:t>
            </a:r>
          </a:p>
        </p:txBody>
      </p:sp>
    </p:spTree>
    <p:controls>
      <mc:AlternateContent xmlns:mc="http://schemas.openxmlformats.org/markup-compatibility/2006">
        <mc:Choice xmlns:v="urn:schemas-microsoft-com:vml" Requires="v">
          <p:control spid="1034" name="CheckBox2" r:id="rId2" imgW="142920" imgH="142920"/>
        </mc:Choice>
        <mc:Fallback>
          <p:control name="CheckBox2" r:id="rId2" imgW="142920" imgH="142920">
            <p:pic>
              <p:nvPicPr>
                <p:cNvPr id="15" name="CheckBox2"/>
                <p:cNvPicPr preferRelativeResize="0">
                  <a:picLocks noChangeAspect="1" noChangeArrowheads="1" noChangeShapeType="1"/>
                </p:cNvPicPr>
                <p:nvPr/>
              </p:nvPicPr>
              <p:blipFill>
                <a:blip r:embed="rId7"/>
                <a:srcRect/>
                <a:stretch>
                  <a:fillRect/>
                </a:stretch>
              </p:blipFill>
              <p:spPr bwMode="auto">
                <a:xfrm>
                  <a:off x="656909"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35" name="CheckBox1" r:id="rId3" imgW="142920" imgH="142920"/>
        </mc:Choice>
        <mc:Fallback>
          <p:control name="CheckBox1" r:id="rId3" imgW="142920" imgH="142920">
            <p:pic>
              <p:nvPicPr>
                <p:cNvPr id="16" name="CheckBox1"/>
                <p:cNvPicPr preferRelativeResize="0">
                  <a:picLocks noChangeAspect="1" noChangeArrowheads="1" noChangeShapeType="1"/>
                </p:cNvPicPr>
                <p:nvPr/>
              </p:nvPicPr>
              <p:blipFill>
                <a:blip r:embed="rId8"/>
                <a:srcRect/>
                <a:stretch>
                  <a:fillRect/>
                </a:stretch>
              </p:blipFill>
              <p:spPr bwMode="auto">
                <a:xfrm>
                  <a:off x="1213555"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36" name="CheckBox3" r:id="rId4" imgW="142920" imgH="142920"/>
        </mc:Choice>
        <mc:Fallback>
          <p:control name="CheckBox3" r:id="rId4" imgW="142920" imgH="142920">
            <p:pic>
              <p:nvPicPr>
                <p:cNvPr id="18" name="CheckBox3"/>
                <p:cNvPicPr preferRelativeResize="0">
                  <a:picLocks noChangeAspect="1" noChangeArrowheads="1" noChangeShapeType="1"/>
                </p:cNvPicPr>
                <p:nvPr/>
              </p:nvPicPr>
              <p:blipFill>
                <a:blip r:embed="rId7"/>
                <a:srcRect/>
                <a:stretch>
                  <a:fillRect/>
                </a:stretch>
              </p:blipFill>
              <p:spPr bwMode="auto">
                <a:xfrm>
                  <a:off x="184168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37" name="CheckBox4" r:id="rId5" imgW="142920" imgH="142920"/>
        </mc:Choice>
        <mc:Fallback>
          <p:control name="CheckBox4" r:id="rId5" imgW="142920" imgH="142920">
            <p:pic>
              <p:nvPicPr>
                <p:cNvPr id="19" name="CheckBox4"/>
                <p:cNvPicPr preferRelativeResize="0">
                  <a:picLocks noChangeAspect="1" noChangeArrowheads="1" noChangeShapeType="1"/>
                </p:cNvPicPr>
                <p:nvPr/>
              </p:nvPicPr>
              <p:blipFill>
                <a:blip r:embed="rId9"/>
                <a:srcRect/>
                <a:stretch>
                  <a:fillRect/>
                </a:stretch>
              </p:blipFill>
              <p:spPr bwMode="auto">
                <a:xfrm>
                  <a:off x="264555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p:controls>
    <p:extLst>
      <p:ext uri="{BB962C8B-B14F-4D97-AF65-F5344CB8AC3E}">
        <p14:creationId xmlns:p14="http://schemas.microsoft.com/office/powerpoint/2010/main" val="27930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Mock</a:t>
            </a:r>
            <a:r>
              <a:rPr lang="fr-FR" dirty="0"/>
              <a:t> : </a:t>
            </a:r>
            <a:r>
              <a:rPr lang="fr-FR" dirty="0" err="1"/>
              <a:t>HttpClientInMemoryWebApiModule</a:t>
            </a:r>
            <a:r>
              <a:rPr lang="fr-FR" dirty="0"/>
              <a:t> - Installation</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1"/>
            <a:ext cx="8208470" cy="192972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Installation du module de </a:t>
            </a:r>
            <a:r>
              <a:rPr lang="fr-FR" sz="1200" b="1" dirty="0" err="1">
                <a:solidFill>
                  <a:srgbClr val="7F7F7F"/>
                </a:solidFill>
              </a:rPr>
              <a:t>mock</a:t>
            </a:r>
            <a:endParaRPr lang="fr-FR" sz="1200" b="1" dirty="0">
              <a:solidFill>
                <a:srgbClr val="7F7F7F"/>
              </a:solidFill>
            </a:endParaRPr>
          </a:p>
          <a:p>
            <a:pPr marL="0" lvl="1" indent="0">
              <a:buNone/>
            </a:pPr>
            <a:endParaRPr lang="fr-FR" sz="1200" b="1" dirty="0">
              <a:solidFill>
                <a:srgbClr val="7F7F7F"/>
              </a:solidFill>
            </a:endParaRPr>
          </a:p>
          <a:p>
            <a:pPr lvl="1"/>
            <a:r>
              <a:rPr lang="fr-FR" sz="1200" b="1" dirty="0" err="1"/>
              <a:t>Ctrl+ù</a:t>
            </a:r>
            <a:r>
              <a:rPr lang="fr-FR" sz="1200" dirty="0"/>
              <a:t> : ouvrir une console</a:t>
            </a:r>
          </a:p>
          <a:p>
            <a:pPr lvl="1"/>
            <a:r>
              <a:rPr lang="fr-FR" sz="1200" dirty="0"/>
              <a:t>Exécuter la commande </a:t>
            </a:r>
            <a:r>
              <a:rPr lang="fr-FR" b="1" dirty="0" err="1">
                <a:solidFill>
                  <a:srgbClr val="BC5A9B"/>
                </a:solidFill>
              </a:rPr>
              <a:t>npm</a:t>
            </a:r>
            <a:r>
              <a:rPr lang="fr-FR" b="1" dirty="0">
                <a:solidFill>
                  <a:srgbClr val="BC5A9B"/>
                </a:solidFill>
              </a:rPr>
              <a:t> </a:t>
            </a:r>
            <a:r>
              <a:rPr lang="fr-FR" b="1" dirty="0" err="1">
                <a:solidFill>
                  <a:srgbClr val="BC5A9B"/>
                </a:solidFill>
              </a:rPr>
              <a:t>install</a:t>
            </a:r>
            <a:r>
              <a:rPr lang="fr-FR" b="1" dirty="0">
                <a:solidFill>
                  <a:srgbClr val="BC5A9B"/>
                </a:solidFill>
              </a:rPr>
              <a:t> </a:t>
            </a:r>
            <a:r>
              <a:rPr lang="fr-FR" b="1" dirty="0" err="1">
                <a:solidFill>
                  <a:srgbClr val="BC5A9B"/>
                </a:solidFill>
              </a:rPr>
              <a:t>angular</a:t>
            </a:r>
            <a:r>
              <a:rPr lang="fr-FR" b="1" dirty="0">
                <a:solidFill>
                  <a:srgbClr val="BC5A9B"/>
                </a:solidFill>
              </a:rPr>
              <a:t>-in-memory-web-api –</a:t>
            </a:r>
            <a:r>
              <a:rPr lang="fr-FR" b="1" dirty="0" err="1">
                <a:solidFill>
                  <a:srgbClr val="BC5A9B"/>
                </a:solidFill>
              </a:rPr>
              <a:t>save</a:t>
            </a:r>
            <a:endParaRPr lang="fr-FR" b="1" dirty="0">
              <a:solidFill>
                <a:srgbClr val="BC5A9B"/>
              </a:solidFill>
            </a:endParaRPr>
          </a:p>
          <a:p>
            <a:pPr lvl="2"/>
            <a:r>
              <a:rPr lang="fr-FR" b="1" dirty="0">
                <a:solidFill>
                  <a:srgbClr val="BC5A9B"/>
                </a:solidFill>
              </a:rPr>
              <a:t>--</a:t>
            </a:r>
            <a:r>
              <a:rPr lang="fr-FR" b="1" dirty="0" err="1">
                <a:solidFill>
                  <a:srgbClr val="BC5A9B"/>
                </a:solidFill>
              </a:rPr>
              <a:t>save</a:t>
            </a:r>
            <a:r>
              <a:rPr lang="fr-FR" b="1" dirty="0">
                <a:solidFill>
                  <a:srgbClr val="BC5A9B"/>
                </a:solidFill>
              </a:rPr>
              <a:t> </a:t>
            </a:r>
            <a:r>
              <a:rPr lang="fr-FR" sz="1200" dirty="0"/>
              <a:t>: ajoute la dépendance dans le fichier </a:t>
            </a:r>
            <a:r>
              <a:rPr lang="fr-FR" sz="1200" b="1" dirty="0" err="1"/>
              <a:t>package.json</a:t>
            </a:r>
            <a:r>
              <a:rPr lang="fr-FR" sz="1200" dirty="0"/>
              <a:t> du projet</a:t>
            </a:r>
          </a:p>
          <a:p>
            <a:pPr lvl="1"/>
            <a:r>
              <a:rPr lang="fr-FR" sz="1200" dirty="0"/>
              <a:t>Créer le service </a:t>
            </a:r>
            <a:r>
              <a:rPr lang="fr-FR" sz="1200" b="1" dirty="0"/>
              <a:t>data-</a:t>
            </a:r>
            <a:r>
              <a:rPr lang="fr-FR" sz="1200" b="1" dirty="0" err="1"/>
              <a:t>mock.service.ts</a:t>
            </a:r>
            <a:r>
              <a:rPr lang="fr-FR" sz="1200" dirty="0"/>
              <a:t> de </a:t>
            </a:r>
            <a:r>
              <a:rPr lang="fr-FR" sz="1200" dirty="0" err="1"/>
              <a:t>mock</a:t>
            </a:r>
            <a:r>
              <a:rPr lang="fr-FR" sz="1200" b="1" dirty="0"/>
              <a:t> </a:t>
            </a:r>
            <a:r>
              <a:rPr lang="fr-FR" sz="1200" dirty="0"/>
              <a:t>dans le répertoire </a:t>
            </a:r>
            <a:r>
              <a:rPr lang="fr-FR" sz="1200" b="1" dirty="0"/>
              <a:t>app/</a:t>
            </a:r>
            <a:r>
              <a:rPr lang="fr-FR" sz="1200" b="1" dirty="0" err="1"/>
              <a:t>mock</a:t>
            </a:r>
            <a:endParaRPr lang="fr-FR" sz="1200" b="1"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15" name="Image 14">
            <a:extLst>
              <a:ext uri="{FF2B5EF4-FFF2-40B4-BE49-F238E27FC236}">
                <a16:creationId xmlns:a16="http://schemas.microsoft.com/office/drawing/2014/main" id="{E3E3F69B-764B-4093-B370-F0C2EC23B850}"/>
              </a:ext>
            </a:extLst>
          </p:cNvPr>
          <p:cNvPicPr>
            <a:picLocks noChangeAspect="1"/>
          </p:cNvPicPr>
          <p:nvPr/>
        </p:nvPicPr>
        <p:blipFill>
          <a:blip r:embed="rId4"/>
          <a:stretch>
            <a:fillRect/>
          </a:stretch>
        </p:blipFill>
        <p:spPr>
          <a:xfrm>
            <a:off x="1403648" y="2864069"/>
            <a:ext cx="5868256" cy="1650865"/>
          </a:xfrm>
          <a:prstGeom prst="rect">
            <a:avLst/>
          </a:prstGeom>
          <a:effectLst>
            <a:outerShdw blurRad="50800" dist="38100" dir="2700000" algn="tl" rotWithShape="0">
              <a:prstClr val="black">
                <a:alpha val="40000"/>
              </a:prstClr>
            </a:outerShdw>
          </a:effectLst>
        </p:spPr>
      </p:pic>
      <p:sp>
        <p:nvSpPr>
          <p:cNvPr id="16" name="Espace réservé du texte 3">
            <a:extLst>
              <a:ext uri="{FF2B5EF4-FFF2-40B4-BE49-F238E27FC236}">
                <a16:creationId xmlns:a16="http://schemas.microsoft.com/office/drawing/2014/main" id="{56A052F5-536C-40FB-8F57-2B1A865DA825}"/>
              </a:ext>
            </a:extLst>
          </p:cNvPr>
          <p:cNvSpPr txBox="1">
            <a:spLocks/>
          </p:cNvSpPr>
          <p:nvPr/>
        </p:nvSpPr>
        <p:spPr>
          <a:xfrm>
            <a:off x="1403648" y="2587451"/>
            <a:ext cx="2303815"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Service de </a:t>
            </a:r>
            <a:r>
              <a:rPr lang="fr-FR" sz="1200" b="1" dirty="0" err="1">
                <a:solidFill>
                  <a:srgbClr val="00B0F0"/>
                </a:solidFill>
              </a:rPr>
              <a:t>mock</a:t>
            </a:r>
            <a:endParaRPr lang="fr-FR" sz="1200" b="1" dirty="0">
              <a:solidFill>
                <a:srgbClr val="00B0F0"/>
              </a:solidFill>
            </a:endParaRPr>
          </a:p>
        </p:txBody>
      </p:sp>
    </p:spTree>
    <p:extLst>
      <p:ext uri="{BB962C8B-B14F-4D97-AF65-F5344CB8AC3E}">
        <p14:creationId xmlns:p14="http://schemas.microsoft.com/office/powerpoint/2010/main" val="400789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Mock</a:t>
            </a:r>
            <a:r>
              <a:rPr lang="fr-FR" dirty="0"/>
              <a:t> : </a:t>
            </a:r>
            <a:r>
              <a:rPr lang="fr-FR" dirty="0" err="1"/>
              <a:t>HttpClientInMemoryWebApiModule</a:t>
            </a:r>
            <a:r>
              <a:rPr lang="fr-FR" dirty="0"/>
              <a:t> - Installation</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1"/>
            <a:ext cx="8208470" cy="1540080"/>
          </a:xfrm>
          <a:prstGeom prst="rect">
            <a:avLst/>
          </a:prstGeom>
        </p:spPr>
        <p:txBody>
          <a:bodyPr vert="horz" lIns="36000" tIns="0" rIns="36000" bIns="0" rtlCol="0">
            <a:normAutofit fontScale="92500"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Installation du module de </a:t>
            </a:r>
            <a:r>
              <a:rPr lang="fr-FR" sz="1200" b="1" dirty="0" err="1">
                <a:solidFill>
                  <a:srgbClr val="7F7F7F"/>
                </a:solidFill>
              </a:rPr>
              <a:t>mock</a:t>
            </a:r>
            <a:endParaRPr lang="fr-FR" sz="1200" b="1" dirty="0">
              <a:solidFill>
                <a:srgbClr val="7F7F7F"/>
              </a:solidFill>
            </a:endParaRPr>
          </a:p>
          <a:p>
            <a:pPr marL="0" lvl="1" indent="0">
              <a:buNone/>
            </a:pPr>
            <a:endParaRPr lang="fr-FR" sz="1200" b="1" dirty="0">
              <a:solidFill>
                <a:srgbClr val="7F7F7F"/>
              </a:solidFill>
            </a:endParaRPr>
          </a:p>
          <a:p>
            <a:pPr lvl="1"/>
            <a:r>
              <a:rPr lang="fr-FR" sz="1200" dirty="0"/>
              <a:t>Dans le fichier </a:t>
            </a:r>
            <a:r>
              <a:rPr lang="fr-FR" sz="1200" b="1" dirty="0" err="1"/>
              <a:t>taches.module.ts</a:t>
            </a:r>
            <a:r>
              <a:rPr lang="fr-FR" sz="1200" b="1" dirty="0"/>
              <a:t> </a:t>
            </a:r>
            <a:r>
              <a:rPr lang="fr-FR" sz="1200" dirty="0"/>
              <a:t>importer</a:t>
            </a:r>
          </a:p>
          <a:p>
            <a:pPr lvl="2"/>
            <a:r>
              <a:rPr lang="fr-FR" sz="1200" b="1" dirty="0" err="1"/>
              <a:t>HttpClientModule</a:t>
            </a:r>
            <a:endParaRPr lang="fr-FR" sz="1200" b="1" dirty="0"/>
          </a:p>
          <a:p>
            <a:pPr lvl="2"/>
            <a:r>
              <a:rPr lang="fr-FR" sz="1200" b="1" dirty="0" err="1"/>
              <a:t>HttpClientInMemoryWebApiModule</a:t>
            </a:r>
            <a:r>
              <a:rPr lang="fr-FR" sz="1200" dirty="0"/>
              <a:t> </a:t>
            </a:r>
          </a:p>
          <a:p>
            <a:pPr lvl="2"/>
            <a:r>
              <a:rPr lang="fr-FR" sz="1200" dirty="0"/>
              <a:t>Le service de </a:t>
            </a:r>
            <a:r>
              <a:rPr lang="fr-FR" sz="1200" dirty="0" err="1"/>
              <a:t>mock</a:t>
            </a:r>
            <a:endParaRPr lang="fr-FR" sz="1200" dirty="0"/>
          </a:p>
          <a:p>
            <a:pPr lvl="1"/>
            <a:r>
              <a:rPr lang="fr-FR" sz="1200" dirty="0"/>
              <a:t>Le module </a:t>
            </a:r>
            <a:r>
              <a:rPr lang="fr-FR" sz="1200" b="1" dirty="0" err="1"/>
              <a:t>HttpClientInMemoryWebApiModule</a:t>
            </a:r>
            <a:r>
              <a:rPr lang="fr-FR" sz="1200" b="1" dirty="0"/>
              <a:t> </a:t>
            </a:r>
            <a:r>
              <a:rPr lang="fr-FR" sz="1200" dirty="0"/>
              <a:t>doit toujours être importé après le module </a:t>
            </a:r>
            <a:r>
              <a:rPr lang="fr-FR" sz="1200" b="1" dirty="0" err="1"/>
              <a:t>HttpClientModule</a:t>
            </a:r>
            <a:endParaRPr lang="fr-FR" sz="1200" b="1" dirty="0"/>
          </a:p>
          <a:p>
            <a:pPr lvl="2"/>
            <a:endParaRPr lang="fr-FR" sz="1200" b="1"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4" name="Image 3">
            <a:extLst>
              <a:ext uri="{FF2B5EF4-FFF2-40B4-BE49-F238E27FC236}">
                <a16:creationId xmlns:a16="http://schemas.microsoft.com/office/drawing/2014/main" id="{127B8ED4-EB4E-4EBB-9F17-5D20D5C0C92D}"/>
              </a:ext>
            </a:extLst>
          </p:cNvPr>
          <p:cNvPicPr>
            <a:picLocks noChangeAspect="1"/>
          </p:cNvPicPr>
          <p:nvPr/>
        </p:nvPicPr>
        <p:blipFill>
          <a:blip r:embed="rId4"/>
          <a:stretch>
            <a:fillRect/>
          </a:stretch>
        </p:blipFill>
        <p:spPr>
          <a:xfrm>
            <a:off x="1573243" y="2557211"/>
            <a:ext cx="4961821" cy="371779"/>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6A7F6270-B1F4-486A-B8F6-08964930A4DF}"/>
              </a:ext>
            </a:extLst>
          </p:cNvPr>
          <p:cNvPicPr>
            <a:picLocks noChangeAspect="1"/>
          </p:cNvPicPr>
          <p:nvPr/>
        </p:nvPicPr>
        <p:blipFill>
          <a:blip r:embed="rId5"/>
          <a:stretch>
            <a:fillRect/>
          </a:stretch>
        </p:blipFill>
        <p:spPr>
          <a:xfrm>
            <a:off x="1573243" y="3115526"/>
            <a:ext cx="3729000" cy="14268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3544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a:t>Mise à jour du service – </a:t>
            </a:r>
            <a:r>
              <a:rPr lang="fr-FR" dirty="0" err="1"/>
              <a:t>getTaches</a:t>
            </a:r>
            <a:r>
              <a:rPr lang="fr-FR" dirty="0"/>
              <a:t>()</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567607" y="1447939"/>
            <a:ext cx="4256235" cy="270674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err="1"/>
              <a:t>taches.service</a:t>
            </a:r>
            <a:endParaRPr lang="fr-FR" sz="1200" b="1" dirty="0"/>
          </a:p>
          <a:p>
            <a:pPr lvl="2"/>
            <a:r>
              <a:rPr lang="fr-FR" sz="1200" dirty="0"/>
              <a:t>Injecter </a:t>
            </a:r>
            <a:r>
              <a:rPr lang="fr-FR" sz="1200" b="1" dirty="0" err="1"/>
              <a:t>HttpClient</a:t>
            </a:r>
            <a:r>
              <a:rPr lang="fr-FR" sz="1200" dirty="0"/>
              <a:t> dans le service</a:t>
            </a:r>
          </a:p>
          <a:p>
            <a:pPr lvl="2"/>
            <a:r>
              <a:rPr lang="fr-FR" sz="1200" dirty="0"/>
              <a:t>Modifier le service </a:t>
            </a:r>
            <a:r>
              <a:rPr lang="fr-FR" sz="1200" b="1" dirty="0" err="1"/>
              <a:t>getTaches</a:t>
            </a:r>
            <a:r>
              <a:rPr lang="fr-FR" sz="1200" b="1" dirty="0"/>
              <a:t>()</a:t>
            </a:r>
            <a:endParaRPr lang="fr-FR" sz="1200" dirty="0"/>
          </a:p>
          <a:p>
            <a:pPr lvl="2"/>
            <a:r>
              <a:rPr lang="fr-FR" sz="1200" dirty="0"/>
              <a:t>Créer le service </a:t>
            </a:r>
            <a:r>
              <a:rPr lang="fr-FR" sz="1200" b="1" dirty="0" err="1"/>
              <a:t>initTaches</a:t>
            </a:r>
            <a:r>
              <a:rPr lang="fr-FR" sz="1200" b="1" dirty="0"/>
              <a:t>() </a:t>
            </a:r>
            <a:r>
              <a:rPr lang="fr-FR" sz="1200" dirty="0"/>
              <a:t>qui souscrira à l’appel </a:t>
            </a:r>
            <a:r>
              <a:rPr lang="fr-FR" sz="1200" b="1" dirty="0" err="1"/>
              <a:t>HttpClient.get</a:t>
            </a:r>
            <a:r>
              <a:rPr lang="fr-FR" sz="1200" b="1" dirty="0"/>
              <a:t>()</a:t>
            </a:r>
            <a:r>
              <a:rPr lang="fr-FR" sz="1200" dirty="0"/>
              <a:t> et enverra les résultats dans le </a:t>
            </a:r>
            <a:r>
              <a:rPr lang="fr-FR" sz="1200" b="1" dirty="0" err="1"/>
              <a:t>subject</a:t>
            </a:r>
            <a:endParaRPr lang="fr-FR" sz="1200" b="1" dirty="0"/>
          </a:p>
          <a:p>
            <a:pPr marL="357193" lvl="2" indent="0">
              <a:buNone/>
            </a:pPr>
            <a:endParaRPr lang="fr-FR" sz="1200" b="1" dirty="0"/>
          </a:p>
          <a:p>
            <a:pPr lvl="1"/>
            <a:r>
              <a:rPr lang="fr-FR" sz="1200" b="1" dirty="0" err="1"/>
              <a:t>liste-taches.component</a:t>
            </a:r>
            <a:r>
              <a:rPr lang="fr-FR" sz="1200" b="1" dirty="0"/>
              <a:t> </a:t>
            </a:r>
          </a:p>
          <a:p>
            <a:pPr lvl="2"/>
            <a:r>
              <a:rPr lang="fr-FR" sz="1200" dirty="0"/>
              <a:t>remplacer l’appel de </a:t>
            </a:r>
            <a:r>
              <a:rPr lang="fr-FR" sz="1200" b="1" dirty="0" err="1"/>
              <a:t>getTaches</a:t>
            </a:r>
            <a:r>
              <a:rPr lang="fr-FR" sz="1200" b="1" dirty="0"/>
              <a:t>() </a:t>
            </a:r>
            <a:r>
              <a:rPr lang="fr-FR" sz="1200" dirty="0"/>
              <a:t>par </a:t>
            </a:r>
            <a:r>
              <a:rPr lang="fr-FR" sz="1200" b="1" dirty="0" err="1"/>
              <a:t>initTaches</a:t>
            </a:r>
            <a:r>
              <a:rPr lang="fr-FR" sz="1200" b="1" dirty="0"/>
              <a:t>()</a:t>
            </a:r>
          </a:p>
          <a:p>
            <a:pPr marL="357193" lvl="2" indent="0">
              <a:buNone/>
            </a:pPr>
            <a:endParaRPr lang="fr-FR" sz="1200" b="1" dirty="0"/>
          </a:p>
          <a:p>
            <a:pPr lvl="1"/>
            <a:r>
              <a:rPr lang="fr-FR" sz="1200" dirty="0"/>
              <a:t>Vérifier que la liste s’affiche correctement</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grpSp>
        <p:nvGrpSpPr>
          <p:cNvPr id="5" name="Groupe 4">
            <a:extLst>
              <a:ext uri="{FF2B5EF4-FFF2-40B4-BE49-F238E27FC236}">
                <a16:creationId xmlns:a16="http://schemas.microsoft.com/office/drawing/2014/main" id="{4D080AD0-B61D-4472-8A34-EB3CBB7FBE2C}"/>
              </a:ext>
            </a:extLst>
          </p:cNvPr>
          <p:cNvGrpSpPr/>
          <p:nvPr/>
        </p:nvGrpSpPr>
        <p:grpSpPr>
          <a:xfrm>
            <a:off x="5076056" y="1420688"/>
            <a:ext cx="3672779" cy="1800200"/>
            <a:chOff x="602986" y="2038028"/>
            <a:chExt cx="3956283" cy="1936043"/>
          </a:xfrm>
        </p:grpSpPr>
        <p:pic>
          <p:nvPicPr>
            <p:cNvPr id="7" name="Image 6">
              <a:extLst>
                <a:ext uri="{FF2B5EF4-FFF2-40B4-BE49-F238E27FC236}">
                  <a16:creationId xmlns:a16="http://schemas.microsoft.com/office/drawing/2014/main" id="{E2FA766D-474B-46F3-A153-A162B62E7417}"/>
                </a:ext>
              </a:extLst>
            </p:cNvPr>
            <p:cNvPicPr>
              <a:picLocks noChangeAspect="1"/>
            </p:cNvPicPr>
            <p:nvPr/>
          </p:nvPicPr>
          <p:blipFill>
            <a:blip r:embed="rId4"/>
            <a:stretch>
              <a:fillRect/>
            </a:stretch>
          </p:blipFill>
          <p:spPr>
            <a:xfrm>
              <a:off x="602986" y="2264567"/>
              <a:ext cx="3956283" cy="1709504"/>
            </a:xfrm>
            <a:prstGeom prst="rect">
              <a:avLst/>
            </a:prstGeom>
            <a:effectLst>
              <a:outerShdw blurRad="50800" dist="38100" dir="2700000" algn="tl" rotWithShape="0">
                <a:prstClr val="black">
                  <a:alpha val="40000"/>
                </a:prstClr>
              </a:outerShdw>
            </a:effectLst>
          </p:spPr>
        </p:pic>
        <p:sp>
          <p:nvSpPr>
            <p:cNvPr id="4" name="Espace réservé du texte 3">
              <a:extLst>
                <a:ext uri="{FF2B5EF4-FFF2-40B4-BE49-F238E27FC236}">
                  <a16:creationId xmlns:a16="http://schemas.microsoft.com/office/drawing/2014/main" id="{33B099E0-434B-450D-9E05-71ECB69B604E}"/>
                </a:ext>
              </a:extLst>
            </p:cNvPr>
            <p:cNvSpPr txBox="1">
              <a:spLocks/>
            </p:cNvSpPr>
            <p:nvPr/>
          </p:nvSpPr>
          <p:spPr>
            <a:xfrm>
              <a:off x="602986" y="2038028"/>
              <a:ext cx="2303815"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a:t>
              </a:r>
              <a:endParaRPr lang="fr-FR" sz="1200" b="1" dirty="0">
                <a:solidFill>
                  <a:srgbClr val="00B0F0"/>
                </a:solidFill>
              </a:endParaRPr>
            </a:p>
          </p:txBody>
        </p:sp>
      </p:grpSp>
    </p:spTree>
    <p:extLst>
      <p:ext uri="{BB962C8B-B14F-4D97-AF65-F5344CB8AC3E}">
        <p14:creationId xmlns:p14="http://schemas.microsoft.com/office/powerpoint/2010/main" val="385915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a:t>Mise à jour du service – Gestion des erreurs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2"/>
            <a:ext cx="8208470" cy="86837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Ajouter la méthode de gestion des erreurs</a:t>
            </a:r>
          </a:p>
          <a:p>
            <a:pPr lvl="1"/>
            <a:r>
              <a:rPr lang="fr-FR" sz="1200" dirty="0"/>
              <a:t>Utiliser la méthode dans le service </a:t>
            </a:r>
            <a:r>
              <a:rPr lang="fr-FR" sz="1200" b="1" dirty="0" err="1"/>
              <a:t>getTaches</a:t>
            </a:r>
            <a:r>
              <a:rPr lang="fr-FR" sz="1200" b="1" dirty="0"/>
              <a:t>()</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4" name="Image 3">
            <a:extLst>
              <a:ext uri="{FF2B5EF4-FFF2-40B4-BE49-F238E27FC236}">
                <a16:creationId xmlns:a16="http://schemas.microsoft.com/office/drawing/2014/main" id="{20AD654A-8329-429D-B9B3-EFF1678C38C7}"/>
              </a:ext>
            </a:extLst>
          </p:cNvPr>
          <p:cNvPicPr>
            <a:picLocks noChangeAspect="1"/>
          </p:cNvPicPr>
          <p:nvPr/>
        </p:nvPicPr>
        <p:blipFill>
          <a:blip r:embed="rId4"/>
          <a:stretch>
            <a:fillRect/>
          </a:stretch>
        </p:blipFill>
        <p:spPr>
          <a:xfrm>
            <a:off x="179513" y="1926925"/>
            <a:ext cx="4944906" cy="1744453"/>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4EB32386-5E09-485C-9148-58A4BEB1C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95" y="2168924"/>
            <a:ext cx="3510483" cy="11921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9377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a:t>Mise à jour du service – Ajouter une tâche</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2"/>
            <a:ext cx="8208470" cy="121118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Faire un appel </a:t>
            </a:r>
            <a:r>
              <a:rPr lang="fr-FR" sz="1200" b="1" dirty="0"/>
              <a:t>POST</a:t>
            </a:r>
          </a:p>
          <a:p>
            <a:pPr lvl="1"/>
            <a:r>
              <a:rPr lang="fr-FR" sz="1200" dirty="0"/>
              <a:t>Ne retourner que l’identifiant de la nouvelle tâche pour ne pas modifier le code du composant </a:t>
            </a:r>
            <a:r>
              <a:rPr lang="fr-FR" sz="1200" b="1" dirty="0"/>
              <a:t>ajouter-tache</a:t>
            </a:r>
          </a:p>
          <a:p>
            <a:pPr lvl="2"/>
            <a:r>
              <a:rPr lang="fr-FR" sz="1200" dirty="0"/>
              <a:t>Utiliser l’opérateur </a:t>
            </a:r>
            <a:r>
              <a:rPr lang="fr-FR" sz="1200" dirty="0" err="1"/>
              <a:t>RxJs</a:t>
            </a:r>
            <a:r>
              <a:rPr lang="fr-FR" sz="1200" dirty="0"/>
              <a:t> </a:t>
            </a:r>
            <a:r>
              <a:rPr lang="fr-FR" sz="1200" b="1" dirty="0" err="1"/>
              <a:t>map</a:t>
            </a:r>
            <a:r>
              <a:rPr lang="fr-FR" sz="1200" b="1" dirty="0"/>
              <a:t>()</a:t>
            </a:r>
            <a:r>
              <a:rPr lang="fr-FR" sz="1200" dirty="0"/>
              <a:t> pour modifier le résultat de l’observable</a:t>
            </a:r>
          </a:p>
          <a:p>
            <a:pPr lvl="1"/>
            <a:r>
              <a:rPr lang="fr-FR" sz="1200" dirty="0"/>
              <a:t>Ajouter la gestion des erreurs</a:t>
            </a:r>
          </a:p>
          <a:p>
            <a:pPr lvl="1"/>
            <a:r>
              <a:rPr lang="fr-FR" sz="1200" dirty="0"/>
              <a:t>Ajouter un rejeu</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7" name="Image 6">
            <a:extLst>
              <a:ext uri="{FF2B5EF4-FFF2-40B4-BE49-F238E27FC236}">
                <a16:creationId xmlns:a16="http://schemas.microsoft.com/office/drawing/2014/main" id="{E9EDEB43-561C-4DF8-BAD6-0A1EEAE39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3968" y="2283718"/>
            <a:ext cx="5273668" cy="19314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2296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a:t>Mise à jour du service – Supprimer des tâches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2"/>
            <a:ext cx="8208470" cy="105056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Faire un appel </a:t>
            </a:r>
            <a:r>
              <a:rPr lang="fr-FR" sz="1200" b="1" dirty="0"/>
              <a:t>DELETE </a:t>
            </a:r>
            <a:r>
              <a:rPr lang="fr-FR" sz="1200" dirty="0"/>
              <a:t>pour chaque tâche</a:t>
            </a:r>
          </a:p>
          <a:p>
            <a:pPr lvl="1"/>
            <a:r>
              <a:rPr lang="fr-FR" sz="1200" dirty="0"/>
              <a:t>Appeler la méthode </a:t>
            </a:r>
            <a:r>
              <a:rPr lang="fr-FR" sz="1200" b="1" dirty="0" err="1"/>
              <a:t>initTaches</a:t>
            </a:r>
            <a:r>
              <a:rPr lang="fr-FR" sz="1200" b="1" dirty="0"/>
              <a:t>()</a:t>
            </a:r>
            <a:r>
              <a:rPr lang="fr-FR" sz="1200" dirty="0"/>
              <a:t> pour mettre à jour la liste des tâches</a:t>
            </a:r>
          </a:p>
          <a:p>
            <a:pPr lvl="1"/>
            <a:r>
              <a:rPr lang="fr-FR" sz="1200" dirty="0"/>
              <a:t>Ajouter la gestion des erreurs</a:t>
            </a:r>
          </a:p>
          <a:p>
            <a:pPr lvl="1"/>
            <a:r>
              <a:rPr lang="fr-FR" sz="1200" dirty="0"/>
              <a:t>Faire du ménage dans la méthode</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5" name="Image 4">
            <a:extLst>
              <a:ext uri="{FF2B5EF4-FFF2-40B4-BE49-F238E27FC236}">
                <a16:creationId xmlns:a16="http://schemas.microsoft.com/office/drawing/2014/main" id="{00D18EF5-2BEC-496E-B118-84217204F034}"/>
              </a:ext>
            </a:extLst>
          </p:cNvPr>
          <p:cNvPicPr>
            <a:picLocks noChangeAspect="1"/>
          </p:cNvPicPr>
          <p:nvPr/>
        </p:nvPicPr>
        <p:blipFill>
          <a:blip r:embed="rId4"/>
          <a:stretch>
            <a:fillRect/>
          </a:stretch>
        </p:blipFill>
        <p:spPr>
          <a:xfrm>
            <a:off x="1835696" y="2237883"/>
            <a:ext cx="4149001" cy="203978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20776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a:t>Mise à jour du service – Filtrer les tâches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2"/>
            <a:ext cx="8208470" cy="105056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Faire un appel </a:t>
            </a:r>
            <a:r>
              <a:rPr lang="fr-FR" sz="1200" b="1" dirty="0"/>
              <a:t>GET </a:t>
            </a:r>
            <a:r>
              <a:rPr lang="fr-FR" sz="1200" dirty="0"/>
              <a:t>pour récupérer les tâches</a:t>
            </a:r>
          </a:p>
          <a:p>
            <a:pPr lvl="2"/>
            <a:r>
              <a:rPr lang="fr-FR" sz="1200" dirty="0"/>
              <a:t>Si le filtre est </a:t>
            </a:r>
            <a:r>
              <a:rPr lang="fr-FR" sz="1200" b="1" dirty="0"/>
              <a:t>all</a:t>
            </a:r>
            <a:r>
              <a:rPr lang="fr-FR" sz="1200" dirty="0"/>
              <a:t> alors afficher toutes les tâches</a:t>
            </a:r>
          </a:p>
          <a:p>
            <a:pPr lvl="2"/>
            <a:r>
              <a:rPr lang="fr-FR" sz="1200" dirty="0"/>
              <a:t>Sinon filtrer la liste à afficher</a:t>
            </a:r>
          </a:p>
          <a:p>
            <a:pPr lvl="1"/>
            <a:r>
              <a:rPr lang="fr-FR" sz="1200" dirty="0"/>
              <a:t>Faire du ménage dans la méthode</a:t>
            </a:r>
          </a:p>
        </p:txBody>
      </p:sp>
      <p:pic>
        <p:nvPicPr>
          <p:cNvPr id="4" name="Image 3">
            <a:extLst>
              <a:ext uri="{FF2B5EF4-FFF2-40B4-BE49-F238E27FC236}">
                <a16:creationId xmlns:a16="http://schemas.microsoft.com/office/drawing/2014/main" id="{6744AD18-72D3-46A0-A712-1FF1F4007669}"/>
              </a:ext>
            </a:extLst>
          </p:cNvPr>
          <p:cNvPicPr>
            <a:picLocks noChangeAspect="1"/>
          </p:cNvPicPr>
          <p:nvPr/>
        </p:nvPicPr>
        <p:blipFill>
          <a:blip r:embed="rId3"/>
          <a:stretch>
            <a:fillRect/>
          </a:stretch>
        </p:blipFill>
        <p:spPr>
          <a:xfrm>
            <a:off x="1025674" y="2003476"/>
            <a:ext cx="7596336" cy="2699643"/>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Tree>
    <p:extLst>
      <p:ext uri="{BB962C8B-B14F-4D97-AF65-F5344CB8AC3E}">
        <p14:creationId xmlns:p14="http://schemas.microsoft.com/office/powerpoint/2010/main" val="56262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3723070"/>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Tests unitaires - Théorie</a:t>
            </a:r>
          </a:p>
          <a:p>
            <a:r>
              <a:rPr lang="fr-FR" sz="1400" dirty="0">
                <a:solidFill>
                  <a:srgbClr val="E6B647"/>
                </a:solidFill>
                <a:latin typeface="Arial" panose="020B0604020202020204"/>
                <a:ea typeface="+mn-ea"/>
                <a:cs typeface="+mn-cs"/>
              </a:rPr>
              <a:t>Fichiers de configuration</a:t>
            </a:r>
          </a:p>
          <a:p>
            <a:r>
              <a:rPr lang="fr-FR" sz="1400" dirty="0">
                <a:solidFill>
                  <a:srgbClr val="E6B647"/>
                </a:solidFill>
                <a:latin typeface="Arial" panose="020B0604020202020204"/>
                <a:ea typeface="+mn-ea"/>
                <a:cs typeface="+mn-cs"/>
              </a:rPr>
              <a:t>Test d’un composant</a:t>
            </a:r>
          </a:p>
          <a:p>
            <a:r>
              <a:rPr lang="fr-FR" sz="1400" dirty="0">
                <a:solidFill>
                  <a:srgbClr val="E6B647"/>
                </a:solidFill>
                <a:latin typeface="Arial" panose="020B0604020202020204"/>
                <a:ea typeface="+mn-ea"/>
                <a:cs typeface="+mn-cs"/>
              </a:rPr>
              <a:t>Test d’un service</a:t>
            </a:r>
          </a:p>
          <a:p>
            <a:r>
              <a:rPr lang="fr-FR" sz="1400" dirty="0">
                <a:solidFill>
                  <a:srgbClr val="E6B647"/>
                </a:solidFill>
                <a:latin typeface="Arial" panose="020B0604020202020204"/>
                <a:ea typeface="+mn-ea"/>
                <a:cs typeface="+mn-cs"/>
              </a:rPr>
              <a:t>SPY (</a:t>
            </a:r>
            <a:r>
              <a:rPr lang="fr-FR" sz="1400" dirty="0" err="1">
                <a:solidFill>
                  <a:srgbClr val="E6B647"/>
                </a:solidFill>
                <a:latin typeface="Arial" panose="020B0604020202020204"/>
                <a:ea typeface="+mn-ea"/>
                <a:cs typeface="+mn-cs"/>
              </a:rPr>
              <a:t>Mock</a:t>
            </a:r>
            <a:r>
              <a:rPr lang="fr-FR" sz="1400" dirty="0">
                <a:solidFill>
                  <a:srgbClr val="E6B647"/>
                </a:solidFill>
                <a:latin typeface="Arial" panose="020B0604020202020204"/>
                <a:ea typeface="+mn-ea"/>
                <a:cs typeface="+mn-cs"/>
              </a:rPr>
              <a:t>)</a:t>
            </a: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374721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1226348"/>
            <a:ext cx="7633220" cy="3145602"/>
          </a:xfrm>
        </p:spPr>
        <p:txBody>
          <a:bodyPr>
            <a:normAutofit/>
          </a:bodyPr>
          <a:lstStyle/>
          <a:p>
            <a:pPr lvl="1"/>
            <a:r>
              <a:rPr lang="fr-FR" sz="1200" b="1" dirty="0"/>
              <a:t>Angular CLI </a:t>
            </a:r>
            <a:r>
              <a:rPr lang="fr-FR" sz="1200" dirty="0"/>
              <a:t>intègre par défaut Jasmine (Framework) et Karma (</a:t>
            </a:r>
            <a:r>
              <a:rPr lang="fr-FR" sz="1200" dirty="0" err="1"/>
              <a:t>runner</a:t>
            </a:r>
            <a:r>
              <a:rPr lang="fr-FR" sz="1200" dirty="0"/>
              <a:t>)</a:t>
            </a:r>
          </a:p>
          <a:p>
            <a:pPr lvl="2"/>
            <a:r>
              <a:rPr lang="fr-FR" sz="1200" dirty="0"/>
              <a:t>Le framework </a:t>
            </a:r>
            <a:r>
              <a:rPr lang="fr-FR" sz="1200" b="1" dirty="0"/>
              <a:t>Jasmine </a:t>
            </a:r>
            <a:r>
              <a:rPr lang="fr-FR" sz="1200" dirty="0"/>
              <a:t>:</a:t>
            </a:r>
            <a:r>
              <a:rPr lang="fr-FR" sz="1200" b="1" dirty="0"/>
              <a:t> </a:t>
            </a:r>
            <a:r>
              <a:rPr lang="fr-FR" sz="1200" dirty="0">
                <a:hlinkClick r:id="rId3"/>
              </a:rPr>
              <a:t>https://jasmine.github.io/</a:t>
            </a:r>
            <a:endParaRPr lang="fr-FR" sz="1200" b="1" dirty="0"/>
          </a:p>
          <a:p>
            <a:pPr lvl="2"/>
            <a:r>
              <a:rPr lang="fr-FR" sz="1200" dirty="0"/>
              <a:t>Le </a:t>
            </a:r>
            <a:r>
              <a:rPr lang="fr-FR" sz="1200" dirty="0" err="1"/>
              <a:t>runner</a:t>
            </a:r>
            <a:r>
              <a:rPr lang="fr-FR" sz="1200" dirty="0"/>
              <a:t> </a:t>
            </a:r>
            <a:r>
              <a:rPr lang="fr-FR" sz="1200" b="1" dirty="0"/>
              <a:t>Karma </a:t>
            </a:r>
            <a:r>
              <a:rPr lang="fr-FR" sz="1200" dirty="0"/>
              <a:t>: </a:t>
            </a:r>
            <a:r>
              <a:rPr lang="fr-FR" sz="1200" dirty="0">
                <a:hlinkClick r:id="rId4"/>
              </a:rPr>
              <a:t>https://karma-runner.github.io/latest/index.html</a:t>
            </a:r>
            <a:endParaRPr lang="fr-FR" sz="1200" dirty="0"/>
          </a:p>
          <a:p>
            <a:pPr lvl="1"/>
            <a:endParaRPr lang="fr-FR" sz="1200" dirty="0"/>
          </a:p>
          <a:p>
            <a:pPr lvl="1"/>
            <a:r>
              <a:rPr lang="fr-FR" sz="1200" dirty="0"/>
              <a:t>Nous allons utiliser </a:t>
            </a:r>
            <a:r>
              <a:rPr lang="fr-FR" sz="1200" b="1" dirty="0"/>
              <a:t>JEST</a:t>
            </a:r>
            <a:r>
              <a:rPr lang="fr-FR" sz="1200" dirty="0"/>
              <a:t> qui à comme avantage :</a:t>
            </a:r>
          </a:p>
          <a:p>
            <a:pPr lvl="2"/>
            <a:r>
              <a:rPr lang="fr-FR" sz="1200" dirty="0"/>
              <a:t>D’être un framework + un </a:t>
            </a:r>
            <a:r>
              <a:rPr lang="fr-FR" sz="1200" dirty="0" err="1"/>
              <a:t>runner</a:t>
            </a:r>
            <a:endParaRPr lang="fr-FR" sz="1200" dirty="0"/>
          </a:p>
          <a:p>
            <a:pPr lvl="2"/>
            <a:r>
              <a:rPr lang="fr-FR" sz="1200" dirty="0"/>
              <a:t>D’être plus explicite dans ces rapports</a:t>
            </a:r>
          </a:p>
          <a:p>
            <a:pPr lvl="2"/>
            <a:r>
              <a:rPr lang="fr-FR" sz="1200" dirty="0"/>
              <a:t>De paralléliser l’exécution des tests </a:t>
            </a:r>
          </a:p>
          <a:p>
            <a:pPr marL="0" lvl="1" indent="0">
              <a:buNone/>
            </a:pPr>
            <a:endParaRPr lang="fr-FR" sz="1200" dirty="0"/>
          </a:p>
          <a:p>
            <a:pPr lvl="1"/>
            <a:r>
              <a:rPr lang="fr-FR" sz="1200" dirty="0"/>
              <a:t>La commande </a:t>
            </a:r>
            <a:r>
              <a:rPr lang="fr-FR" sz="1200" b="1" dirty="0" err="1"/>
              <a:t>ng</a:t>
            </a:r>
            <a:r>
              <a:rPr lang="fr-FR" sz="1200" b="1" dirty="0"/>
              <a:t> test</a:t>
            </a:r>
            <a:r>
              <a:rPr lang="fr-FR" sz="1200" dirty="0"/>
              <a:t> démarre les tests </a:t>
            </a:r>
          </a:p>
          <a:p>
            <a:pPr lvl="1"/>
            <a:endParaRPr lang="fr-FR" sz="1200" dirty="0">
              <a:solidFill>
                <a:schemeClr val="bg1">
                  <a:lumMod val="50000"/>
                </a:schemeClr>
              </a:solidFill>
            </a:endParaRPr>
          </a:p>
          <a:p>
            <a:pPr lvl="1"/>
            <a:r>
              <a:rPr lang="fr-FR" sz="1200" dirty="0">
                <a:solidFill>
                  <a:schemeClr val="bg1">
                    <a:lumMod val="50000"/>
                  </a:schemeClr>
                </a:solidFill>
              </a:rPr>
              <a:t>Angular dispose de l’outils de test </a:t>
            </a:r>
            <a:r>
              <a:rPr lang="fr-FR" sz="1200" b="1" dirty="0" err="1">
                <a:solidFill>
                  <a:schemeClr val="bg1">
                    <a:lumMod val="50000"/>
                  </a:schemeClr>
                </a:solidFill>
              </a:rPr>
              <a:t>TestBed</a:t>
            </a:r>
            <a:r>
              <a:rPr lang="fr-FR" sz="1200" dirty="0">
                <a:solidFill>
                  <a:schemeClr val="bg1">
                    <a:lumMod val="50000"/>
                  </a:schemeClr>
                </a:solidFill>
              </a:rPr>
              <a:t> qui créé un module Angular de test, au même titre que les </a:t>
            </a:r>
            <a:r>
              <a:rPr lang="fr-FR" sz="1200" b="1" dirty="0">
                <a:solidFill>
                  <a:schemeClr val="bg1">
                    <a:lumMod val="50000"/>
                  </a:schemeClr>
                </a:solidFill>
              </a:rPr>
              <a:t>@NgModule</a:t>
            </a:r>
            <a:r>
              <a:rPr lang="fr-FR" sz="1200" dirty="0">
                <a:solidFill>
                  <a:schemeClr val="bg1">
                    <a:lumMod val="50000"/>
                  </a:schemeClr>
                </a:solidFill>
              </a:rPr>
              <a:t> et qui permet d’utiliser l’injection des services</a:t>
            </a:r>
            <a:endParaRPr lang="fr-FR" sz="1200" b="1" dirty="0">
              <a:solidFill>
                <a:schemeClr val="bg1">
                  <a:lumMod val="50000"/>
                </a:schemeClr>
              </a:solidFill>
            </a:endParaRP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Théorie</a:t>
            </a:r>
          </a:p>
        </p:txBody>
      </p:sp>
      <p:pic>
        <p:nvPicPr>
          <p:cNvPr id="4" name="Image 3">
            <a:extLst>
              <a:ext uri="{FF2B5EF4-FFF2-40B4-BE49-F238E27FC236}">
                <a16:creationId xmlns:a16="http://schemas.microsoft.com/office/drawing/2014/main" id="{BE56F667-807D-46CD-974D-D73EF57221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spTree>
    <p:extLst>
      <p:ext uri="{BB962C8B-B14F-4D97-AF65-F5344CB8AC3E}">
        <p14:creationId xmlns:p14="http://schemas.microsoft.com/office/powerpoint/2010/main" val="380586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Théorie - JEST</a:t>
            </a:r>
          </a:p>
        </p:txBody>
      </p:sp>
      <p:pic>
        <p:nvPicPr>
          <p:cNvPr id="4" name="Image 3">
            <a:extLst>
              <a:ext uri="{FF2B5EF4-FFF2-40B4-BE49-F238E27FC236}">
                <a16:creationId xmlns:a16="http://schemas.microsoft.com/office/drawing/2014/main" id="{BE56F667-807D-46CD-974D-D73EF57221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pic>
        <p:nvPicPr>
          <p:cNvPr id="7" name="Image 6">
            <a:extLst>
              <a:ext uri="{FF2B5EF4-FFF2-40B4-BE49-F238E27FC236}">
                <a16:creationId xmlns:a16="http://schemas.microsoft.com/office/drawing/2014/main" id="{E4457F46-C6A4-451B-9691-7B8F46BD9290}"/>
              </a:ext>
            </a:extLst>
          </p:cNvPr>
          <p:cNvPicPr>
            <a:picLocks noChangeAspect="1"/>
          </p:cNvPicPr>
          <p:nvPr/>
        </p:nvPicPr>
        <p:blipFill>
          <a:blip r:embed="rId4"/>
          <a:stretch>
            <a:fillRect/>
          </a:stretch>
        </p:blipFill>
        <p:spPr>
          <a:xfrm>
            <a:off x="35496" y="1092288"/>
            <a:ext cx="3871521" cy="2991630"/>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ACFB7B30-FBAE-4D0B-A363-FB39FC22E21E}"/>
              </a:ext>
            </a:extLst>
          </p:cNvPr>
          <p:cNvPicPr>
            <a:picLocks noChangeAspect="1"/>
          </p:cNvPicPr>
          <p:nvPr/>
        </p:nvPicPr>
        <p:blipFill>
          <a:blip r:embed="rId5"/>
          <a:stretch>
            <a:fillRect/>
          </a:stretch>
        </p:blipFill>
        <p:spPr>
          <a:xfrm>
            <a:off x="3995936" y="1705326"/>
            <a:ext cx="4996059" cy="2738632"/>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84A9A089-91F6-4179-A14C-9A0E1AEF02A2}"/>
              </a:ext>
            </a:extLst>
          </p:cNvPr>
          <p:cNvPicPr>
            <a:picLocks noChangeAspect="1"/>
          </p:cNvPicPr>
          <p:nvPr/>
        </p:nvPicPr>
        <p:blipFill>
          <a:blip r:embed="rId6"/>
          <a:stretch>
            <a:fillRect/>
          </a:stretch>
        </p:blipFill>
        <p:spPr>
          <a:xfrm>
            <a:off x="4147940" y="927987"/>
            <a:ext cx="4996059" cy="5666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6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0E0146C-8123-469A-8FED-41B797618B3A}"/>
              </a:ext>
            </a:extLst>
          </p:cNvPr>
          <p:cNvSpPr>
            <a:spLocks noGrp="1"/>
          </p:cNvSpPr>
          <p:nvPr>
            <p:ph type="body" sz="quarter" idx="11"/>
          </p:nvPr>
        </p:nvSpPr>
        <p:spPr/>
        <p:txBody>
          <a:bodyPr/>
          <a:lstStyle/>
          <a:p>
            <a:r>
              <a:rPr lang="fr-FR" dirty="0"/>
              <a:t>Suivi du Document</a:t>
            </a:r>
          </a:p>
        </p:txBody>
      </p:sp>
      <p:sp>
        <p:nvSpPr>
          <p:cNvPr id="17" name="Titre 16"/>
          <p:cNvSpPr>
            <a:spLocks noGrp="1"/>
          </p:cNvSpPr>
          <p:nvPr>
            <p:ph type="title"/>
          </p:nvPr>
        </p:nvSpPr>
        <p:spPr/>
        <p:txBody>
          <a:bodyPr/>
          <a:lstStyle/>
          <a:p>
            <a:r>
              <a:rPr lang="fr-FR" dirty="0"/>
              <a:t>Formation Angular</a:t>
            </a:r>
          </a:p>
        </p:txBody>
      </p:sp>
      <p:sp>
        <p:nvSpPr>
          <p:cNvPr id="4" name="Espace réservé du texte 3">
            <a:extLst>
              <a:ext uri="{FF2B5EF4-FFF2-40B4-BE49-F238E27FC236}">
                <a16:creationId xmlns:a16="http://schemas.microsoft.com/office/drawing/2014/main" id="{0A44B472-49F4-4573-9EC0-A1D71D55F546}"/>
              </a:ext>
            </a:extLst>
          </p:cNvPr>
          <p:cNvSpPr>
            <a:spLocks noGrp="1"/>
          </p:cNvSpPr>
          <p:nvPr>
            <p:ph type="body" sz="quarter" idx="14"/>
          </p:nvPr>
        </p:nvSpPr>
        <p:spPr/>
        <p:txBody>
          <a:bodyPr/>
          <a:lstStyle/>
          <a:p>
            <a:pPr lvl="1"/>
            <a:r>
              <a:rPr lang="fr-FR" dirty="0"/>
              <a:t>Statut Open : En cours / En validation / Validé</a:t>
            </a:r>
          </a:p>
          <a:p>
            <a:pPr lvl="1"/>
            <a:r>
              <a:rPr lang="fr-FR" dirty="0"/>
              <a:t>Liste de diffusion :</a:t>
            </a:r>
          </a:p>
          <a:p>
            <a:pPr lvl="1"/>
            <a:endParaRPr lang="fr-FR" dirty="0"/>
          </a:p>
          <a:p>
            <a:pPr lvl="1"/>
            <a:endParaRPr lang="fr-FR" dirty="0"/>
          </a:p>
          <a:p>
            <a:pPr lvl="1"/>
            <a:endParaRPr lang="fr-FR" dirty="0"/>
          </a:p>
          <a:p>
            <a:pPr lvl="1"/>
            <a:endParaRPr lang="fr-FR" dirty="0"/>
          </a:p>
          <a:p>
            <a:pPr lvl="1"/>
            <a:endParaRPr lang="fr-FR" dirty="0"/>
          </a:p>
          <a:p>
            <a:pPr lvl="1"/>
            <a:r>
              <a:rPr lang="fr-FR" dirty="0"/>
              <a:t>Historique :</a:t>
            </a:r>
          </a:p>
        </p:txBody>
      </p:sp>
      <p:graphicFrame>
        <p:nvGraphicFramePr>
          <p:cNvPr id="10" name="Tableau 9"/>
          <p:cNvGraphicFramePr>
            <a:graphicFrameLocks noGrp="1"/>
          </p:cNvGraphicFramePr>
          <p:nvPr>
            <p:extLst>
              <p:ext uri="{D42A27DB-BD31-4B8C-83A1-F6EECF244321}">
                <p14:modId xmlns:p14="http://schemas.microsoft.com/office/powerpoint/2010/main" val="1672396726"/>
              </p:ext>
            </p:extLst>
          </p:nvPr>
        </p:nvGraphicFramePr>
        <p:xfrm>
          <a:off x="612000" y="1563638"/>
          <a:ext cx="8100200" cy="982980"/>
        </p:xfrm>
        <a:graphic>
          <a:graphicData uri="http://schemas.openxmlformats.org/drawingml/2006/table">
            <a:tbl>
              <a:tblPr firstRow="1">
                <a:tableStyleId>{7DF18680-E054-41AD-8BC1-D1AEF772440D}</a:tableStyleId>
              </a:tblPr>
              <a:tblGrid>
                <a:gridCol w="2025050">
                  <a:extLst>
                    <a:ext uri="{9D8B030D-6E8A-4147-A177-3AD203B41FA5}">
                      <a16:colId xmlns:a16="http://schemas.microsoft.com/office/drawing/2014/main" val="1476748502"/>
                    </a:ext>
                  </a:extLst>
                </a:gridCol>
                <a:gridCol w="2025050">
                  <a:extLst>
                    <a:ext uri="{9D8B030D-6E8A-4147-A177-3AD203B41FA5}">
                      <a16:colId xmlns:a16="http://schemas.microsoft.com/office/drawing/2014/main" val="2886196229"/>
                    </a:ext>
                  </a:extLst>
                </a:gridCol>
                <a:gridCol w="2025050">
                  <a:extLst>
                    <a:ext uri="{9D8B030D-6E8A-4147-A177-3AD203B41FA5}">
                      <a16:colId xmlns:a16="http://schemas.microsoft.com/office/drawing/2014/main" val="4141574330"/>
                    </a:ext>
                  </a:extLst>
                </a:gridCol>
                <a:gridCol w="2025050">
                  <a:extLst>
                    <a:ext uri="{9D8B030D-6E8A-4147-A177-3AD203B41FA5}">
                      <a16:colId xmlns:a16="http://schemas.microsoft.com/office/drawing/2014/main" val="2585938547"/>
                    </a:ext>
                  </a:extLst>
                </a:gridCol>
              </a:tblGrid>
              <a:tr h="245745">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extLst>
                  <a:ext uri="{0D108BD9-81ED-4DB2-BD59-A6C34878D82A}">
                    <a16:rowId xmlns:a16="http://schemas.microsoft.com/office/drawing/2014/main" val="3164493298"/>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2962543063"/>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1706187134"/>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3593649869"/>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1757181561"/>
              </p:ext>
            </p:extLst>
          </p:nvPr>
        </p:nvGraphicFramePr>
        <p:xfrm>
          <a:off x="611560" y="2931790"/>
          <a:ext cx="8100200" cy="1508760"/>
        </p:xfrm>
        <a:graphic>
          <a:graphicData uri="http://schemas.openxmlformats.org/drawingml/2006/table">
            <a:tbl>
              <a:tblPr firstRow="1" bandRow="1">
                <a:tableStyleId>{7DF18680-E054-41AD-8BC1-D1AEF772440D}</a:tableStyleId>
              </a:tblPr>
              <a:tblGrid>
                <a:gridCol w="828044">
                  <a:extLst>
                    <a:ext uri="{9D8B030D-6E8A-4147-A177-3AD203B41FA5}">
                      <a16:colId xmlns:a16="http://schemas.microsoft.com/office/drawing/2014/main" val="20000"/>
                    </a:ext>
                  </a:extLst>
                </a:gridCol>
                <a:gridCol w="1172815">
                  <a:extLst>
                    <a:ext uri="{9D8B030D-6E8A-4147-A177-3AD203B41FA5}">
                      <a16:colId xmlns:a16="http://schemas.microsoft.com/office/drawing/2014/main" val="20001"/>
                    </a:ext>
                  </a:extLst>
                </a:gridCol>
                <a:gridCol w="2042217">
                  <a:extLst>
                    <a:ext uri="{9D8B030D-6E8A-4147-A177-3AD203B41FA5}">
                      <a16:colId xmlns:a16="http://schemas.microsoft.com/office/drawing/2014/main" val="20002"/>
                    </a:ext>
                  </a:extLst>
                </a:gridCol>
                <a:gridCol w="2033563">
                  <a:extLst>
                    <a:ext uri="{9D8B030D-6E8A-4147-A177-3AD203B41FA5}">
                      <a16:colId xmlns:a16="http://schemas.microsoft.com/office/drawing/2014/main" val="20003"/>
                    </a:ext>
                  </a:extLst>
                </a:gridCol>
                <a:gridCol w="2023561">
                  <a:extLst>
                    <a:ext uri="{9D8B030D-6E8A-4147-A177-3AD203B41FA5}">
                      <a16:colId xmlns:a16="http://schemas.microsoft.com/office/drawing/2014/main" val="20004"/>
                    </a:ext>
                  </a:extLst>
                </a:gridCol>
              </a:tblGrid>
              <a:tr h="228600">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Version</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Date</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Rédigé</a:t>
                      </a:r>
                      <a:r>
                        <a:rPr lang="fr-FR" sz="900" baseline="0" dirty="0"/>
                        <a:t> par </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Vérifié par</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Validé par</a:t>
                      </a:r>
                      <a:endParaRPr lang="fr-FR" sz="900" dirty="0">
                        <a:solidFill>
                          <a:schemeClr val="bg2"/>
                        </a:solidFill>
                        <a:latin typeface="+mn-lt"/>
                      </a:endParaRPr>
                    </a:p>
                  </a:txBody>
                  <a:tcPr/>
                </a:tc>
                <a:extLst>
                  <a:ext uri="{0D108BD9-81ED-4DB2-BD59-A6C34878D82A}">
                    <a16:rowId xmlns:a16="http://schemas.microsoft.com/office/drawing/2014/main" val="10000"/>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r>
                        <a:rPr lang="fr-FR" sz="800" dirty="0">
                          <a:solidFill>
                            <a:schemeClr val="tx1"/>
                          </a:solidFill>
                          <a:latin typeface="+mn-lt"/>
                        </a:rPr>
                        <a:t>1.0</a:t>
                      </a: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17/10/2019</a:t>
                      </a: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1"/>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a:t>
                      </a:r>
                      <a:r>
                        <a:rPr lang="fr-FR" sz="800" baseline="0" dirty="0">
                          <a:solidFill>
                            <a:schemeClr val="tx1"/>
                          </a:solidFill>
                          <a:latin typeface="+mn-lt"/>
                        </a:rPr>
                        <a:t> modification :</a:t>
                      </a:r>
                      <a:endParaRPr lang="fr-FR" sz="800" dirty="0">
                        <a:solidFill>
                          <a:schemeClr val="tx1"/>
                        </a:solidFill>
                        <a:latin typeface="+mn-lt"/>
                      </a:endParaRP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Création du document</a:t>
                      </a:r>
                    </a:p>
                  </a:txBody>
                  <a:tcPr/>
                </a:tc>
                <a:tc hMerge="1">
                  <a:txBody>
                    <a:bodyPr/>
                    <a:lstStyle/>
                    <a:p>
                      <a:endParaRPr lang="fr-FR" dirty="0"/>
                    </a:p>
                  </a:txBody>
                  <a:tcPr>
                    <a:solidFill>
                      <a:schemeClr val="bg1">
                        <a:lumMod val="95000"/>
                      </a:schemeClr>
                    </a:solidFill>
                  </a:tcPr>
                </a:tc>
                <a:extLst>
                  <a:ext uri="{0D108BD9-81ED-4DB2-BD59-A6C34878D82A}">
                    <a16:rowId xmlns:a16="http://schemas.microsoft.com/office/drawing/2014/main" val="10002"/>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3"/>
                  </a:ext>
                </a:extLst>
              </a:tr>
              <a:tr h="213360">
                <a:tc vMerge="1">
                  <a:txBody>
                    <a:bodyPr/>
                    <a:lstStyle/>
                    <a:p>
                      <a:pPr algn="ctr"/>
                      <a:endParaRPr lang="fr-FR" sz="1200" dirty="0"/>
                    </a:p>
                  </a:txBody>
                  <a:tcPr anchor="ct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a:solidFill>
                            <a:schemeClr val="tx1"/>
                          </a:solidFill>
                          <a:latin typeface="+mn-lt"/>
                        </a:rPr>
                        <a:t>Motif et nature de la modification :</a:t>
                      </a:r>
                    </a:p>
                  </a:txBody>
                  <a:tcPr/>
                </a:tc>
                <a:tc hMerge="1">
                  <a:txBody>
                    <a:bodyPr/>
                    <a:lstStyle/>
                    <a:p>
                      <a:endParaRPr lang="fr-FR" sz="1200" dirty="0"/>
                    </a:p>
                  </a:txBody>
                  <a:tcP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sz="1200" dirty="0"/>
                    </a:p>
                  </a:txBody>
                  <a:tcPr>
                    <a:solidFill>
                      <a:schemeClr val="bg2"/>
                    </a:solidFill>
                  </a:tcPr>
                </a:tc>
                <a:extLst>
                  <a:ext uri="{0D108BD9-81ED-4DB2-BD59-A6C34878D82A}">
                    <a16:rowId xmlns:a16="http://schemas.microsoft.com/office/drawing/2014/main" val="10004"/>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5"/>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 modification :</a:t>
                      </a: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dirty="0"/>
                    </a:p>
                  </a:txBody>
                  <a:tcPr>
                    <a:solidFill>
                      <a:schemeClr val="bg2"/>
                    </a:solidFill>
                  </a:tcPr>
                </a:tc>
                <a:extLst>
                  <a:ext uri="{0D108BD9-81ED-4DB2-BD59-A6C34878D82A}">
                    <a16:rowId xmlns:a16="http://schemas.microsoft.com/office/drawing/2014/main" val="10006"/>
                  </a:ext>
                </a:extLst>
              </a:tr>
            </a:tbl>
          </a:graphicData>
        </a:graphic>
      </p:graphicFrame>
      <p:sp>
        <p:nvSpPr>
          <p:cNvPr id="6" name="Espace réservé du pied de page 5">
            <a:extLst>
              <a:ext uri="{FF2B5EF4-FFF2-40B4-BE49-F238E27FC236}">
                <a16:creationId xmlns:a16="http://schemas.microsoft.com/office/drawing/2014/main" id="{899A42A2-C3B6-4BEA-8BF8-D9356AE36D9D}"/>
              </a:ext>
            </a:extLst>
          </p:cNvPr>
          <p:cNvSpPr>
            <a:spLocks noGrp="1"/>
          </p:cNvSpPr>
          <p:nvPr>
            <p:ph type="ftr" sz="quarter" idx="3"/>
          </p:nvPr>
        </p:nvSpPr>
        <p:spPr/>
        <p:txBody>
          <a:bodyPr/>
          <a:lstStyle/>
          <a:p>
            <a:endParaRPr lang="fr-FR" dirty="0"/>
          </a:p>
        </p:txBody>
      </p:sp>
    </p:spTree>
    <p:extLst>
      <p:ext uri="{BB962C8B-B14F-4D97-AF65-F5344CB8AC3E}">
        <p14:creationId xmlns:p14="http://schemas.microsoft.com/office/powerpoint/2010/main" val="399924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1059582"/>
            <a:ext cx="4680892" cy="1910310"/>
          </a:xfrm>
        </p:spPr>
        <p:txBody>
          <a:bodyPr>
            <a:normAutofit/>
          </a:bodyPr>
          <a:lstStyle/>
          <a:p>
            <a:pPr lvl="1"/>
            <a:r>
              <a:rPr lang="fr-FR" sz="1200" b="1" dirty="0">
                <a:solidFill>
                  <a:schemeClr val="bg1">
                    <a:lumMod val="50000"/>
                  </a:schemeClr>
                </a:solidFill>
              </a:rPr>
              <a:t>jest.config.js</a:t>
            </a:r>
            <a:r>
              <a:rPr lang="fr-FR" sz="1200" dirty="0">
                <a:solidFill>
                  <a:schemeClr val="bg1">
                    <a:lumMod val="50000"/>
                  </a:schemeClr>
                </a:solidFill>
              </a:rPr>
              <a:t> : la configuration principale de JEST se situe ce fichier</a:t>
            </a:r>
          </a:p>
          <a:p>
            <a:pPr lvl="2"/>
            <a:r>
              <a:rPr lang="fr-FR" sz="1200" dirty="0">
                <a:solidFill>
                  <a:schemeClr val="bg1">
                    <a:lumMod val="50000"/>
                  </a:schemeClr>
                </a:solidFill>
              </a:rPr>
              <a:t>On y définit notamment la couverture des tests</a:t>
            </a:r>
          </a:p>
          <a:p>
            <a:pPr lvl="1"/>
            <a:r>
              <a:rPr lang="fr-FR" sz="1200" b="1" dirty="0" err="1">
                <a:solidFill>
                  <a:schemeClr val="bg1">
                    <a:lumMod val="50000"/>
                  </a:schemeClr>
                </a:solidFill>
              </a:rPr>
              <a:t>tsconfig.spec.json</a:t>
            </a:r>
            <a:r>
              <a:rPr lang="fr-FR" sz="1200" dirty="0">
                <a:solidFill>
                  <a:schemeClr val="bg1">
                    <a:lumMod val="50000"/>
                  </a:schemeClr>
                </a:solidFill>
              </a:rPr>
              <a:t> : </a:t>
            </a:r>
          </a:p>
          <a:p>
            <a:pPr lvl="2"/>
            <a:r>
              <a:rPr lang="fr-FR" sz="1200" dirty="0">
                <a:solidFill>
                  <a:schemeClr val="bg1">
                    <a:lumMod val="50000"/>
                  </a:schemeClr>
                </a:solidFill>
              </a:rPr>
              <a:t>On y définit où sont les fichiers de tests : </a:t>
            </a:r>
            <a:r>
              <a:rPr lang="fr-FR" sz="1200" b="1" dirty="0">
                <a:solidFill>
                  <a:schemeClr val="bg1">
                    <a:lumMod val="50000"/>
                  </a:schemeClr>
                </a:solidFill>
              </a:rPr>
              <a:t>./test/*.</a:t>
            </a:r>
            <a:r>
              <a:rPr lang="fr-FR" sz="1200" b="1" dirty="0" err="1">
                <a:solidFill>
                  <a:schemeClr val="bg1">
                    <a:lumMod val="50000"/>
                  </a:schemeClr>
                </a:solidFill>
              </a:rPr>
              <a:t>spec.ts</a:t>
            </a:r>
            <a:endParaRPr lang="fr-FR" sz="1200" b="1" dirty="0">
              <a:solidFill>
                <a:schemeClr val="bg1">
                  <a:lumMod val="50000"/>
                </a:schemeClr>
              </a:solidFill>
            </a:endParaRPr>
          </a:p>
          <a:p>
            <a:pPr lvl="1"/>
            <a:r>
              <a:rPr lang="fr-FR" sz="1200" b="1" dirty="0" err="1">
                <a:solidFill>
                  <a:schemeClr val="bg1">
                    <a:lumMod val="50000"/>
                  </a:schemeClr>
                </a:solidFill>
              </a:rPr>
              <a:t>angular.json</a:t>
            </a:r>
            <a:endParaRPr lang="fr-FR" sz="1200" b="1" dirty="0">
              <a:solidFill>
                <a:schemeClr val="bg1">
                  <a:lumMod val="50000"/>
                </a:schemeClr>
              </a:solidFill>
            </a:endParaRPr>
          </a:p>
          <a:p>
            <a:pPr lvl="2"/>
            <a:r>
              <a:rPr lang="fr-FR" sz="1200" dirty="0">
                <a:solidFill>
                  <a:schemeClr val="bg1">
                    <a:lumMod val="50000"/>
                  </a:schemeClr>
                </a:solidFill>
              </a:rPr>
              <a:t>On définit à Angular le moteur d’exécution des tests unitaires</a:t>
            </a: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Théorie – Configuration</a:t>
            </a:r>
          </a:p>
        </p:txBody>
      </p:sp>
      <p:pic>
        <p:nvPicPr>
          <p:cNvPr id="7" name="Image 6">
            <a:extLst>
              <a:ext uri="{FF2B5EF4-FFF2-40B4-BE49-F238E27FC236}">
                <a16:creationId xmlns:a16="http://schemas.microsoft.com/office/drawing/2014/main" id="{DF57EF04-F771-462B-BE4C-39CBC0D4E5D3}"/>
              </a:ext>
            </a:extLst>
          </p:cNvPr>
          <p:cNvPicPr>
            <a:picLocks noChangeAspect="1"/>
          </p:cNvPicPr>
          <p:nvPr/>
        </p:nvPicPr>
        <p:blipFill>
          <a:blip r:embed="rId3"/>
          <a:stretch>
            <a:fillRect/>
          </a:stretch>
        </p:blipFill>
        <p:spPr>
          <a:xfrm>
            <a:off x="5508104" y="559589"/>
            <a:ext cx="3265549" cy="1671731"/>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FD2287D4-7F36-4F11-9959-1679FC7DD8BB}"/>
              </a:ext>
            </a:extLst>
          </p:cNvPr>
          <p:cNvPicPr>
            <a:picLocks noChangeAspect="1"/>
          </p:cNvPicPr>
          <p:nvPr/>
        </p:nvPicPr>
        <p:blipFill>
          <a:blip r:embed="rId4"/>
          <a:stretch>
            <a:fillRect/>
          </a:stretch>
        </p:blipFill>
        <p:spPr>
          <a:xfrm>
            <a:off x="5508104" y="2448026"/>
            <a:ext cx="3265549" cy="1910310"/>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2C0CBC25-0B0C-4E19-865A-6208A330AFDD}"/>
              </a:ext>
            </a:extLst>
          </p:cNvPr>
          <p:cNvPicPr>
            <a:picLocks noChangeAspect="1"/>
          </p:cNvPicPr>
          <p:nvPr/>
        </p:nvPicPr>
        <p:blipFill>
          <a:blip r:embed="rId5"/>
          <a:stretch>
            <a:fillRect/>
          </a:stretch>
        </p:blipFill>
        <p:spPr>
          <a:xfrm>
            <a:off x="1227415" y="2969892"/>
            <a:ext cx="3558647" cy="2022810"/>
          </a:xfrm>
          <a:prstGeom prst="rect">
            <a:avLst/>
          </a:prstGeom>
          <a:effectLst>
            <a:outerShdw blurRad="50800" dist="38100" dir="2700000" algn="tl" rotWithShape="0">
              <a:prstClr val="black">
                <a:alpha val="40000"/>
              </a:prstClr>
            </a:outerShdw>
          </a:effectLst>
        </p:spPr>
      </p:pic>
      <p:pic>
        <p:nvPicPr>
          <p:cNvPr id="15" name="Image 14">
            <a:extLst>
              <a:ext uri="{FF2B5EF4-FFF2-40B4-BE49-F238E27FC236}">
                <a16:creationId xmlns:a16="http://schemas.microsoft.com/office/drawing/2014/main" id="{02C6FA06-A4BA-4F0C-A39F-4EE85D6CDB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spTree>
    <p:extLst>
      <p:ext uri="{BB962C8B-B14F-4D97-AF65-F5344CB8AC3E}">
        <p14:creationId xmlns:p14="http://schemas.microsoft.com/office/powerpoint/2010/main" val="414028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987574"/>
            <a:ext cx="3965821" cy="3543926"/>
          </a:xfrm>
        </p:spPr>
        <p:txBody>
          <a:bodyPr>
            <a:normAutofit/>
          </a:bodyPr>
          <a:lstStyle/>
          <a:p>
            <a:pPr marL="0" lvl="1" indent="0">
              <a:buNone/>
            </a:pPr>
            <a:r>
              <a:rPr lang="fr-FR" sz="1200" b="1" dirty="0"/>
              <a:t>Le fichier de test est découpé en 3 parties : 2x </a:t>
            </a:r>
            <a:r>
              <a:rPr lang="fr-FR" sz="1200" b="1" dirty="0" err="1"/>
              <a:t>beforeEach</a:t>
            </a:r>
            <a:r>
              <a:rPr lang="fr-FR" sz="1200" b="1" dirty="0"/>
              <a:t>() et les tests </a:t>
            </a:r>
          </a:p>
          <a:p>
            <a:pPr marL="0" lvl="1" indent="0">
              <a:buNone/>
            </a:pPr>
            <a:endParaRPr lang="fr-FR" sz="1200" b="1" dirty="0"/>
          </a:p>
          <a:p>
            <a:pPr lvl="1"/>
            <a:r>
              <a:rPr lang="fr-FR" sz="1200" b="1" dirty="0" err="1"/>
              <a:t>beforeEach</a:t>
            </a:r>
            <a:r>
              <a:rPr lang="fr-FR" sz="1200" b="1" dirty="0"/>
              <a:t> asynchrone</a:t>
            </a:r>
          </a:p>
          <a:p>
            <a:pPr lvl="2"/>
            <a:r>
              <a:rPr lang="fr-FR" sz="1200" dirty="0"/>
              <a:t>Initialisation du module de test, avec les imports, déclaration et providers de tout ce dont vous avez besoin</a:t>
            </a:r>
          </a:p>
          <a:p>
            <a:pPr lvl="1"/>
            <a:r>
              <a:rPr lang="fr-FR" sz="1200" b="1" dirty="0" err="1"/>
              <a:t>compileComponent</a:t>
            </a:r>
            <a:r>
              <a:rPr lang="fr-FR" sz="1200" b="1" dirty="0"/>
              <a:t> ()</a:t>
            </a:r>
            <a:r>
              <a:rPr lang="fr-FR" sz="1200" dirty="0"/>
              <a:t> : compilation du </a:t>
            </a:r>
            <a:r>
              <a:rPr lang="fr-FR" sz="1200" dirty="0" err="1"/>
              <a:t>template</a:t>
            </a:r>
            <a:r>
              <a:rPr lang="fr-FR" sz="1200" dirty="0"/>
              <a:t> méthode asynchrone</a:t>
            </a:r>
          </a:p>
          <a:p>
            <a:pPr lvl="1"/>
            <a:r>
              <a:rPr lang="fr-FR" sz="1200" b="1" dirty="0" err="1"/>
              <a:t>beforeEach</a:t>
            </a:r>
            <a:r>
              <a:rPr lang="fr-FR" sz="1200" b="1" dirty="0"/>
              <a:t> synchrone</a:t>
            </a:r>
          </a:p>
          <a:p>
            <a:pPr lvl="2"/>
            <a:r>
              <a:rPr lang="fr-FR" sz="1200" dirty="0"/>
              <a:t>Préparation des composants à tester</a:t>
            </a:r>
          </a:p>
          <a:p>
            <a:pPr lvl="1"/>
            <a:r>
              <a:rPr lang="fr-FR" sz="1200" b="1" dirty="0"/>
              <a:t>Tests unitaires</a:t>
            </a:r>
          </a:p>
          <a:p>
            <a:pPr lvl="2"/>
            <a:r>
              <a:rPr lang="fr-FR" sz="1200" dirty="0"/>
              <a:t>It(‘ </a:t>
            </a:r>
            <a:r>
              <a:rPr lang="fr-FR" sz="1200" dirty="0" err="1"/>
              <a:t>should</a:t>
            </a:r>
            <a:r>
              <a:rPr lang="fr-FR" sz="1200" dirty="0"/>
              <a:t> </a:t>
            </a:r>
            <a:r>
              <a:rPr lang="fr-FR" sz="1200" dirty="0" err="1"/>
              <a:t>create</a:t>
            </a:r>
            <a:r>
              <a:rPr lang="fr-FR" sz="1200" dirty="0"/>
              <a:t>’, () =&gt; {})</a:t>
            </a:r>
          </a:p>
          <a:p>
            <a:pPr lvl="2"/>
            <a:r>
              <a:rPr lang="fr-FR" sz="1200" b="1" dirty="0" err="1"/>
              <a:t>expect</a:t>
            </a:r>
            <a:r>
              <a:rPr lang="fr-FR" sz="1200" dirty="0"/>
              <a:t> - L’attendu suivi de fonction de test : </a:t>
            </a:r>
            <a:r>
              <a:rPr lang="fr-FR" sz="1200" dirty="0" err="1"/>
              <a:t>toBeTruthy</a:t>
            </a:r>
            <a:r>
              <a:rPr lang="fr-FR" sz="1200" dirty="0"/>
              <a:t>, </a:t>
            </a:r>
            <a:r>
              <a:rPr lang="fr-FR" sz="1200" dirty="0" err="1"/>
              <a:t>toEqual</a:t>
            </a:r>
            <a:r>
              <a:rPr lang="fr-FR" sz="1200" dirty="0"/>
              <a:t>, etc…</a:t>
            </a:r>
          </a:p>
          <a:p>
            <a:pPr lvl="2"/>
            <a:endParaRPr lang="fr-FR" sz="1200" dirty="0">
              <a:solidFill>
                <a:schemeClr val="bg1">
                  <a:lumMod val="50000"/>
                </a:schemeClr>
              </a:solidFill>
            </a:endParaRPr>
          </a:p>
          <a:p>
            <a:pPr lvl="2"/>
            <a:endParaRPr lang="fr-FR" sz="1200" dirty="0">
              <a:solidFill>
                <a:schemeClr val="bg1">
                  <a:lumMod val="50000"/>
                </a:schemeClr>
              </a:solidFill>
            </a:endParaRPr>
          </a:p>
          <a:p>
            <a:pPr lvl="1"/>
            <a:endParaRPr lang="fr-FR" sz="1200" dirty="0">
              <a:solidFill>
                <a:schemeClr val="bg1">
                  <a:lumMod val="50000"/>
                </a:schemeClr>
              </a:solidFill>
            </a:endParaRP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Théorie – Test d’un composant</a:t>
            </a:r>
          </a:p>
        </p:txBody>
      </p:sp>
      <p:pic>
        <p:nvPicPr>
          <p:cNvPr id="4" name="Image 3">
            <a:extLst>
              <a:ext uri="{FF2B5EF4-FFF2-40B4-BE49-F238E27FC236}">
                <a16:creationId xmlns:a16="http://schemas.microsoft.com/office/drawing/2014/main" id="{B19E3FFC-D2FC-4C94-8FCF-781D43718336}"/>
              </a:ext>
            </a:extLst>
          </p:cNvPr>
          <p:cNvPicPr>
            <a:picLocks noChangeAspect="1"/>
          </p:cNvPicPr>
          <p:nvPr/>
        </p:nvPicPr>
        <p:blipFill>
          <a:blip r:embed="rId3"/>
          <a:stretch>
            <a:fillRect/>
          </a:stretch>
        </p:blipFill>
        <p:spPr>
          <a:xfrm>
            <a:off x="4577009" y="525391"/>
            <a:ext cx="4506238" cy="3878787"/>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153AEF25-7D26-4DB9-B937-F194AEC3F2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spTree>
    <p:extLst>
      <p:ext uri="{BB962C8B-B14F-4D97-AF65-F5344CB8AC3E}">
        <p14:creationId xmlns:p14="http://schemas.microsoft.com/office/powerpoint/2010/main" val="310405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987573"/>
            <a:ext cx="4464868" cy="3441721"/>
          </a:xfrm>
        </p:spPr>
        <p:txBody>
          <a:bodyPr>
            <a:normAutofit/>
          </a:bodyPr>
          <a:lstStyle/>
          <a:p>
            <a:pPr marL="0" lvl="1" indent="0">
              <a:buNone/>
            </a:pPr>
            <a:r>
              <a:rPr lang="fr-FR" sz="1200" b="1" dirty="0"/>
              <a:t>Le fichier de test est découpé en 2 parties : nous n’avons pas besoin de la partie asynchrone</a:t>
            </a:r>
          </a:p>
          <a:p>
            <a:pPr marL="0" lvl="1" indent="0">
              <a:buNone/>
            </a:pPr>
            <a:endParaRPr lang="fr-FR" sz="1200" b="1" dirty="0"/>
          </a:p>
          <a:p>
            <a:pPr lvl="1"/>
            <a:r>
              <a:rPr lang="fr-FR" sz="1200" b="1" dirty="0" err="1"/>
              <a:t>beforeEach</a:t>
            </a:r>
            <a:r>
              <a:rPr lang="fr-FR" sz="1200" b="1" dirty="0"/>
              <a:t> synchrone</a:t>
            </a:r>
          </a:p>
          <a:p>
            <a:pPr lvl="2"/>
            <a:r>
              <a:rPr lang="fr-FR" sz="1200" dirty="0"/>
              <a:t>Initialisation du module de test, avec les imports, déclaration et providers de tout ce dont vous avez besoin</a:t>
            </a:r>
          </a:p>
          <a:p>
            <a:pPr lvl="2"/>
            <a:r>
              <a:rPr lang="fr-FR" sz="1200" dirty="0"/>
              <a:t>Initialisation du service</a:t>
            </a:r>
          </a:p>
          <a:p>
            <a:pPr lvl="2"/>
            <a:endParaRPr lang="fr-FR" sz="1200" dirty="0"/>
          </a:p>
          <a:p>
            <a:pPr lvl="1"/>
            <a:r>
              <a:rPr lang="fr-FR" sz="1200" b="1" dirty="0"/>
              <a:t>Test unitaire</a:t>
            </a:r>
          </a:p>
          <a:p>
            <a:pPr lvl="2"/>
            <a:r>
              <a:rPr lang="fr-FR" sz="1200" dirty="0"/>
              <a:t>It(‘ </a:t>
            </a:r>
            <a:r>
              <a:rPr lang="fr-FR" sz="1200" dirty="0" err="1"/>
              <a:t>should</a:t>
            </a:r>
            <a:r>
              <a:rPr lang="fr-FR" sz="1200" dirty="0"/>
              <a:t> </a:t>
            </a:r>
            <a:r>
              <a:rPr lang="fr-FR" sz="1200" dirty="0" err="1"/>
              <a:t>create</a:t>
            </a:r>
            <a:r>
              <a:rPr lang="fr-FR" sz="1200" dirty="0"/>
              <a:t>’, () =&gt; {})</a:t>
            </a:r>
          </a:p>
          <a:p>
            <a:pPr lvl="2"/>
            <a:r>
              <a:rPr lang="fr-FR" sz="1200" b="1" dirty="0" err="1"/>
              <a:t>expect</a:t>
            </a:r>
            <a:r>
              <a:rPr lang="fr-FR" sz="1200" dirty="0"/>
              <a:t> - L’attendu suivi de fonction de test : </a:t>
            </a:r>
            <a:r>
              <a:rPr lang="fr-FR" sz="1200" dirty="0" err="1"/>
              <a:t>toBeTruthy</a:t>
            </a:r>
            <a:r>
              <a:rPr lang="fr-FR" sz="1200" dirty="0"/>
              <a:t>, </a:t>
            </a:r>
            <a:r>
              <a:rPr lang="fr-FR" sz="1200" dirty="0" err="1"/>
              <a:t>toEqual</a:t>
            </a:r>
            <a:r>
              <a:rPr lang="fr-FR" sz="1200" dirty="0"/>
              <a:t>, etc…</a:t>
            </a:r>
          </a:p>
          <a:p>
            <a:pPr lvl="2"/>
            <a:endParaRPr lang="fr-FR" sz="1200" dirty="0">
              <a:solidFill>
                <a:schemeClr val="bg1">
                  <a:lumMod val="50000"/>
                </a:schemeClr>
              </a:solidFill>
            </a:endParaRPr>
          </a:p>
          <a:p>
            <a:pPr lvl="1"/>
            <a:endParaRPr lang="fr-FR" sz="1200" dirty="0">
              <a:solidFill>
                <a:schemeClr val="bg1">
                  <a:lumMod val="50000"/>
                </a:schemeClr>
              </a:solidFill>
            </a:endParaRP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Théorie – Test d’un service</a:t>
            </a:r>
          </a:p>
        </p:txBody>
      </p:sp>
      <p:pic>
        <p:nvPicPr>
          <p:cNvPr id="4" name="Image 3">
            <a:extLst>
              <a:ext uri="{FF2B5EF4-FFF2-40B4-BE49-F238E27FC236}">
                <a16:creationId xmlns:a16="http://schemas.microsoft.com/office/drawing/2014/main" id="{2AABC0E0-F52A-4F28-850A-D901239EEA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pic>
        <p:nvPicPr>
          <p:cNvPr id="8" name="Image 7">
            <a:extLst>
              <a:ext uri="{FF2B5EF4-FFF2-40B4-BE49-F238E27FC236}">
                <a16:creationId xmlns:a16="http://schemas.microsoft.com/office/drawing/2014/main" id="{EB4CDD1B-D1DC-427F-B8DB-BEDA22D1A8F4}"/>
              </a:ext>
            </a:extLst>
          </p:cNvPr>
          <p:cNvPicPr>
            <a:picLocks noChangeAspect="1"/>
          </p:cNvPicPr>
          <p:nvPr/>
        </p:nvPicPr>
        <p:blipFill>
          <a:blip r:embed="rId4"/>
          <a:stretch>
            <a:fillRect/>
          </a:stretch>
        </p:blipFill>
        <p:spPr>
          <a:xfrm>
            <a:off x="5148064" y="993185"/>
            <a:ext cx="3886742" cy="31627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971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431675" y="1019342"/>
            <a:ext cx="4317353" cy="2050460"/>
          </a:xfrm>
        </p:spPr>
        <p:txBody>
          <a:bodyPr>
            <a:normAutofit/>
          </a:bodyPr>
          <a:lstStyle/>
          <a:p>
            <a:pPr lvl="1"/>
            <a:r>
              <a:rPr lang="fr-FR" sz="1200" dirty="0" err="1">
                <a:solidFill>
                  <a:schemeClr val="bg1">
                    <a:lumMod val="50000"/>
                  </a:schemeClr>
                </a:solidFill>
              </a:rPr>
              <a:t>Jest</a:t>
            </a:r>
            <a:r>
              <a:rPr lang="fr-FR" sz="1200" dirty="0">
                <a:solidFill>
                  <a:schemeClr val="bg1">
                    <a:lumMod val="50000"/>
                  </a:schemeClr>
                </a:solidFill>
              </a:rPr>
              <a:t> propose un système de </a:t>
            </a:r>
            <a:r>
              <a:rPr lang="fr-FR" sz="1200" dirty="0" err="1">
                <a:solidFill>
                  <a:schemeClr val="bg1">
                    <a:lumMod val="50000"/>
                  </a:schemeClr>
                </a:solidFill>
              </a:rPr>
              <a:t>mock</a:t>
            </a:r>
            <a:r>
              <a:rPr lang="fr-FR" sz="1200" dirty="0">
                <a:solidFill>
                  <a:schemeClr val="bg1">
                    <a:lumMod val="50000"/>
                  </a:schemeClr>
                </a:solidFill>
              </a:rPr>
              <a:t> à base d’une simple fonction : </a:t>
            </a:r>
            <a:r>
              <a:rPr lang="fr-FR" sz="1200" b="1" dirty="0" err="1">
                <a:solidFill>
                  <a:schemeClr val="bg1">
                    <a:lumMod val="50000"/>
                  </a:schemeClr>
                </a:solidFill>
              </a:rPr>
              <a:t>jest.fn</a:t>
            </a:r>
            <a:r>
              <a:rPr lang="fr-FR" sz="1200" b="1" dirty="0">
                <a:solidFill>
                  <a:schemeClr val="bg1">
                    <a:lumMod val="50000"/>
                  </a:schemeClr>
                </a:solidFill>
              </a:rPr>
              <a:t>()</a:t>
            </a:r>
          </a:p>
          <a:p>
            <a:pPr lvl="1"/>
            <a:endParaRPr lang="fr-FR" sz="1200" b="1" dirty="0">
              <a:solidFill>
                <a:schemeClr val="bg1">
                  <a:lumMod val="50000"/>
                </a:schemeClr>
              </a:solidFill>
            </a:endParaRPr>
          </a:p>
          <a:p>
            <a:pPr lvl="1"/>
            <a:r>
              <a:rPr lang="fr-FR" sz="1200" dirty="0">
                <a:solidFill>
                  <a:schemeClr val="bg1">
                    <a:lumMod val="50000"/>
                  </a:schemeClr>
                </a:solidFill>
              </a:rPr>
              <a:t>Pour </a:t>
            </a:r>
            <a:r>
              <a:rPr lang="fr-FR" sz="1200" dirty="0" err="1">
                <a:solidFill>
                  <a:schemeClr val="bg1">
                    <a:lumMod val="50000"/>
                  </a:schemeClr>
                </a:solidFill>
              </a:rPr>
              <a:t>mock</a:t>
            </a:r>
            <a:r>
              <a:rPr lang="fr-FR" sz="1200" dirty="0">
                <a:solidFill>
                  <a:schemeClr val="bg1">
                    <a:lumMod val="50000"/>
                  </a:schemeClr>
                </a:solidFill>
              </a:rPr>
              <a:t> une fonction d’un service il suffit de </a:t>
            </a:r>
          </a:p>
          <a:p>
            <a:pPr lvl="2"/>
            <a:r>
              <a:rPr lang="fr-FR" sz="1200" dirty="0">
                <a:solidFill>
                  <a:schemeClr val="bg1">
                    <a:lumMod val="50000"/>
                  </a:schemeClr>
                </a:solidFill>
              </a:rPr>
              <a:t>Créer un objet représentant le service avec comme propriétés des fonctions </a:t>
            </a:r>
            <a:r>
              <a:rPr lang="fr-FR" sz="1200" b="1" dirty="0" err="1">
                <a:solidFill>
                  <a:schemeClr val="bg1">
                    <a:lumMod val="50000"/>
                  </a:schemeClr>
                </a:solidFill>
              </a:rPr>
              <a:t>jest.fn</a:t>
            </a:r>
            <a:r>
              <a:rPr lang="fr-FR" sz="1200" b="1" dirty="0">
                <a:solidFill>
                  <a:schemeClr val="bg1">
                    <a:lumMod val="50000"/>
                  </a:schemeClr>
                </a:solidFill>
              </a:rPr>
              <a:t>()</a:t>
            </a:r>
          </a:p>
          <a:p>
            <a:pPr lvl="2"/>
            <a:r>
              <a:rPr lang="fr-FR" sz="1200" dirty="0">
                <a:solidFill>
                  <a:schemeClr val="bg1">
                    <a:lumMod val="50000"/>
                  </a:schemeClr>
                </a:solidFill>
              </a:rPr>
              <a:t>Injecter ce </a:t>
            </a:r>
            <a:r>
              <a:rPr lang="fr-FR" sz="1200" dirty="0" err="1">
                <a:solidFill>
                  <a:schemeClr val="bg1">
                    <a:lumMod val="50000"/>
                  </a:schemeClr>
                </a:solidFill>
              </a:rPr>
              <a:t>mock</a:t>
            </a:r>
            <a:r>
              <a:rPr lang="fr-FR" sz="1200" dirty="0">
                <a:solidFill>
                  <a:schemeClr val="bg1">
                    <a:lumMod val="50000"/>
                  </a:schemeClr>
                </a:solidFill>
              </a:rPr>
              <a:t> à la place du vrai service</a:t>
            </a: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5544175" cy="246221"/>
          </a:xfrm>
        </p:spPr>
        <p:txBody>
          <a:bodyPr/>
          <a:lstStyle/>
          <a:p>
            <a:r>
              <a:rPr lang="fr-FR" dirty="0"/>
              <a:t>Théorie – </a:t>
            </a:r>
            <a:r>
              <a:rPr lang="fr-FR" dirty="0" err="1"/>
              <a:t>Mock</a:t>
            </a:r>
            <a:r>
              <a:rPr lang="fr-FR" dirty="0"/>
              <a:t> de service avec JEST</a:t>
            </a:r>
          </a:p>
        </p:txBody>
      </p:sp>
      <p:pic>
        <p:nvPicPr>
          <p:cNvPr id="4" name="Image 3">
            <a:extLst>
              <a:ext uri="{FF2B5EF4-FFF2-40B4-BE49-F238E27FC236}">
                <a16:creationId xmlns:a16="http://schemas.microsoft.com/office/drawing/2014/main" id="{D35F91B0-7314-4D6F-890F-251A825C1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grpSp>
        <p:nvGrpSpPr>
          <p:cNvPr id="6" name="Groupe 5">
            <a:extLst>
              <a:ext uri="{FF2B5EF4-FFF2-40B4-BE49-F238E27FC236}">
                <a16:creationId xmlns:a16="http://schemas.microsoft.com/office/drawing/2014/main" id="{CFEC1FCE-D274-4FBA-AA38-182C73D196ED}"/>
              </a:ext>
            </a:extLst>
          </p:cNvPr>
          <p:cNvGrpSpPr/>
          <p:nvPr/>
        </p:nvGrpSpPr>
        <p:grpSpPr>
          <a:xfrm>
            <a:off x="5381049" y="726541"/>
            <a:ext cx="3583439" cy="2982345"/>
            <a:chOff x="4749028" y="1023004"/>
            <a:chExt cx="3835602" cy="3450971"/>
          </a:xfrm>
        </p:grpSpPr>
        <p:sp>
          <p:nvSpPr>
            <p:cNvPr id="14" name="Espace réservé du texte 3">
              <a:extLst>
                <a:ext uri="{FF2B5EF4-FFF2-40B4-BE49-F238E27FC236}">
                  <a16:creationId xmlns:a16="http://schemas.microsoft.com/office/drawing/2014/main" id="{F85D370D-1837-472E-B68F-F77F988F587D}"/>
                </a:ext>
              </a:extLst>
            </p:cNvPr>
            <p:cNvSpPr txBox="1">
              <a:spLocks/>
            </p:cNvSpPr>
            <p:nvPr/>
          </p:nvSpPr>
          <p:spPr>
            <a:xfrm>
              <a:off x="4749028" y="1023004"/>
              <a:ext cx="3801005" cy="240598"/>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a:t>
              </a:r>
              <a:r>
                <a:rPr lang="fr-FR" sz="1200" b="1" dirty="0" err="1">
                  <a:solidFill>
                    <a:srgbClr val="00B0F0"/>
                  </a:solidFill>
                </a:rPr>
                <a:t>mock</a:t>
              </a:r>
              <a:r>
                <a:rPr lang="fr-FR" sz="1200" b="1" dirty="0">
                  <a:solidFill>
                    <a:srgbClr val="00B0F0"/>
                  </a:solidFill>
                </a:rPr>
                <a:t> du Router :</a:t>
              </a:r>
            </a:p>
          </p:txBody>
        </p:sp>
        <p:pic>
          <p:nvPicPr>
            <p:cNvPr id="5" name="Image 4">
              <a:extLst>
                <a:ext uri="{FF2B5EF4-FFF2-40B4-BE49-F238E27FC236}">
                  <a16:creationId xmlns:a16="http://schemas.microsoft.com/office/drawing/2014/main" id="{83716AF1-DD39-4C39-8B22-B23747242690}"/>
                </a:ext>
              </a:extLst>
            </p:cNvPr>
            <p:cNvPicPr>
              <a:picLocks noChangeAspect="1"/>
            </p:cNvPicPr>
            <p:nvPr/>
          </p:nvPicPr>
          <p:blipFill>
            <a:blip r:embed="rId4"/>
            <a:stretch>
              <a:fillRect/>
            </a:stretch>
          </p:blipFill>
          <p:spPr>
            <a:xfrm>
              <a:off x="4783625" y="1263602"/>
              <a:ext cx="3801005" cy="3210373"/>
            </a:xfrm>
            <a:prstGeom prst="rect">
              <a:avLst/>
            </a:prstGeom>
            <a:effectLst>
              <a:outerShdw blurRad="50800" dist="38100" dir="2700000" algn="tl" rotWithShape="0">
                <a:prstClr val="black">
                  <a:alpha val="40000"/>
                </a:prstClr>
              </a:outerShdw>
            </a:effectLst>
          </p:spPr>
        </p:pic>
      </p:grpSp>
      <p:grpSp>
        <p:nvGrpSpPr>
          <p:cNvPr id="20" name="Groupe 19">
            <a:extLst>
              <a:ext uri="{FF2B5EF4-FFF2-40B4-BE49-F238E27FC236}">
                <a16:creationId xmlns:a16="http://schemas.microsoft.com/office/drawing/2014/main" id="{197C3E3E-A3E5-4AF8-85AD-32F5244B12E3}"/>
              </a:ext>
            </a:extLst>
          </p:cNvPr>
          <p:cNvGrpSpPr/>
          <p:nvPr/>
        </p:nvGrpSpPr>
        <p:grpSpPr>
          <a:xfrm>
            <a:off x="179512" y="3002939"/>
            <a:ext cx="5014018" cy="1369011"/>
            <a:chOff x="399353" y="2859874"/>
            <a:chExt cx="5133080" cy="1369011"/>
          </a:xfrm>
        </p:grpSpPr>
        <p:pic>
          <p:nvPicPr>
            <p:cNvPr id="8" name="Image 7">
              <a:extLst>
                <a:ext uri="{FF2B5EF4-FFF2-40B4-BE49-F238E27FC236}">
                  <a16:creationId xmlns:a16="http://schemas.microsoft.com/office/drawing/2014/main" id="{0FBA1AFF-41E0-460D-B36E-B2D97194A5F9}"/>
                </a:ext>
              </a:extLst>
            </p:cNvPr>
            <p:cNvPicPr>
              <a:picLocks noChangeAspect="1"/>
            </p:cNvPicPr>
            <p:nvPr/>
          </p:nvPicPr>
          <p:blipFill>
            <a:blip r:embed="rId5"/>
            <a:stretch>
              <a:fillRect/>
            </a:stretch>
          </p:blipFill>
          <p:spPr>
            <a:xfrm>
              <a:off x="399353" y="3069802"/>
              <a:ext cx="5133080" cy="1159083"/>
            </a:xfrm>
            <a:prstGeom prst="rect">
              <a:avLst/>
            </a:prstGeom>
            <a:effectLst>
              <a:outerShdw blurRad="50800" dist="38100" dir="2700000" algn="tl" rotWithShape="0">
                <a:prstClr val="black">
                  <a:alpha val="40000"/>
                </a:prstClr>
              </a:outerShdw>
            </a:effectLst>
          </p:spPr>
        </p:pic>
        <p:sp>
          <p:nvSpPr>
            <p:cNvPr id="9" name="Espace réservé du texte 3">
              <a:extLst>
                <a:ext uri="{FF2B5EF4-FFF2-40B4-BE49-F238E27FC236}">
                  <a16:creationId xmlns:a16="http://schemas.microsoft.com/office/drawing/2014/main" id="{241B0B91-A929-4199-9606-46EFC38A01FD}"/>
                </a:ext>
              </a:extLst>
            </p:cNvPr>
            <p:cNvSpPr txBox="1">
              <a:spLocks/>
            </p:cNvSpPr>
            <p:nvPr/>
          </p:nvSpPr>
          <p:spPr>
            <a:xfrm>
              <a:off x="431675" y="2859874"/>
              <a:ext cx="3551117" cy="20792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a:t>
              </a:r>
              <a:r>
                <a:rPr lang="fr-FR" sz="1200" b="1" dirty="0" err="1">
                  <a:solidFill>
                    <a:srgbClr val="00B0F0"/>
                  </a:solidFill>
                </a:rPr>
                <a:t>mock</a:t>
              </a:r>
              <a:r>
                <a:rPr lang="fr-FR" sz="1200" b="1" dirty="0">
                  <a:solidFill>
                    <a:srgbClr val="00B0F0"/>
                  </a:solidFill>
                </a:rPr>
                <a:t> avec retour :</a:t>
              </a:r>
            </a:p>
          </p:txBody>
        </p:sp>
      </p:grpSp>
    </p:spTree>
    <p:extLst>
      <p:ext uri="{BB962C8B-B14F-4D97-AF65-F5344CB8AC3E}">
        <p14:creationId xmlns:p14="http://schemas.microsoft.com/office/powerpoint/2010/main" val="4147089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2756652"/>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Tests unitaires – Mise en pratique</a:t>
            </a:r>
          </a:p>
          <a:p>
            <a:r>
              <a:rPr lang="fr-FR" sz="1400" dirty="0">
                <a:solidFill>
                  <a:srgbClr val="E6B647"/>
                </a:solidFill>
                <a:latin typeface="Arial" panose="020B0604020202020204"/>
                <a:ea typeface="+mn-ea"/>
                <a:cs typeface="+mn-cs"/>
              </a:rPr>
              <a:t>Tester le composant </a:t>
            </a:r>
            <a:r>
              <a:rPr lang="fr-FR" sz="1400" dirty="0" err="1">
                <a:solidFill>
                  <a:srgbClr val="E6B647"/>
                </a:solidFill>
                <a:latin typeface="Arial" panose="020B0604020202020204"/>
                <a:ea typeface="+mn-ea"/>
                <a:cs typeface="+mn-cs"/>
              </a:rPr>
              <a:t>AjouterTache</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Tester le service </a:t>
            </a:r>
            <a:r>
              <a:rPr lang="fr-FR" sz="1400" dirty="0" err="1">
                <a:solidFill>
                  <a:srgbClr val="E6B647"/>
                </a:solidFill>
                <a:latin typeface="Arial" panose="020B0604020202020204"/>
                <a:ea typeface="+mn-ea"/>
                <a:cs typeface="+mn-cs"/>
              </a:rPr>
              <a:t>TachesService</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Tester la directive Important</a:t>
            </a:r>
          </a:p>
          <a:p>
            <a:endParaRPr lang="fr-FR" sz="4000" dirty="0"/>
          </a:p>
        </p:txBody>
      </p:sp>
    </p:spTree>
    <p:extLst>
      <p:ext uri="{BB962C8B-B14F-4D97-AF65-F5344CB8AC3E}">
        <p14:creationId xmlns:p14="http://schemas.microsoft.com/office/powerpoint/2010/main" val="342216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143904" y="1059582"/>
            <a:ext cx="4860144" cy="3528392"/>
          </a:xfrm>
        </p:spPr>
        <p:txBody>
          <a:bodyPr>
            <a:normAutofit fontScale="92500"/>
          </a:bodyPr>
          <a:lstStyle/>
          <a:p>
            <a:pPr marL="0" lvl="1" indent="0">
              <a:buNone/>
            </a:pPr>
            <a:r>
              <a:rPr lang="fr-FR" sz="1200" b="1" dirty="0"/>
              <a:t>Le but est de tester la méthode ajouter() du composant, en </a:t>
            </a:r>
            <a:r>
              <a:rPr lang="fr-FR" sz="1200" b="1" dirty="0" err="1"/>
              <a:t>mockant</a:t>
            </a:r>
            <a:r>
              <a:rPr lang="fr-FR" sz="1200" b="1" dirty="0"/>
              <a:t> l’appel au service </a:t>
            </a:r>
            <a:r>
              <a:rPr lang="fr-FR" sz="1200" b="1" dirty="0" err="1"/>
              <a:t>taches.service.ajouterTache</a:t>
            </a:r>
            <a:r>
              <a:rPr lang="fr-FR" sz="1200" b="1" dirty="0"/>
              <a:t>() et l’appel au Router</a:t>
            </a:r>
          </a:p>
          <a:p>
            <a:pPr marL="0" lvl="1" indent="0">
              <a:buNone/>
            </a:pPr>
            <a:endParaRPr lang="fr-FR" sz="1200" b="1" dirty="0"/>
          </a:p>
          <a:p>
            <a:pPr lvl="1"/>
            <a:r>
              <a:rPr lang="fr-FR" sz="1200" dirty="0">
                <a:solidFill>
                  <a:schemeClr val="bg1">
                    <a:lumMod val="50000"/>
                  </a:schemeClr>
                </a:solidFill>
              </a:rPr>
              <a:t>Créer le répertoire </a:t>
            </a:r>
            <a:r>
              <a:rPr lang="fr-FR" sz="1200" b="1" dirty="0">
                <a:solidFill>
                  <a:schemeClr val="bg1">
                    <a:lumMod val="50000"/>
                  </a:schemeClr>
                </a:solidFill>
              </a:rPr>
              <a:t>tests</a:t>
            </a:r>
            <a:r>
              <a:rPr lang="fr-FR" sz="1200" dirty="0">
                <a:solidFill>
                  <a:schemeClr val="bg1">
                    <a:lumMod val="50000"/>
                  </a:schemeClr>
                </a:solidFill>
              </a:rPr>
              <a:t> à la racine du répertoire </a:t>
            </a:r>
            <a:r>
              <a:rPr lang="fr-FR" sz="1200" b="1" dirty="0">
                <a:solidFill>
                  <a:schemeClr val="bg1">
                    <a:lumMod val="50000"/>
                  </a:schemeClr>
                </a:solidFill>
              </a:rPr>
              <a:t>src</a:t>
            </a:r>
            <a:endParaRPr lang="fr-FR" sz="1200" dirty="0">
              <a:solidFill>
                <a:schemeClr val="bg1">
                  <a:lumMod val="50000"/>
                </a:schemeClr>
              </a:solidFill>
            </a:endParaRPr>
          </a:p>
          <a:p>
            <a:pPr lvl="1"/>
            <a:r>
              <a:rPr lang="fr-FR" sz="1200" dirty="0">
                <a:solidFill>
                  <a:schemeClr val="bg1">
                    <a:lumMod val="50000"/>
                  </a:schemeClr>
                </a:solidFill>
              </a:rPr>
              <a:t>Copier le fichier </a:t>
            </a:r>
            <a:r>
              <a:rPr lang="fr-FR" sz="1200" b="1" dirty="0">
                <a:solidFill>
                  <a:schemeClr val="bg1">
                    <a:lumMod val="50000"/>
                  </a:schemeClr>
                </a:solidFill>
              </a:rPr>
              <a:t>src\app\modules\taches\components\ajouter-tache\ajouter-</a:t>
            </a:r>
            <a:r>
              <a:rPr lang="fr-FR" sz="1200" b="1" dirty="0" err="1">
                <a:solidFill>
                  <a:schemeClr val="bg1">
                    <a:lumMod val="50000"/>
                  </a:schemeClr>
                </a:solidFill>
              </a:rPr>
              <a:t>tache.component.spec.ts</a:t>
            </a:r>
            <a:r>
              <a:rPr lang="fr-FR" sz="1200" dirty="0">
                <a:solidFill>
                  <a:schemeClr val="bg1">
                    <a:lumMod val="50000"/>
                  </a:schemeClr>
                </a:solidFill>
              </a:rPr>
              <a:t> dans le répertoire </a:t>
            </a:r>
            <a:r>
              <a:rPr lang="fr-FR" sz="1200" b="1" dirty="0">
                <a:solidFill>
                  <a:schemeClr val="bg1">
                    <a:lumMod val="50000"/>
                  </a:schemeClr>
                </a:solidFill>
              </a:rPr>
              <a:t>tests</a:t>
            </a:r>
            <a:endParaRPr lang="fr-FR" sz="1200" b="1" dirty="0">
              <a:solidFill>
                <a:srgbClr val="BC5A9B"/>
              </a:solidFill>
            </a:endParaRPr>
          </a:p>
          <a:p>
            <a:pPr lvl="1"/>
            <a:r>
              <a:rPr lang="fr-FR" sz="1200" dirty="0">
                <a:solidFill>
                  <a:schemeClr val="bg1">
                    <a:lumMod val="50000"/>
                  </a:schemeClr>
                </a:solidFill>
              </a:rPr>
              <a:t>Ouvrir une commande DOS, se placer à la racine du projet et exécuter la commande </a:t>
            </a:r>
            <a:r>
              <a:rPr lang="fr-FR" b="1" dirty="0" err="1">
                <a:solidFill>
                  <a:srgbClr val="BC5A9B"/>
                </a:solidFill>
              </a:rPr>
              <a:t>ng</a:t>
            </a:r>
            <a:r>
              <a:rPr lang="fr-FR" b="1" dirty="0">
                <a:solidFill>
                  <a:srgbClr val="BC5A9B"/>
                </a:solidFill>
              </a:rPr>
              <a:t> test</a:t>
            </a:r>
          </a:p>
          <a:p>
            <a:pPr lvl="1"/>
            <a:r>
              <a:rPr lang="fr-FR" sz="1200" dirty="0">
                <a:solidFill>
                  <a:schemeClr val="bg1">
                    <a:lumMod val="50000"/>
                  </a:schemeClr>
                </a:solidFill>
              </a:rPr>
              <a:t>Test de la méthode ajouter() :</a:t>
            </a:r>
          </a:p>
          <a:p>
            <a:pPr lvl="2"/>
            <a:r>
              <a:rPr lang="fr-FR" dirty="0">
                <a:solidFill>
                  <a:schemeClr val="bg1">
                    <a:lumMod val="50000"/>
                  </a:schemeClr>
                </a:solidFill>
              </a:rPr>
              <a:t>Créer la variable un </a:t>
            </a:r>
            <a:r>
              <a:rPr lang="fr-FR" b="1" dirty="0" err="1">
                <a:solidFill>
                  <a:srgbClr val="BC5A9B"/>
                </a:solidFill>
              </a:rPr>
              <a:t>ReplaySubject</a:t>
            </a:r>
            <a:r>
              <a:rPr lang="fr-FR" b="1" dirty="0">
                <a:solidFill>
                  <a:schemeClr val="bg1">
                    <a:lumMod val="50000"/>
                  </a:schemeClr>
                </a:solidFill>
              </a:rPr>
              <a:t> </a:t>
            </a:r>
            <a:r>
              <a:rPr lang="fr-FR" dirty="0">
                <a:solidFill>
                  <a:schemeClr val="bg1">
                    <a:lumMod val="50000"/>
                  </a:schemeClr>
                </a:solidFill>
              </a:rPr>
              <a:t>et son </a:t>
            </a:r>
            <a:r>
              <a:rPr lang="fr-FR" b="1" dirty="0">
                <a:solidFill>
                  <a:srgbClr val="BC5A9B"/>
                </a:solidFill>
              </a:rPr>
              <a:t>Observable </a:t>
            </a:r>
            <a:r>
              <a:rPr lang="fr-FR" b="1" dirty="0" err="1">
                <a:solidFill>
                  <a:srgbClr val="BC5A9B"/>
                </a:solidFill>
              </a:rPr>
              <a:t>nouvelIdentifiant</a:t>
            </a:r>
            <a:r>
              <a:rPr lang="fr-FR" b="1" dirty="0">
                <a:solidFill>
                  <a:srgbClr val="BC5A9B"/>
                </a:solidFill>
              </a:rPr>
              <a:t>$ </a:t>
            </a:r>
            <a:r>
              <a:rPr lang="fr-FR" dirty="0">
                <a:solidFill>
                  <a:schemeClr val="bg1">
                    <a:lumMod val="50000"/>
                  </a:schemeClr>
                </a:solidFill>
              </a:rPr>
              <a:t>nouveau test</a:t>
            </a:r>
            <a:endParaRPr lang="fr-FR" b="1" dirty="0">
              <a:solidFill>
                <a:srgbClr val="BC5A9B"/>
              </a:solidFill>
            </a:endParaRPr>
          </a:p>
          <a:p>
            <a:pPr lvl="2"/>
            <a:r>
              <a:rPr lang="fr-FR" dirty="0">
                <a:solidFill>
                  <a:schemeClr val="bg1">
                    <a:lumMod val="50000"/>
                  </a:schemeClr>
                </a:solidFill>
              </a:rPr>
              <a:t>Envoyer dans le </a:t>
            </a:r>
            <a:r>
              <a:rPr lang="fr-FR" dirty="0" err="1">
                <a:solidFill>
                  <a:schemeClr val="bg1">
                    <a:lumMod val="50000"/>
                  </a:schemeClr>
                </a:solidFill>
              </a:rPr>
              <a:t>subject</a:t>
            </a:r>
            <a:r>
              <a:rPr lang="fr-FR" dirty="0">
                <a:solidFill>
                  <a:schemeClr val="bg1">
                    <a:lumMod val="50000"/>
                  </a:schemeClr>
                </a:solidFill>
              </a:rPr>
              <a:t> l’identifiant de retour de la méthode </a:t>
            </a:r>
            <a:r>
              <a:rPr lang="fr-FR" b="1" dirty="0" err="1">
                <a:solidFill>
                  <a:srgbClr val="BC5A9B"/>
                </a:solidFill>
              </a:rPr>
              <a:t>ajouterTache</a:t>
            </a:r>
            <a:r>
              <a:rPr lang="fr-FR" b="1" dirty="0">
                <a:solidFill>
                  <a:srgbClr val="BC5A9B"/>
                </a:solidFill>
              </a:rPr>
              <a:t>()</a:t>
            </a:r>
          </a:p>
          <a:p>
            <a:pPr lvl="2"/>
            <a:r>
              <a:rPr lang="fr-FR" dirty="0">
                <a:solidFill>
                  <a:schemeClr val="bg1">
                    <a:lumMod val="50000"/>
                  </a:schemeClr>
                </a:solidFill>
              </a:rPr>
              <a:t>Créer un nouveau test pour la méthode ajouter() du composant</a:t>
            </a:r>
          </a:p>
          <a:p>
            <a:pPr lvl="2"/>
            <a:r>
              <a:rPr lang="fr-FR" dirty="0" err="1">
                <a:solidFill>
                  <a:schemeClr val="bg1">
                    <a:lumMod val="50000"/>
                  </a:schemeClr>
                </a:solidFill>
              </a:rPr>
              <a:t>Mocker</a:t>
            </a:r>
            <a:r>
              <a:rPr lang="fr-FR" dirty="0">
                <a:solidFill>
                  <a:schemeClr val="bg1">
                    <a:lumMod val="50000"/>
                  </a:schemeClr>
                </a:solidFill>
              </a:rPr>
              <a:t> l’appel au service et renvoyer l’identifiant </a:t>
            </a:r>
            <a:r>
              <a:rPr lang="fr-FR" b="1" dirty="0">
                <a:solidFill>
                  <a:schemeClr val="bg1">
                    <a:lumMod val="50000"/>
                  </a:schemeClr>
                </a:solidFill>
              </a:rPr>
              <a:t>55</a:t>
            </a:r>
          </a:p>
          <a:p>
            <a:pPr lvl="2"/>
            <a:r>
              <a:rPr lang="fr-FR" dirty="0" err="1">
                <a:solidFill>
                  <a:schemeClr val="bg1">
                    <a:lumMod val="50000"/>
                  </a:schemeClr>
                </a:solidFill>
              </a:rPr>
              <a:t>Mocker</a:t>
            </a:r>
            <a:r>
              <a:rPr lang="fr-FR" dirty="0">
                <a:solidFill>
                  <a:schemeClr val="bg1">
                    <a:lumMod val="50000"/>
                  </a:schemeClr>
                </a:solidFill>
              </a:rPr>
              <a:t> l’appel au Router</a:t>
            </a:r>
          </a:p>
          <a:p>
            <a:pPr lvl="2"/>
            <a:r>
              <a:rPr lang="fr-FR" dirty="0">
                <a:solidFill>
                  <a:schemeClr val="bg1">
                    <a:lumMod val="50000"/>
                  </a:schemeClr>
                </a:solidFill>
              </a:rPr>
              <a:t>Vérifier que l’identifiant a bien été envoyé au </a:t>
            </a:r>
            <a:r>
              <a:rPr lang="fr-FR" dirty="0" err="1">
                <a:solidFill>
                  <a:schemeClr val="bg1">
                    <a:lumMod val="50000"/>
                  </a:schemeClr>
                </a:solidFill>
              </a:rPr>
              <a:t>subject</a:t>
            </a:r>
            <a:endParaRPr lang="fr-FR" dirty="0">
              <a:solidFill>
                <a:schemeClr val="bg1">
                  <a:lumMod val="50000"/>
                </a:schemeClr>
              </a:solidFill>
            </a:endParaRP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Mise en pratique – Tester le composant </a:t>
            </a:r>
            <a:r>
              <a:rPr lang="fr-FR" dirty="0" err="1"/>
              <a:t>AjouterTache</a:t>
            </a:r>
            <a:endParaRPr lang="fr-FR" dirty="0"/>
          </a:p>
        </p:txBody>
      </p:sp>
      <p:pic>
        <p:nvPicPr>
          <p:cNvPr id="4" name="Image 3">
            <a:extLst>
              <a:ext uri="{FF2B5EF4-FFF2-40B4-BE49-F238E27FC236}">
                <a16:creationId xmlns:a16="http://schemas.microsoft.com/office/drawing/2014/main" id="{9CCC5813-B701-471A-92CF-7F090C112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grpSp>
        <p:nvGrpSpPr>
          <p:cNvPr id="20" name="Groupe 19">
            <a:extLst>
              <a:ext uri="{FF2B5EF4-FFF2-40B4-BE49-F238E27FC236}">
                <a16:creationId xmlns:a16="http://schemas.microsoft.com/office/drawing/2014/main" id="{7A576B7C-5446-47B3-BBCE-71D1D4B8B92B}"/>
              </a:ext>
            </a:extLst>
          </p:cNvPr>
          <p:cNvGrpSpPr/>
          <p:nvPr/>
        </p:nvGrpSpPr>
        <p:grpSpPr>
          <a:xfrm>
            <a:off x="6029121" y="224304"/>
            <a:ext cx="2935367" cy="2493744"/>
            <a:chOff x="4749028" y="1023004"/>
            <a:chExt cx="3835602" cy="3450971"/>
          </a:xfrm>
        </p:grpSpPr>
        <p:sp>
          <p:nvSpPr>
            <p:cNvPr id="21" name="Espace réservé du texte 3">
              <a:extLst>
                <a:ext uri="{FF2B5EF4-FFF2-40B4-BE49-F238E27FC236}">
                  <a16:creationId xmlns:a16="http://schemas.microsoft.com/office/drawing/2014/main" id="{3C7D3FF0-9F6F-47C4-929A-FE618E5FD56C}"/>
                </a:ext>
              </a:extLst>
            </p:cNvPr>
            <p:cNvSpPr txBox="1">
              <a:spLocks/>
            </p:cNvSpPr>
            <p:nvPr/>
          </p:nvSpPr>
          <p:spPr>
            <a:xfrm>
              <a:off x="4749028" y="1023004"/>
              <a:ext cx="3801005" cy="240598"/>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a:t>
              </a:r>
              <a:r>
                <a:rPr lang="fr-FR" sz="1200" b="1" dirty="0" err="1">
                  <a:solidFill>
                    <a:srgbClr val="00B0F0"/>
                  </a:solidFill>
                </a:rPr>
                <a:t>mock</a:t>
              </a:r>
              <a:r>
                <a:rPr lang="fr-FR" sz="1200" b="1" dirty="0">
                  <a:solidFill>
                    <a:srgbClr val="00B0F0"/>
                  </a:solidFill>
                </a:rPr>
                <a:t> du Router :</a:t>
              </a:r>
            </a:p>
          </p:txBody>
        </p:sp>
        <p:pic>
          <p:nvPicPr>
            <p:cNvPr id="22" name="Image 21">
              <a:extLst>
                <a:ext uri="{FF2B5EF4-FFF2-40B4-BE49-F238E27FC236}">
                  <a16:creationId xmlns:a16="http://schemas.microsoft.com/office/drawing/2014/main" id="{F4D2337E-23B9-447A-9DFB-EA79FF515850}"/>
                </a:ext>
              </a:extLst>
            </p:cNvPr>
            <p:cNvPicPr>
              <a:picLocks noChangeAspect="1"/>
            </p:cNvPicPr>
            <p:nvPr/>
          </p:nvPicPr>
          <p:blipFill>
            <a:blip r:embed="rId4"/>
            <a:stretch>
              <a:fillRect/>
            </a:stretch>
          </p:blipFill>
          <p:spPr>
            <a:xfrm>
              <a:off x="4783625" y="1263602"/>
              <a:ext cx="3801005" cy="3210373"/>
            </a:xfrm>
            <a:prstGeom prst="rect">
              <a:avLst/>
            </a:prstGeom>
            <a:effectLst>
              <a:outerShdw blurRad="50800" dist="38100" dir="2700000" algn="tl" rotWithShape="0">
                <a:prstClr val="black">
                  <a:alpha val="40000"/>
                </a:prstClr>
              </a:outerShdw>
            </a:effectLst>
          </p:spPr>
        </p:pic>
      </p:grpSp>
      <p:grpSp>
        <p:nvGrpSpPr>
          <p:cNvPr id="23" name="Groupe 22">
            <a:extLst>
              <a:ext uri="{FF2B5EF4-FFF2-40B4-BE49-F238E27FC236}">
                <a16:creationId xmlns:a16="http://schemas.microsoft.com/office/drawing/2014/main" id="{E0D3484F-19E4-4942-BFE6-18B74EC973AD}"/>
              </a:ext>
            </a:extLst>
          </p:cNvPr>
          <p:cNvGrpSpPr/>
          <p:nvPr/>
        </p:nvGrpSpPr>
        <p:grpSpPr>
          <a:xfrm>
            <a:off x="4891086" y="3196660"/>
            <a:ext cx="3929386" cy="1190979"/>
            <a:chOff x="399353" y="2859874"/>
            <a:chExt cx="5133080" cy="1369011"/>
          </a:xfrm>
        </p:grpSpPr>
        <p:pic>
          <p:nvPicPr>
            <p:cNvPr id="24" name="Image 23">
              <a:extLst>
                <a:ext uri="{FF2B5EF4-FFF2-40B4-BE49-F238E27FC236}">
                  <a16:creationId xmlns:a16="http://schemas.microsoft.com/office/drawing/2014/main" id="{45A4D825-AA51-4F0B-993E-819A417250C0}"/>
                </a:ext>
              </a:extLst>
            </p:cNvPr>
            <p:cNvPicPr>
              <a:picLocks noChangeAspect="1"/>
            </p:cNvPicPr>
            <p:nvPr/>
          </p:nvPicPr>
          <p:blipFill>
            <a:blip r:embed="rId5"/>
            <a:stretch>
              <a:fillRect/>
            </a:stretch>
          </p:blipFill>
          <p:spPr>
            <a:xfrm>
              <a:off x="399353" y="3069802"/>
              <a:ext cx="5133080" cy="1159083"/>
            </a:xfrm>
            <a:prstGeom prst="rect">
              <a:avLst/>
            </a:prstGeom>
            <a:effectLst>
              <a:outerShdw blurRad="50800" dist="38100" dir="2700000" algn="tl" rotWithShape="0">
                <a:prstClr val="black">
                  <a:alpha val="40000"/>
                </a:prstClr>
              </a:outerShdw>
            </a:effectLst>
          </p:spPr>
        </p:pic>
        <p:sp>
          <p:nvSpPr>
            <p:cNvPr id="25" name="Espace réservé du texte 3">
              <a:extLst>
                <a:ext uri="{FF2B5EF4-FFF2-40B4-BE49-F238E27FC236}">
                  <a16:creationId xmlns:a16="http://schemas.microsoft.com/office/drawing/2014/main" id="{0942FD44-2BBD-4B53-960D-A8B7CCF31F0A}"/>
                </a:ext>
              </a:extLst>
            </p:cNvPr>
            <p:cNvSpPr txBox="1">
              <a:spLocks/>
            </p:cNvSpPr>
            <p:nvPr/>
          </p:nvSpPr>
          <p:spPr>
            <a:xfrm>
              <a:off x="431675" y="2859874"/>
              <a:ext cx="3551117" cy="207926"/>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a:t>
              </a:r>
              <a:r>
                <a:rPr lang="fr-FR" sz="1200" b="1" dirty="0" err="1">
                  <a:solidFill>
                    <a:srgbClr val="00B0F0"/>
                  </a:solidFill>
                </a:rPr>
                <a:t>mock</a:t>
              </a:r>
              <a:r>
                <a:rPr lang="fr-FR" sz="1200" b="1" dirty="0">
                  <a:solidFill>
                    <a:srgbClr val="00B0F0"/>
                  </a:solidFill>
                </a:rPr>
                <a:t> avec retour :</a:t>
              </a:r>
            </a:p>
          </p:txBody>
        </p:sp>
      </p:grpSp>
    </p:spTree>
    <p:extLst>
      <p:ext uri="{BB962C8B-B14F-4D97-AF65-F5344CB8AC3E}">
        <p14:creationId xmlns:p14="http://schemas.microsoft.com/office/powerpoint/2010/main" val="420107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Mise en pratique – Tester le composant </a:t>
            </a:r>
            <a:r>
              <a:rPr lang="fr-FR" dirty="0" err="1"/>
              <a:t>AjouterTache</a:t>
            </a:r>
            <a:endParaRPr lang="fr-FR" dirty="0"/>
          </a:p>
        </p:txBody>
      </p:sp>
      <p:pic>
        <p:nvPicPr>
          <p:cNvPr id="4" name="Image 3">
            <a:extLst>
              <a:ext uri="{FF2B5EF4-FFF2-40B4-BE49-F238E27FC236}">
                <a16:creationId xmlns:a16="http://schemas.microsoft.com/office/drawing/2014/main" id="{688903E0-946F-4FDB-BF27-60D06367B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pic>
        <p:nvPicPr>
          <p:cNvPr id="5" name="Image 4">
            <a:extLst>
              <a:ext uri="{FF2B5EF4-FFF2-40B4-BE49-F238E27FC236}">
                <a16:creationId xmlns:a16="http://schemas.microsoft.com/office/drawing/2014/main" id="{18739A7C-FDB9-4981-9A23-3929B74CCFF8}"/>
              </a:ext>
            </a:extLst>
          </p:cNvPr>
          <p:cNvPicPr>
            <a:picLocks noChangeAspect="1"/>
          </p:cNvPicPr>
          <p:nvPr/>
        </p:nvPicPr>
        <p:blipFill>
          <a:blip r:embed="rId4"/>
          <a:stretch>
            <a:fillRect/>
          </a:stretch>
        </p:blipFill>
        <p:spPr>
          <a:xfrm>
            <a:off x="554510" y="942793"/>
            <a:ext cx="4041168" cy="3786078"/>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09160252-8A1C-4D31-9434-01C85A135004}"/>
              </a:ext>
            </a:extLst>
          </p:cNvPr>
          <p:cNvPicPr>
            <a:picLocks noChangeAspect="1"/>
          </p:cNvPicPr>
          <p:nvPr/>
        </p:nvPicPr>
        <p:blipFill>
          <a:blip r:embed="rId5"/>
          <a:stretch>
            <a:fillRect/>
          </a:stretch>
        </p:blipFill>
        <p:spPr>
          <a:xfrm>
            <a:off x="5364088" y="882745"/>
            <a:ext cx="3503083" cy="38741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988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143904" y="1059582"/>
            <a:ext cx="4860144" cy="3528392"/>
          </a:xfrm>
        </p:spPr>
        <p:txBody>
          <a:bodyPr>
            <a:normAutofit/>
          </a:bodyPr>
          <a:lstStyle/>
          <a:p>
            <a:pPr marL="0" lvl="1" indent="0">
              <a:buNone/>
            </a:pPr>
            <a:r>
              <a:rPr lang="fr-FR" sz="1200" b="1" dirty="0"/>
              <a:t>Le but est de tester la méthode </a:t>
            </a:r>
            <a:r>
              <a:rPr lang="fr-FR" sz="1200" b="1" dirty="0" err="1"/>
              <a:t>getTaches</a:t>
            </a:r>
            <a:r>
              <a:rPr lang="fr-FR" sz="1200" b="1" dirty="0"/>
              <a:t>() du service, en </a:t>
            </a:r>
            <a:r>
              <a:rPr lang="fr-FR" sz="1200" b="1" dirty="0" err="1"/>
              <a:t>mockant</a:t>
            </a:r>
            <a:r>
              <a:rPr lang="fr-FR" sz="1200" b="1" dirty="0"/>
              <a:t> l’appel avec </a:t>
            </a:r>
            <a:r>
              <a:rPr lang="fr-FR" sz="1200" b="1" dirty="0" err="1"/>
              <a:t>HttpClient</a:t>
            </a:r>
            <a:endParaRPr lang="fr-FR" sz="1200" b="1" dirty="0"/>
          </a:p>
          <a:p>
            <a:pPr marL="0" lvl="1" indent="0">
              <a:buNone/>
            </a:pPr>
            <a:endParaRPr lang="fr-FR" sz="1200" b="1" dirty="0"/>
          </a:p>
          <a:p>
            <a:pPr lvl="1"/>
            <a:r>
              <a:rPr lang="fr-FR" sz="1200" dirty="0">
                <a:solidFill>
                  <a:schemeClr val="bg1">
                    <a:lumMod val="50000"/>
                  </a:schemeClr>
                </a:solidFill>
              </a:rPr>
              <a:t>Déplacer le fichier de test du service dans le </a:t>
            </a:r>
            <a:r>
              <a:rPr lang="fr-FR" sz="1200" dirty="0" err="1">
                <a:solidFill>
                  <a:schemeClr val="bg1">
                    <a:lumMod val="50000"/>
                  </a:schemeClr>
                </a:solidFill>
              </a:rPr>
              <a:t>répetoire</a:t>
            </a:r>
            <a:r>
              <a:rPr lang="fr-FR" sz="1200" dirty="0">
                <a:solidFill>
                  <a:schemeClr val="bg1">
                    <a:lumMod val="50000"/>
                  </a:schemeClr>
                </a:solidFill>
              </a:rPr>
              <a:t> de test</a:t>
            </a:r>
          </a:p>
          <a:p>
            <a:pPr lvl="1"/>
            <a:r>
              <a:rPr lang="fr-FR" sz="1200" dirty="0">
                <a:solidFill>
                  <a:schemeClr val="bg1">
                    <a:lumMod val="50000"/>
                  </a:schemeClr>
                </a:solidFill>
              </a:rPr>
              <a:t>Ouvrir une commande DOS, se placer à la racine du projet et exécuter la commande </a:t>
            </a:r>
            <a:r>
              <a:rPr lang="fr-FR" b="1" dirty="0" err="1">
                <a:solidFill>
                  <a:srgbClr val="BC5A9B"/>
                </a:solidFill>
              </a:rPr>
              <a:t>ng</a:t>
            </a:r>
            <a:r>
              <a:rPr lang="fr-FR" b="1" dirty="0">
                <a:solidFill>
                  <a:srgbClr val="BC5A9B"/>
                </a:solidFill>
              </a:rPr>
              <a:t> test</a:t>
            </a:r>
          </a:p>
          <a:p>
            <a:pPr lvl="1"/>
            <a:r>
              <a:rPr lang="fr-FR" sz="1200" dirty="0">
                <a:solidFill>
                  <a:schemeClr val="bg1">
                    <a:lumMod val="50000"/>
                  </a:schemeClr>
                </a:solidFill>
              </a:rPr>
              <a:t>Test de la méthode </a:t>
            </a:r>
            <a:r>
              <a:rPr lang="fr-FR" sz="1200" dirty="0" err="1">
                <a:solidFill>
                  <a:schemeClr val="bg1">
                    <a:lumMod val="50000"/>
                  </a:schemeClr>
                </a:solidFill>
              </a:rPr>
              <a:t>getTaches</a:t>
            </a:r>
            <a:r>
              <a:rPr lang="fr-FR" sz="1200" dirty="0">
                <a:solidFill>
                  <a:schemeClr val="bg1">
                    <a:lumMod val="50000"/>
                  </a:schemeClr>
                </a:solidFill>
              </a:rPr>
              <a:t>() :</a:t>
            </a:r>
          </a:p>
          <a:p>
            <a:pPr lvl="2"/>
            <a:r>
              <a:rPr lang="fr-FR" dirty="0">
                <a:solidFill>
                  <a:schemeClr val="bg1">
                    <a:lumMod val="50000"/>
                  </a:schemeClr>
                </a:solidFill>
              </a:rPr>
              <a:t>Utiliser le module </a:t>
            </a:r>
            <a:r>
              <a:rPr lang="fr-FR" b="1" dirty="0" err="1">
                <a:solidFill>
                  <a:schemeClr val="bg1">
                    <a:lumMod val="50000"/>
                  </a:schemeClr>
                </a:solidFill>
              </a:rPr>
              <a:t>HttpClientTestingModule</a:t>
            </a:r>
            <a:r>
              <a:rPr lang="fr-FR" b="1" dirty="0">
                <a:solidFill>
                  <a:schemeClr val="bg1">
                    <a:lumMod val="50000"/>
                  </a:schemeClr>
                </a:solidFill>
              </a:rPr>
              <a:t> </a:t>
            </a:r>
            <a:r>
              <a:rPr lang="fr-FR" dirty="0">
                <a:solidFill>
                  <a:schemeClr val="bg1">
                    <a:lumMod val="50000"/>
                  </a:schemeClr>
                </a:solidFill>
              </a:rPr>
              <a:t>pour </a:t>
            </a:r>
            <a:r>
              <a:rPr lang="fr-FR" dirty="0" err="1">
                <a:solidFill>
                  <a:schemeClr val="bg1">
                    <a:lumMod val="50000"/>
                  </a:schemeClr>
                </a:solidFill>
              </a:rPr>
              <a:t>mocker</a:t>
            </a:r>
            <a:r>
              <a:rPr lang="fr-FR" dirty="0">
                <a:solidFill>
                  <a:schemeClr val="bg1">
                    <a:lumMod val="50000"/>
                  </a:schemeClr>
                </a:solidFill>
              </a:rPr>
              <a:t> les appels </a:t>
            </a:r>
            <a:r>
              <a:rPr lang="fr-FR" b="1" dirty="0" err="1">
                <a:solidFill>
                  <a:schemeClr val="bg1">
                    <a:lumMod val="50000"/>
                  </a:schemeClr>
                </a:solidFill>
              </a:rPr>
              <a:t>HttpClient</a:t>
            </a:r>
            <a:endParaRPr lang="fr-FR" b="1" dirty="0">
              <a:solidFill>
                <a:schemeClr val="bg1">
                  <a:lumMod val="50000"/>
                </a:schemeClr>
              </a:solidFill>
            </a:endParaRPr>
          </a:p>
          <a:p>
            <a:pPr lvl="2"/>
            <a:r>
              <a:rPr lang="fr-FR" dirty="0">
                <a:solidFill>
                  <a:schemeClr val="bg1">
                    <a:lumMod val="50000"/>
                  </a:schemeClr>
                </a:solidFill>
              </a:rPr>
              <a:t>Créer une liste fictive de tâches et l’envoyer dans le </a:t>
            </a:r>
            <a:r>
              <a:rPr lang="fr-FR" dirty="0" err="1">
                <a:solidFill>
                  <a:schemeClr val="bg1">
                    <a:lumMod val="50000"/>
                  </a:schemeClr>
                </a:solidFill>
              </a:rPr>
              <a:t>mock</a:t>
            </a:r>
            <a:r>
              <a:rPr lang="fr-FR" dirty="0">
                <a:solidFill>
                  <a:schemeClr val="bg1">
                    <a:lumMod val="50000"/>
                  </a:schemeClr>
                </a:solidFill>
              </a:rPr>
              <a:t> </a:t>
            </a:r>
            <a:r>
              <a:rPr lang="fr-FR" b="1" dirty="0" err="1">
                <a:solidFill>
                  <a:schemeClr val="bg1">
                    <a:lumMod val="50000"/>
                  </a:schemeClr>
                </a:solidFill>
              </a:rPr>
              <a:t>HttpClient</a:t>
            </a:r>
            <a:endParaRPr lang="fr-FR" b="1" dirty="0">
              <a:solidFill>
                <a:schemeClr val="bg1">
                  <a:lumMod val="50000"/>
                </a:schemeClr>
              </a:solidFill>
            </a:endParaRPr>
          </a:p>
          <a:p>
            <a:pPr lvl="2"/>
            <a:r>
              <a:rPr lang="fr-FR" dirty="0">
                <a:solidFill>
                  <a:schemeClr val="bg1">
                    <a:lumMod val="50000"/>
                  </a:schemeClr>
                </a:solidFill>
              </a:rPr>
              <a:t>Tester le retour de la méthode </a:t>
            </a:r>
            <a:r>
              <a:rPr lang="fr-FR" b="1" dirty="0" err="1">
                <a:solidFill>
                  <a:schemeClr val="bg1">
                    <a:lumMod val="50000"/>
                  </a:schemeClr>
                </a:solidFill>
              </a:rPr>
              <a:t>ajouterTache</a:t>
            </a:r>
            <a:r>
              <a:rPr lang="fr-FR" b="1" dirty="0">
                <a:solidFill>
                  <a:schemeClr val="bg1">
                    <a:lumMod val="50000"/>
                  </a:schemeClr>
                </a:solidFill>
              </a:rPr>
              <a:t>()</a:t>
            </a:r>
            <a:r>
              <a:rPr lang="fr-FR" dirty="0">
                <a:solidFill>
                  <a:schemeClr val="bg1">
                    <a:lumMod val="50000"/>
                  </a:schemeClr>
                </a:solidFill>
              </a:rPr>
              <a:t> du service (Nb résultats, contenu de la réponse…)</a:t>
            </a:r>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Mise en pratique – Tester le service </a:t>
            </a:r>
            <a:r>
              <a:rPr lang="fr-FR" dirty="0" err="1"/>
              <a:t>TachesService</a:t>
            </a:r>
            <a:endParaRPr lang="fr-FR" dirty="0"/>
          </a:p>
        </p:txBody>
      </p:sp>
      <p:pic>
        <p:nvPicPr>
          <p:cNvPr id="4" name="Image 3">
            <a:extLst>
              <a:ext uri="{FF2B5EF4-FFF2-40B4-BE49-F238E27FC236}">
                <a16:creationId xmlns:a16="http://schemas.microsoft.com/office/drawing/2014/main" id="{9CCC5813-B701-471A-92CF-7F090C112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grpSp>
        <p:nvGrpSpPr>
          <p:cNvPr id="7" name="Groupe 6">
            <a:extLst>
              <a:ext uri="{FF2B5EF4-FFF2-40B4-BE49-F238E27FC236}">
                <a16:creationId xmlns:a16="http://schemas.microsoft.com/office/drawing/2014/main" id="{29307BFB-F3C8-40F1-9078-0BA203D854E7}"/>
              </a:ext>
            </a:extLst>
          </p:cNvPr>
          <p:cNvGrpSpPr/>
          <p:nvPr/>
        </p:nvGrpSpPr>
        <p:grpSpPr>
          <a:xfrm>
            <a:off x="5004047" y="1161843"/>
            <a:ext cx="4082163" cy="2045415"/>
            <a:chOff x="5004047" y="1161843"/>
            <a:chExt cx="4082163" cy="2045415"/>
          </a:xfrm>
        </p:grpSpPr>
        <p:sp>
          <p:nvSpPr>
            <p:cNvPr id="21" name="Espace réservé du texte 3">
              <a:extLst>
                <a:ext uri="{FF2B5EF4-FFF2-40B4-BE49-F238E27FC236}">
                  <a16:creationId xmlns:a16="http://schemas.microsoft.com/office/drawing/2014/main" id="{3C7D3FF0-9F6F-47C4-929A-FE618E5FD56C}"/>
                </a:ext>
              </a:extLst>
            </p:cNvPr>
            <p:cNvSpPr txBox="1">
              <a:spLocks/>
            </p:cNvSpPr>
            <p:nvPr/>
          </p:nvSpPr>
          <p:spPr>
            <a:xfrm>
              <a:off x="5004047" y="1161843"/>
              <a:ext cx="2908890" cy="173861"/>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HttpClientTestingModule</a:t>
              </a:r>
              <a:r>
                <a:rPr lang="fr-FR" sz="1200" b="1" dirty="0">
                  <a:solidFill>
                    <a:srgbClr val="00B0F0"/>
                  </a:solidFill>
                </a:rPr>
                <a:t> :</a:t>
              </a:r>
            </a:p>
          </p:txBody>
        </p:sp>
        <p:pic>
          <p:nvPicPr>
            <p:cNvPr id="6" name="Image 5">
              <a:extLst>
                <a:ext uri="{FF2B5EF4-FFF2-40B4-BE49-F238E27FC236}">
                  <a16:creationId xmlns:a16="http://schemas.microsoft.com/office/drawing/2014/main" id="{0EC17B03-24FE-4D97-8C8E-77659C4CC398}"/>
                </a:ext>
              </a:extLst>
            </p:cNvPr>
            <p:cNvPicPr>
              <a:picLocks noChangeAspect="1"/>
            </p:cNvPicPr>
            <p:nvPr/>
          </p:nvPicPr>
          <p:blipFill>
            <a:blip r:embed="rId4"/>
            <a:stretch>
              <a:fillRect/>
            </a:stretch>
          </p:blipFill>
          <p:spPr>
            <a:xfrm>
              <a:off x="5004047" y="1347431"/>
              <a:ext cx="4082163" cy="1859827"/>
            </a:xfrm>
            <a:prstGeom prst="rect">
              <a:avLst/>
            </a:prstGeom>
            <a:effectLst>
              <a:outerShdw blurRad="50800" dist="38100" dir="2700000" algn="tl" rotWithShape="0">
                <a:prstClr val="black">
                  <a:alpha val="40000"/>
                </a:prstClr>
              </a:outerShdw>
            </a:effectLst>
          </p:spPr>
        </p:pic>
      </p:grpSp>
      <p:grpSp>
        <p:nvGrpSpPr>
          <p:cNvPr id="9" name="Groupe 8">
            <a:extLst>
              <a:ext uri="{FF2B5EF4-FFF2-40B4-BE49-F238E27FC236}">
                <a16:creationId xmlns:a16="http://schemas.microsoft.com/office/drawing/2014/main" id="{58AB1D7B-E3A2-44BD-AEDF-008AA7212BA7}"/>
              </a:ext>
            </a:extLst>
          </p:cNvPr>
          <p:cNvGrpSpPr/>
          <p:nvPr/>
        </p:nvGrpSpPr>
        <p:grpSpPr>
          <a:xfrm>
            <a:off x="5004047" y="3649670"/>
            <a:ext cx="4082163" cy="650272"/>
            <a:chOff x="5004047" y="3410491"/>
            <a:chExt cx="4082163" cy="650272"/>
          </a:xfrm>
        </p:grpSpPr>
        <p:sp>
          <p:nvSpPr>
            <p:cNvPr id="25" name="Espace réservé du texte 3">
              <a:extLst>
                <a:ext uri="{FF2B5EF4-FFF2-40B4-BE49-F238E27FC236}">
                  <a16:creationId xmlns:a16="http://schemas.microsoft.com/office/drawing/2014/main" id="{0942FD44-2BBD-4B53-960D-A8B7CCF31F0A}"/>
                </a:ext>
              </a:extLst>
            </p:cNvPr>
            <p:cNvSpPr txBox="1">
              <a:spLocks/>
            </p:cNvSpPr>
            <p:nvPr/>
          </p:nvSpPr>
          <p:spPr>
            <a:xfrm>
              <a:off x="5004047" y="3410491"/>
              <a:ext cx="2718389" cy="180886"/>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Simuler le retour d’une requête :</a:t>
              </a:r>
            </a:p>
          </p:txBody>
        </p:sp>
        <p:pic>
          <p:nvPicPr>
            <p:cNvPr id="8" name="Image 7">
              <a:extLst>
                <a:ext uri="{FF2B5EF4-FFF2-40B4-BE49-F238E27FC236}">
                  <a16:creationId xmlns:a16="http://schemas.microsoft.com/office/drawing/2014/main" id="{307443E0-EC5F-400C-914B-2D6DB509C8BD}"/>
                </a:ext>
              </a:extLst>
            </p:cNvPr>
            <p:cNvPicPr>
              <a:picLocks noChangeAspect="1"/>
            </p:cNvPicPr>
            <p:nvPr/>
          </p:nvPicPr>
          <p:blipFill>
            <a:blip r:embed="rId5"/>
            <a:stretch>
              <a:fillRect/>
            </a:stretch>
          </p:blipFill>
          <p:spPr>
            <a:xfrm>
              <a:off x="5016430" y="3626885"/>
              <a:ext cx="4069780" cy="433878"/>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987241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Tests unitaires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Mise en pratique – Tester le service </a:t>
            </a:r>
            <a:r>
              <a:rPr lang="fr-FR" dirty="0" err="1"/>
              <a:t>TachesService</a:t>
            </a:r>
            <a:endParaRPr lang="fr-FR" dirty="0"/>
          </a:p>
        </p:txBody>
      </p:sp>
      <p:pic>
        <p:nvPicPr>
          <p:cNvPr id="5" name="Image 4">
            <a:extLst>
              <a:ext uri="{FF2B5EF4-FFF2-40B4-BE49-F238E27FC236}">
                <a16:creationId xmlns:a16="http://schemas.microsoft.com/office/drawing/2014/main" id="{6D57D4CF-5BAD-4A21-B459-87C75A44FF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4387640"/>
            <a:ext cx="617147" cy="682462"/>
          </a:xfrm>
          <a:prstGeom prst="rect">
            <a:avLst/>
          </a:prstGeom>
        </p:spPr>
      </p:pic>
      <p:pic>
        <p:nvPicPr>
          <p:cNvPr id="6" name="Image 5">
            <a:extLst>
              <a:ext uri="{FF2B5EF4-FFF2-40B4-BE49-F238E27FC236}">
                <a16:creationId xmlns:a16="http://schemas.microsoft.com/office/drawing/2014/main" id="{D789E5E6-F046-4D4B-B33C-75EAC0EFB9C6}"/>
              </a:ext>
            </a:extLst>
          </p:cNvPr>
          <p:cNvPicPr>
            <a:picLocks noChangeAspect="1"/>
          </p:cNvPicPr>
          <p:nvPr/>
        </p:nvPicPr>
        <p:blipFill>
          <a:blip r:embed="rId4"/>
          <a:stretch>
            <a:fillRect/>
          </a:stretch>
        </p:blipFill>
        <p:spPr>
          <a:xfrm>
            <a:off x="377628" y="1307908"/>
            <a:ext cx="4172446" cy="2585280"/>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D83579E1-F823-4A93-BDC9-54F93FCA67EC}"/>
              </a:ext>
            </a:extLst>
          </p:cNvPr>
          <p:cNvPicPr>
            <a:picLocks noChangeAspect="1"/>
          </p:cNvPicPr>
          <p:nvPr/>
        </p:nvPicPr>
        <p:blipFill>
          <a:blip r:embed="rId5"/>
          <a:stretch>
            <a:fillRect/>
          </a:stretch>
        </p:blipFill>
        <p:spPr>
          <a:xfrm>
            <a:off x="4842921" y="1283644"/>
            <a:ext cx="3923451" cy="25716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4911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2756652"/>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Configuration d’environnements</a:t>
            </a: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239473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111B-55E1-44DB-81AF-ECCAFF8155C1}"/>
              </a:ext>
            </a:extLst>
          </p:cNvPr>
          <p:cNvSpPr>
            <a:spLocks noGrp="1"/>
          </p:cNvSpPr>
          <p:nvPr>
            <p:ph type="title"/>
          </p:nvPr>
        </p:nvSpPr>
        <p:spPr>
          <a:xfrm>
            <a:off x="2159733" y="1311610"/>
            <a:ext cx="5386841" cy="609398"/>
          </a:xfrm>
        </p:spPr>
        <p:txBody>
          <a:bodyPr/>
          <a:lstStyle/>
          <a:p>
            <a:r>
              <a:rPr lang="fr-FR" dirty="0"/>
              <a:t>OMMAIRE</a:t>
            </a:r>
          </a:p>
        </p:txBody>
      </p:sp>
      <p:sp>
        <p:nvSpPr>
          <p:cNvPr id="9" name="Espace réservé du texte 8"/>
          <p:cNvSpPr>
            <a:spLocks noGrp="1"/>
          </p:cNvSpPr>
          <p:nvPr>
            <p:ph type="body" sz="quarter" idx="12"/>
          </p:nvPr>
        </p:nvSpPr>
        <p:spPr>
          <a:xfrm>
            <a:off x="2308816" y="2110543"/>
            <a:ext cx="5935593" cy="2820031"/>
          </a:xfrm>
        </p:spPr>
        <p:txBody>
          <a:bodyPr>
            <a:normAutofit lnSpcReduction="10000"/>
          </a:bodyPr>
          <a:lstStyle/>
          <a:p>
            <a:r>
              <a:rPr lang="fr-FR" dirty="0"/>
              <a:t>Appeler des API</a:t>
            </a:r>
          </a:p>
          <a:p>
            <a:pPr lvl="1"/>
            <a:r>
              <a:rPr lang="fr-FR" sz="1000" dirty="0" err="1"/>
              <a:t>HttpModule</a:t>
            </a:r>
            <a:endParaRPr lang="fr-FR" sz="1000" dirty="0"/>
          </a:p>
          <a:p>
            <a:pPr lvl="1"/>
            <a:r>
              <a:rPr lang="fr-FR" sz="1000" dirty="0" err="1"/>
              <a:t>Mock</a:t>
            </a:r>
            <a:r>
              <a:rPr lang="fr-FR" sz="1000" dirty="0"/>
              <a:t> : </a:t>
            </a:r>
            <a:r>
              <a:rPr lang="fr-FR" sz="1000" dirty="0" err="1"/>
              <a:t>HttpClientInMemoryWebApiModule</a:t>
            </a:r>
            <a:endParaRPr lang="fr-FR" sz="1000" dirty="0"/>
          </a:p>
          <a:p>
            <a:pPr lvl="1"/>
            <a:r>
              <a:rPr lang="fr-FR" sz="1000" dirty="0"/>
              <a:t>Mise à jour du service </a:t>
            </a:r>
            <a:r>
              <a:rPr lang="fr-FR" sz="1000" dirty="0" err="1"/>
              <a:t>taches.services</a:t>
            </a:r>
            <a:endParaRPr lang="fr-FR" dirty="0"/>
          </a:p>
          <a:p>
            <a:r>
              <a:rPr lang="fr-FR" dirty="0"/>
              <a:t>Tests unitaires - Théorie</a:t>
            </a:r>
          </a:p>
          <a:p>
            <a:pPr lvl="1"/>
            <a:r>
              <a:rPr lang="fr-FR" sz="1000" dirty="0"/>
              <a:t>JEST - Configuration</a:t>
            </a:r>
          </a:p>
          <a:p>
            <a:pPr lvl="1"/>
            <a:r>
              <a:rPr lang="fr-FR" sz="1000" dirty="0"/>
              <a:t>Test d’un composant</a:t>
            </a:r>
          </a:p>
          <a:p>
            <a:pPr lvl="1"/>
            <a:r>
              <a:rPr lang="fr-FR" sz="1000" dirty="0"/>
              <a:t>Test d’un service</a:t>
            </a:r>
          </a:p>
          <a:p>
            <a:pPr lvl="1"/>
            <a:r>
              <a:rPr lang="fr-FR" sz="1000" dirty="0" err="1"/>
              <a:t>Mock</a:t>
            </a:r>
            <a:endParaRPr lang="fr-FR" sz="1000" dirty="0"/>
          </a:p>
          <a:p>
            <a:pPr lvl="0"/>
            <a:r>
              <a:rPr lang="fr-FR" dirty="0">
                <a:solidFill>
                  <a:srgbClr val="7F7F7F"/>
                </a:solidFill>
              </a:rPr>
              <a:t>Tests unitaires – Mise en pratique</a:t>
            </a:r>
          </a:p>
          <a:p>
            <a:pPr lvl="1"/>
            <a:r>
              <a:rPr lang="fr-FR" sz="1000" dirty="0"/>
              <a:t>Tester le composant </a:t>
            </a:r>
            <a:r>
              <a:rPr lang="fr-FR" sz="1000" dirty="0" err="1"/>
              <a:t>AjouterTache</a:t>
            </a:r>
            <a:endParaRPr lang="fr-FR" sz="1000" dirty="0"/>
          </a:p>
          <a:p>
            <a:pPr lvl="1"/>
            <a:r>
              <a:rPr lang="fr-FR" sz="1000" dirty="0"/>
              <a:t>Tester le service </a:t>
            </a:r>
            <a:r>
              <a:rPr lang="fr-FR" sz="1000" dirty="0" err="1"/>
              <a:t>TachesService</a:t>
            </a:r>
            <a:endParaRPr lang="fr-FR" sz="1000" dirty="0"/>
          </a:p>
          <a:p>
            <a:pPr lvl="1"/>
            <a:r>
              <a:rPr lang="fr-FR" sz="1000" dirty="0"/>
              <a:t>Tester la directive Important</a:t>
            </a:r>
          </a:p>
          <a:p>
            <a:r>
              <a:rPr lang="fr-FR" dirty="0"/>
              <a:t>Configuration d’environnements</a:t>
            </a:r>
          </a:p>
          <a:p>
            <a:r>
              <a:rPr lang="fr-FR" dirty="0"/>
              <a:t>Bloquer les routes : Guard</a:t>
            </a:r>
          </a:p>
          <a:p>
            <a:pPr lvl="1"/>
            <a:endParaRPr lang="fr-FR" sz="1000" dirty="0"/>
          </a:p>
        </p:txBody>
      </p:sp>
      <p:sp>
        <p:nvSpPr>
          <p:cNvPr id="3" name="Espace réservé du pied de page 2">
            <a:extLst>
              <a:ext uri="{FF2B5EF4-FFF2-40B4-BE49-F238E27FC236}">
                <a16:creationId xmlns:a16="http://schemas.microsoft.com/office/drawing/2014/main" id="{2C890A26-43D3-4E0B-B815-F78F58566270}"/>
              </a:ext>
            </a:extLst>
          </p:cNvPr>
          <p:cNvSpPr>
            <a:spLocks noGrp="1"/>
          </p:cNvSpPr>
          <p:nvPr>
            <p:ph type="ftr" sz="quarter" idx="3"/>
          </p:nvPr>
        </p:nvSpPr>
        <p:spPr/>
        <p:txBody>
          <a:bodyPr/>
          <a:lstStyle/>
          <a:p>
            <a:endParaRPr lang="fr-FR" dirty="0"/>
          </a:p>
        </p:txBody>
      </p:sp>
      <p:sp>
        <p:nvSpPr>
          <p:cNvPr id="5" name="Espace réservé du texte 4">
            <a:extLst>
              <a:ext uri="{FF2B5EF4-FFF2-40B4-BE49-F238E27FC236}">
                <a16:creationId xmlns:a16="http://schemas.microsoft.com/office/drawing/2014/main" id="{9AE96288-8166-4B92-B369-8C55C298BC25}"/>
              </a:ext>
            </a:extLst>
          </p:cNvPr>
          <p:cNvSpPr>
            <a:spLocks noGrp="1"/>
          </p:cNvSpPr>
          <p:nvPr>
            <p:ph type="body" sz="quarter" idx="11"/>
          </p:nvPr>
        </p:nvSpPr>
        <p:spPr/>
        <p:txBody>
          <a:bodyPr/>
          <a:lstStyle/>
          <a:p>
            <a:r>
              <a:rPr lang="fr-FR" dirty="0"/>
              <a:t>S</a:t>
            </a:r>
          </a:p>
        </p:txBody>
      </p:sp>
    </p:spTree>
    <p:extLst>
      <p:ext uri="{BB962C8B-B14F-4D97-AF65-F5344CB8AC3E}">
        <p14:creationId xmlns:p14="http://schemas.microsoft.com/office/powerpoint/2010/main" val="121011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Configuration d’environnements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Configurer l’URL de l’API pour un environnement local</a:t>
            </a:r>
          </a:p>
        </p:txBody>
      </p:sp>
      <p:sp>
        <p:nvSpPr>
          <p:cNvPr id="9" name="Espace réservé du texte 3">
            <a:extLst>
              <a:ext uri="{FF2B5EF4-FFF2-40B4-BE49-F238E27FC236}">
                <a16:creationId xmlns:a16="http://schemas.microsoft.com/office/drawing/2014/main" id="{7E84D710-AC8B-4D6E-BB94-09BBAD762F8A}"/>
              </a:ext>
            </a:extLst>
          </p:cNvPr>
          <p:cNvSpPr txBox="1">
            <a:spLocks/>
          </p:cNvSpPr>
          <p:nvPr/>
        </p:nvSpPr>
        <p:spPr>
          <a:xfrm>
            <a:off x="4499992" y="911576"/>
            <a:ext cx="4464496" cy="351771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chemeClr val="bg1">
                    <a:lumMod val="50000"/>
                  </a:schemeClr>
                </a:solidFill>
              </a:rPr>
              <a:t>Dans le fichier </a:t>
            </a:r>
            <a:r>
              <a:rPr lang="fr-FR" sz="1200" b="1" i="1" dirty="0" err="1">
                <a:solidFill>
                  <a:schemeClr val="bg1">
                    <a:lumMod val="50000"/>
                  </a:schemeClr>
                </a:solidFill>
              </a:rPr>
              <a:t>angular.json</a:t>
            </a:r>
            <a:r>
              <a:rPr lang="fr-FR" sz="1200" b="1" dirty="0">
                <a:solidFill>
                  <a:schemeClr val="bg1">
                    <a:lumMod val="50000"/>
                  </a:schemeClr>
                </a:solidFill>
              </a:rPr>
              <a:t> il y a une section </a:t>
            </a:r>
            <a:r>
              <a:rPr lang="fr-FR" sz="1200" b="1" i="1" dirty="0">
                <a:solidFill>
                  <a:schemeClr val="bg1">
                    <a:lumMod val="50000"/>
                  </a:schemeClr>
                </a:solidFill>
              </a:rPr>
              <a:t>configuration</a:t>
            </a:r>
            <a:r>
              <a:rPr lang="fr-FR" sz="1200" b="1" dirty="0">
                <a:solidFill>
                  <a:schemeClr val="bg1">
                    <a:lumMod val="50000"/>
                  </a:schemeClr>
                </a:solidFill>
              </a:rPr>
              <a:t> dans laquelle nous pouvons ajouter plusieurs configurations. </a:t>
            </a:r>
          </a:p>
          <a:p>
            <a:pPr lvl="1"/>
            <a:endParaRPr lang="fr-FR" sz="1200" b="1" dirty="0">
              <a:solidFill>
                <a:schemeClr val="bg1">
                  <a:lumMod val="50000"/>
                </a:schemeClr>
              </a:solidFill>
            </a:endParaRPr>
          </a:p>
          <a:p>
            <a:pPr lvl="1"/>
            <a:r>
              <a:rPr lang="fr-FR" sz="1200" dirty="0">
                <a:solidFill>
                  <a:schemeClr val="bg1">
                    <a:lumMod val="50000"/>
                  </a:schemeClr>
                </a:solidFill>
              </a:rPr>
              <a:t>Ajouter une entrée </a:t>
            </a:r>
            <a:r>
              <a:rPr lang="fr-FR" sz="1200" b="1" dirty="0">
                <a:solidFill>
                  <a:schemeClr val="bg1">
                    <a:lumMod val="50000"/>
                  </a:schemeClr>
                </a:solidFill>
              </a:rPr>
              <a:t>local</a:t>
            </a:r>
            <a:r>
              <a:rPr lang="fr-FR" sz="1200" dirty="0">
                <a:solidFill>
                  <a:schemeClr val="bg1">
                    <a:lumMod val="50000"/>
                  </a:schemeClr>
                </a:solidFill>
              </a:rPr>
              <a:t> à la section </a:t>
            </a:r>
            <a:r>
              <a:rPr lang="fr-FR" sz="1200" b="1" dirty="0" err="1">
                <a:solidFill>
                  <a:schemeClr val="bg1">
                    <a:lumMod val="50000"/>
                  </a:schemeClr>
                </a:solidFill>
              </a:rPr>
              <a:t>architect:build:configuration</a:t>
            </a:r>
            <a:r>
              <a:rPr lang="fr-FR" sz="1200" dirty="0">
                <a:solidFill>
                  <a:schemeClr val="bg1">
                    <a:lumMod val="50000"/>
                  </a:schemeClr>
                </a:solidFill>
              </a:rPr>
              <a:t> sur le même modèle que pour la </a:t>
            </a:r>
            <a:r>
              <a:rPr lang="fr-FR" sz="1200" b="1" dirty="0">
                <a:solidFill>
                  <a:schemeClr val="bg1">
                    <a:lumMod val="50000"/>
                  </a:schemeClr>
                </a:solidFill>
              </a:rPr>
              <a:t>production</a:t>
            </a:r>
          </a:p>
          <a:p>
            <a:pPr lvl="1"/>
            <a:r>
              <a:rPr lang="fr-FR" sz="1200" dirty="0">
                <a:solidFill>
                  <a:schemeClr val="bg1">
                    <a:lumMod val="50000"/>
                  </a:schemeClr>
                </a:solidFill>
              </a:rPr>
              <a:t>Dupliquer le fichier de configuration </a:t>
            </a:r>
            <a:r>
              <a:rPr lang="fr-FR" sz="1200" b="1" dirty="0" err="1">
                <a:solidFill>
                  <a:schemeClr val="bg1">
                    <a:lumMod val="50000"/>
                  </a:schemeClr>
                </a:solidFill>
              </a:rPr>
              <a:t>environments</a:t>
            </a:r>
            <a:r>
              <a:rPr lang="fr-FR" sz="1200" b="1" dirty="0">
                <a:solidFill>
                  <a:schemeClr val="bg1">
                    <a:lumMod val="50000"/>
                  </a:schemeClr>
                </a:solidFill>
              </a:rPr>
              <a:t>/</a:t>
            </a:r>
            <a:r>
              <a:rPr lang="fr-FR" sz="1200" b="1" dirty="0" err="1">
                <a:solidFill>
                  <a:schemeClr val="bg1">
                    <a:lumMod val="50000"/>
                  </a:schemeClr>
                </a:solidFill>
              </a:rPr>
              <a:t>environment.ts</a:t>
            </a:r>
            <a:r>
              <a:rPr lang="fr-FR" sz="1200" dirty="0">
                <a:solidFill>
                  <a:schemeClr val="bg1">
                    <a:lumMod val="50000"/>
                  </a:schemeClr>
                </a:solidFill>
              </a:rPr>
              <a:t> et le renommer en </a:t>
            </a:r>
            <a:r>
              <a:rPr lang="fr-FR" sz="1200" b="1" dirty="0" err="1">
                <a:solidFill>
                  <a:schemeClr val="bg1">
                    <a:lumMod val="50000"/>
                  </a:schemeClr>
                </a:solidFill>
              </a:rPr>
              <a:t>environment.local.ts</a:t>
            </a:r>
            <a:r>
              <a:rPr lang="fr-FR" sz="1200" b="1" dirty="0">
                <a:solidFill>
                  <a:schemeClr val="bg1">
                    <a:lumMod val="50000"/>
                  </a:schemeClr>
                </a:solidFill>
              </a:rPr>
              <a:t> </a:t>
            </a:r>
            <a:endParaRPr lang="fr-FR" sz="1200" dirty="0">
              <a:solidFill>
                <a:schemeClr val="bg1">
                  <a:lumMod val="50000"/>
                </a:schemeClr>
              </a:solidFill>
            </a:endParaRPr>
          </a:p>
          <a:p>
            <a:pPr lvl="1"/>
            <a:r>
              <a:rPr lang="fr-FR" sz="1200" dirty="0">
                <a:solidFill>
                  <a:schemeClr val="bg1">
                    <a:lumMod val="50000"/>
                  </a:schemeClr>
                </a:solidFill>
              </a:rPr>
              <a:t>Dans les 3 fichiers de configuration présents dans le répertoire </a:t>
            </a:r>
            <a:r>
              <a:rPr lang="fr-FR" sz="1200" dirty="0" err="1">
                <a:solidFill>
                  <a:schemeClr val="bg1">
                    <a:lumMod val="50000"/>
                  </a:schemeClr>
                </a:solidFill>
              </a:rPr>
              <a:t>environments</a:t>
            </a:r>
            <a:r>
              <a:rPr lang="fr-FR" sz="1200" dirty="0">
                <a:solidFill>
                  <a:schemeClr val="bg1">
                    <a:lumMod val="50000"/>
                  </a:schemeClr>
                </a:solidFill>
              </a:rPr>
              <a:t> ajouter les entrées suivantes</a:t>
            </a:r>
          </a:p>
          <a:p>
            <a:pPr lvl="2"/>
            <a:r>
              <a:rPr lang="fr-FR" sz="1200" b="1" dirty="0" err="1">
                <a:solidFill>
                  <a:schemeClr val="bg1">
                    <a:lumMod val="50000"/>
                  </a:schemeClr>
                </a:solidFill>
              </a:rPr>
              <a:t>Environment.ts</a:t>
            </a:r>
            <a:r>
              <a:rPr lang="fr-FR" sz="1200" dirty="0">
                <a:solidFill>
                  <a:schemeClr val="bg1">
                    <a:lumMod val="50000"/>
                  </a:schemeClr>
                </a:solidFill>
              </a:rPr>
              <a:t> : </a:t>
            </a:r>
            <a:r>
              <a:rPr lang="fr-FR" sz="1200" dirty="0" err="1">
                <a:solidFill>
                  <a:schemeClr val="bg1">
                    <a:lumMod val="50000"/>
                  </a:schemeClr>
                </a:solidFill>
              </a:rPr>
              <a:t>urlApi</a:t>
            </a:r>
            <a:r>
              <a:rPr lang="fr-FR" sz="1200" dirty="0">
                <a:solidFill>
                  <a:schemeClr val="bg1">
                    <a:lumMod val="50000"/>
                  </a:schemeClr>
                </a:solidFill>
              </a:rPr>
              <a:t>: ‘&lt;vide&gt;’</a:t>
            </a:r>
          </a:p>
          <a:p>
            <a:pPr lvl="2"/>
            <a:r>
              <a:rPr lang="fr-FR" sz="1200" b="1" dirty="0" err="1">
                <a:solidFill>
                  <a:schemeClr val="bg1">
                    <a:lumMod val="50000"/>
                  </a:schemeClr>
                </a:solidFill>
              </a:rPr>
              <a:t>Environment.local.ts</a:t>
            </a:r>
            <a:r>
              <a:rPr lang="fr-FR" sz="1200" dirty="0">
                <a:solidFill>
                  <a:schemeClr val="bg1">
                    <a:lumMod val="50000"/>
                  </a:schemeClr>
                </a:solidFill>
              </a:rPr>
              <a:t> : </a:t>
            </a:r>
            <a:r>
              <a:rPr lang="fr-FR" sz="1200" dirty="0" err="1">
                <a:solidFill>
                  <a:schemeClr val="bg1">
                    <a:lumMod val="50000"/>
                  </a:schemeClr>
                </a:solidFill>
              </a:rPr>
              <a:t>urlApi</a:t>
            </a:r>
            <a:r>
              <a:rPr lang="fr-FR" sz="1200" dirty="0">
                <a:solidFill>
                  <a:schemeClr val="bg1">
                    <a:lumMod val="50000"/>
                  </a:schemeClr>
                </a:solidFill>
              </a:rPr>
              <a:t>: ‘http://localhost:8080/api’</a:t>
            </a:r>
          </a:p>
          <a:p>
            <a:pPr lvl="2"/>
            <a:r>
              <a:rPr lang="fr-FR" sz="1200" b="1" dirty="0" err="1">
                <a:solidFill>
                  <a:schemeClr val="bg1">
                    <a:lumMod val="50000"/>
                  </a:schemeClr>
                </a:solidFill>
              </a:rPr>
              <a:t>Environment.prod.ts</a:t>
            </a:r>
            <a:r>
              <a:rPr lang="fr-FR" sz="1200" dirty="0">
                <a:solidFill>
                  <a:schemeClr val="bg1">
                    <a:lumMod val="50000"/>
                  </a:schemeClr>
                </a:solidFill>
              </a:rPr>
              <a:t> : </a:t>
            </a:r>
            <a:r>
              <a:rPr lang="fr-FR" sz="1200" dirty="0" err="1">
                <a:solidFill>
                  <a:schemeClr val="bg1">
                    <a:lumMod val="50000"/>
                  </a:schemeClr>
                </a:solidFill>
              </a:rPr>
              <a:t>urlApi</a:t>
            </a:r>
            <a:r>
              <a:rPr lang="fr-FR" sz="1200" dirty="0">
                <a:solidFill>
                  <a:schemeClr val="bg1">
                    <a:lumMod val="50000"/>
                  </a:schemeClr>
                </a:solidFill>
              </a:rPr>
              <a:t>: ‘http://com.domaine.prod:8080/api’’</a:t>
            </a:r>
          </a:p>
          <a:p>
            <a:pPr marL="357193" lvl="2" indent="0">
              <a:buNone/>
            </a:pPr>
            <a:endParaRPr lang="fr-FR" sz="1200" dirty="0">
              <a:solidFill>
                <a:schemeClr val="bg1">
                  <a:lumMod val="50000"/>
                </a:schemeClr>
              </a:solidFill>
            </a:endParaRPr>
          </a:p>
          <a:p>
            <a:pPr lvl="2"/>
            <a:endParaRPr lang="fr-FR" sz="1200" dirty="0">
              <a:solidFill>
                <a:schemeClr val="bg1">
                  <a:lumMod val="50000"/>
                </a:schemeClr>
              </a:solidFill>
            </a:endParaRPr>
          </a:p>
        </p:txBody>
      </p:sp>
      <p:pic>
        <p:nvPicPr>
          <p:cNvPr id="13" name="Image 12">
            <a:extLst>
              <a:ext uri="{FF2B5EF4-FFF2-40B4-BE49-F238E27FC236}">
                <a16:creationId xmlns:a16="http://schemas.microsoft.com/office/drawing/2014/main" id="{36D56F36-8592-440E-8DCE-84D34B5F7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grpSp>
        <p:nvGrpSpPr>
          <p:cNvPr id="5" name="Groupe 4">
            <a:extLst>
              <a:ext uri="{FF2B5EF4-FFF2-40B4-BE49-F238E27FC236}">
                <a16:creationId xmlns:a16="http://schemas.microsoft.com/office/drawing/2014/main" id="{652D4304-F525-4E26-9CB4-37D31F604497}"/>
              </a:ext>
            </a:extLst>
          </p:cNvPr>
          <p:cNvGrpSpPr/>
          <p:nvPr/>
        </p:nvGrpSpPr>
        <p:grpSpPr>
          <a:xfrm>
            <a:off x="323528" y="971468"/>
            <a:ext cx="4018813" cy="1702262"/>
            <a:chOff x="111611" y="1654635"/>
            <a:chExt cx="4018813" cy="1702262"/>
          </a:xfrm>
        </p:grpSpPr>
        <p:pic>
          <p:nvPicPr>
            <p:cNvPr id="4" name="Image 3">
              <a:extLst>
                <a:ext uri="{FF2B5EF4-FFF2-40B4-BE49-F238E27FC236}">
                  <a16:creationId xmlns:a16="http://schemas.microsoft.com/office/drawing/2014/main" id="{878DA61D-B4B0-4F67-A91C-DCF0724EA79F}"/>
                </a:ext>
              </a:extLst>
            </p:cNvPr>
            <p:cNvPicPr>
              <a:picLocks noChangeAspect="1"/>
            </p:cNvPicPr>
            <p:nvPr/>
          </p:nvPicPr>
          <p:blipFill>
            <a:blip r:embed="rId4"/>
            <a:stretch>
              <a:fillRect/>
            </a:stretch>
          </p:blipFill>
          <p:spPr>
            <a:xfrm>
              <a:off x="111611" y="1909175"/>
              <a:ext cx="4018813" cy="1447722"/>
            </a:xfrm>
            <a:prstGeom prst="rect">
              <a:avLst/>
            </a:prstGeom>
            <a:effectLst>
              <a:outerShdw blurRad="50800" dist="38100" dir="2700000" algn="tl" rotWithShape="0">
                <a:prstClr val="black">
                  <a:alpha val="40000"/>
                </a:prstClr>
              </a:outerShdw>
            </a:effectLst>
          </p:spPr>
        </p:pic>
        <p:sp>
          <p:nvSpPr>
            <p:cNvPr id="8" name="Espace réservé du texte 3">
              <a:extLst>
                <a:ext uri="{FF2B5EF4-FFF2-40B4-BE49-F238E27FC236}">
                  <a16:creationId xmlns:a16="http://schemas.microsoft.com/office/drawing/2014/main" id="{A546AD71-6F52-418B-942C-7A496CC62863}"/>
                </a:ext>
              </a:extLst>
            </p:cNvPr>
            <p:cNvSpPr txBox="1">
              <a:spLocks/>
            </p:cNvSpPr>
            <p:nvPr/>
          </p:nvSpPr>
          <p:spPr>
            <a:xfrm>
              <a:off x="111611" y="1654635"/>
              <a:ext cx="237626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angular.json</a:t>
              </a:r>
              <a:endParaRPr lang="fr-FR" sz="1200" b="1" dirty="0">
                <a:solidFill>
                  <a:srgbClr val="00B0F0"/>
                </a:solidFill>
              </a:endParaRPr>
            </a:p>
          </p:txBody>
        </p:sp>
      </p:grpSp>
      <p:grpSp>
        <p:nvGrpSpPr>
          <p:cNvPr id="7" name="Groupe 6">
            <a:extLst>
              <a:ext uri="{FF2B5EF4-FFF2-40B4-BE49-F238E27FC236}">
                <a16:creationId xmlns:a16="http://schemas.microsoft.com/office/drawing/2014/main" id="{C089CDF5-185C-4BC5-9BF9-874C00B0B525}"/>
              </a:ext>
            </a:extLst>
          </p:cNvPr>
          <p:cNvGrpSpPr/>
          <p:nvPr/>
        </p:nvGrpSpPr>
        <p:grpSpPr>
          <a:xfrm>
            <a:off x="358201" y="3005953"/>
            <a:ext cx="2917655" cy="1059792"/>
            <a:chOff x="358201" y="3005953"/>
            <a:chExt cx="2917655" cy="1059792"/>
          </a:xfrm>
        </p:grpSpPr>
        <p:pic>
          <p:nvPicPr>
            <p:cNvPr id="6" name="Image 5">
              <a:extLst>
                <a:ext uri="{FF2B5EF4-FFF2-40B4-BE49-F238E27FC236}">
                  <a16:creationId xmlns:a16="http://schemas.microsoft.com/office/drawing/2014/main" id="{BBC7F9DB-E8B1-4F74-8B6D-2032F106D659}"/>
                </a:ext>
              </a:extLst>
            </p:cNvPr>
            <p:cNvPicPr>
              <a:picLocks noChangeAspect="1"/>
            </p:cNvPicPr>
            <p:nvPr/>
          </p:nvPicPr>
          <p:blipFill>
            <a:blip r:embed="rId5"/>
            <a:stretch>
              <a:fillRect/>
            </a:stretch>
          </p:blipFill>
          <p:spPr>
            <a:xfrm>
              <a:off x="358201" y="3215457"/>
              <a:ext cx="2917655" cy="850288"/>
            </a:xfrm>
            <a:prstGeom prst="rect">
              <a:avLst/>
            </a:prstGeom>
            <a:effectLst>
              <a:outerShdw blurRad="50800" dist="38100" dir="2700000" algn="tl" rotWithShape="0">
                <a:prstClr val="black">
                  <a:alpha val="40000"/>
                </a:prstClr>
              </a:outerShdw>
            </a:effectLst>
          </p:spPr>
        </p:pic>
        <p:sp>
          <p:nvSpPr>
            <p:cNvPr id="12" name="Espace réservé du texte 3">
              <a:extLst>
                <a:ext uri="{FF2B5EF4-FFF2-40B4-BE49-F238E27FC236}">
                  <a16:creationId xmlns:a16="http://schemas.microsoft.com/office/drawing/2014/main" id="{FF443D7D-EDC2-488C-BD82-66479AFA4459}"/>
                </a:ext>
              </a:extLst>
            </p:cNvPr>
            <p:cNvSpPr txBox="1">
              <a:spLocks/>
            </p:cNvSpPr>
            <p:nvPr/>
          </p:nvSpPr>
          <p:spPr>
            <a:xfrm>
              <a:off x="358648" y="3005953"/>
              <a:ext cx="237626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Environment.local.ts</a:t>
              </a:r>
              <a:endParaRPr lang="fr-FR" sz="1200" b="1" dirty="0">
                <a:solidFill>
                  <a:srgbClr val="00B0F0"/>
                </a:solidFill>
              </a:endParaRPr>
            </a:p>
          </p:txBody>
        </p:sp>
      </p:grpSp>
    </p:spTree>
    <p:extLst>
      <p:ext uri="{BB962C8B-B14F-4D97-AF65-F5344CB8AC3E}">
        <p14:creationId xmlns:p14="http://schemas.microsoft.com/office/powerpoint/2010/main" val="298413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Configuration d’environnements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Configurer l’URL de l’API pour un environnement local</a:t>
            </a:r>
          </a:p>
        </p:txBody>
      </p:sp>
      <p:sp>
        <p:nvSpPr>
          <p:cNvPr id="9" name="Espace réservé du texte 3">
            <a:extLst>
              <a:ext uri="{FF2B5EF4-FFF2-40B4-BE49-F238E27FC236}">
                <a16:creationId xmlns:a16="http://schemas.microsoft.com/office/drawing/2014/main" id="{7E84D710-AC8B-4D6E-BB94-09BBAD762F8A}"/>
              </a:ext>
            </a:extLst>
          </p:cNvPr>
          <p:cNvSpPr txBox="1">
            <a:spLocks/>
          </p:cNvSpPr>
          <p:nvPr/>
        </p:nvSpPr>
        <p:spPr>
          <a:xfrm>
            <a:off x="4499992" y="911577"/>
            <a:ext cx="4464496" cy="252427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chemeClr val="bg1">
                    <a:lumMod val="50000"/>
                  </a:schemeClr>
                </a:solidFill>
              </a:rPr>
              <a:t>Pour tester la configuration nous allons également modifié la configuration de </a:t>
            </a:r>
            <a:r>
              <a:rPr lang="fr-FR" sz="1200" b="1" i="1" dirty="0">
                <a:solidFill>
                  <a:schemeClr val="bg1">
                    <a:lumMod val="50000"/>
                  </a:schemeClr>
                </a:solidFill>
              </a:rPr>
              <a:t>serve</a:t>
            </a:r>
            <a:r>
              <a:rPr lang="fr-FR" sz="1200" b="1" dirty="0">
                <a:solidFill>
                  <a:schemeClr val="bg1">
                    <a:lumMod val="50000"/>
                  </a:schemeClr>
                </a:solidFill>
              </a:rPr>
              <a:t> dans le fichier </a:t>
            </a:r>
            <a:r>
              <a:rPr lang="fr-FR" sz="1200" b="1" i="1" dirty="0" err="1">
                <a:solidFill>
                  <a:schemeClr val="bg1">
                    <a:lumMod val="50000"/>
                  </a:schemeClr>
                </a:solidFill>
              </a:rPr>
              <a:t>angular.json</a:t>
            </a:r>
            <a:r>
              <a:rPr lang="fr-FR" sz="1200" b="1" dirty="0">
                <a:solidFill>
                  <a:schemeClr val="bg1">
                    <a:lumMod val="50000"/>
                  </a:schemeClr>
                </a:solidFill>
              </a:rPr>
              <a:t> et ajouter un affichage console</a:t>
            </a:r>
          </a:p>
          <a:p>
            <a:pPr lvl="1"/>
            <a:endParaRPr lang="fr-FR" sz="1200" b="1" dirty="0">
              <a:solidFill>
                <a:schemeClr val="bg1">
                  <a:lumMod val="50000"/>
                </a:schemeClr>
              </a:solidFill>
            </a:endParaRPr>
          </a:p>
          <a:p>
            <a:pPr lvl="1"/>
            <a:r>
              <a:rPr lang="fr-FR" sz="1200" dirty="0">
                <a:solidFill>
                  <a:schemeClr val="bg1">
                    <a:lumMod val="50000"/>
                  </a:schemeClr>
                </a:solidFill>
              </a:rPr>
              <a:t>Ajouter une entrée </a:t>
            </a:r>
            <a:r>
              <a:rPr lang="fr-FR" sz="1200" b="1" dirty="0">
                <a:solidFill>
                  <a:schemeClr val="bg1">
                    <a:lumMod val="50000"/>
                  </a:schemeClr>
                </a:solidFill>
              </a:rPr>
              <a:t>local</a:t>
            </a:r>
            <a:r>
              <a:rPr lang="fr-FR" sz="1200" dirty="0">
                <a:solidFill>
                  <a:schemeClr val="bg1">
                    <a:lumMod val="50000"/>
                  </a:schemeClr>
                </a:solidFill>
              </a:rPr>
              <a:t> à la section </a:t>
            </a:r>
            <a:r>
              <a:rPr lang="fr-FR" sz="1200" b="1" dirty="0" err="1">
                <a:solidFill>
                  <a:schemeClr val="bg1">
                    <a:lumMod val="50000"/>
                  </a:schemeClr>
                </a:solidFill>
              </a:rPr>
              <a:t>architect:serve:configurations</a:t>
            </a:r>
            <a:endParaRPr lang="fr-FR" sz="1200" b="1" dirty="0">
              <a:solidFill>
                <a:schemeClr val="bg1">
                  <a:lumMod val="50000"/>
                </a:schemeClr>
              </a:solidFill>
            </a:endParaRPr>
          </a:p>
          <a:p>
            <a:pPr lvl="2"/>
            <a:endParaRPr lang="fr-FR" sz="1200" b="1" dirty="0">
              <a:solidFill>
                <a:schemeClr val="bg1">
                  <a:lumMod val="50000"/>
                </a:schemeClr>
              </a:solidFill>
            </a:endParaRPr>
          </a:p>
          <a:p>
            <a:pPr lvl="1"/>
            <a:r>
              <a:rPr lang="fr-FR" sz="1200" dirty="0">
                <a:solidFill>
                  <a:schemeClr val="bg1">
                    <a:lumMod val="50000"/>
                  </a:schemeClr>
                </a:solidFill>
              </a:rPr>
              <a:t>Dans le service des tâche</a:t>
            </a:r>
          </a:p>
          <a:p>
            <a:pPr lvl="2"/>
            <a:r>
              <a:rPr lang="fr-FR" sz="1200" dirty="0">
                <a:solidFill>
                  <a:schemeClr val="bg1">
                    <a:lumMod val="50000"/>
                  </a:schemeClr>
                </a:solidFill>
              </a:rPr>
              <a:t>Importer les variables d’environnement</a:t>
            </a:r>
          </a:p>
          <a:p>
            <a:pPr lvl="2"/>
            <a:r>
              <a:rPr lang="fr-FR" sz="1200" dirty="0">
                <a:solidFill>
                  <a:schemeClr val="bg1">
                    <a:lumMod val="50000"/>
                  </a:schemeClr>
                </a:solidFill>
              </a:rPr>
              <a:t>Dans le constructeur afficher en console la valeur de la propriété </a:t>
            </a:r>
            <a:r>
              <a:rPr lang="fr-FR" sz="1200" dirty="0" err="1">
                <a:solidFill>
                  <a:schemeClr val="bg1">
                    <a:lumMod val="50000"/>
                  </a:schemeClr>
                </a:solidFill>
              </a:rPr>
              <a:t>urlApi</a:t>
            </a:r>
            <a:endParaRPr lang="fr-FR" sz="1200" dirty="0">
              <a:solidFill>
                <a:schemeClr val="bg1">
                  <a:lumMod val="50000"/>
                </a:schemeClr>
              </a:solidFill>
            </a:endParaRPr>
          </a:p>
          <a:p>
            <a:pPr marL="357193" lvl="2" indent="0">
              <a:buNone/>
            </a:pPr>
            <a:endParaRPr lang="fr-FR" sz="1200" dirty="0">
              <a:solidFill>
                <a:schemeClr val="bg1">
                  <a:lumMod val="50000"/>
                </a:schemeClr>
              </a:solidFill>
            </a:endParaRPr>
          </a:p>
          <a:p>
            <a:pPr lvl="2"/>
            <a:endParaRPr lang="fr-FR" sz="1200" dirty="0">
              <a:solidFill>
                <a:schemeClr val="bg1">
                  <a:lumMod val="50000"/>
                </a:schemeClr>
              </a:solidFill>
            </a:endParaRPr>
          </a:p>
        </p:txBody>
      </p:sp>
      <p:pic>
        <p:nvPicPr>
          <p:cNvPr id="13" name="Image 12">
            <a:extLst>
              <a:ext uri="{FF2B5EF4-FFF2-40B4-BE49-F238E27FC236}">
                <a16:creationId xmlns:a16="http://schemas.microsoft.com/office/drawing/2014/main" id="{36D56F36-8592-440E-8DCE-84D34B5F7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grpSp>
        <p:nvGrpSpPr>
          <p:cNvPr id="16" name="Groupe 15">
            <a:extLst>
              <a:ext uri="{FF2B5EF4-FFF2-40B4-BE49-F238E27FC236}">
                <a16:creationId xmlns:a16="http://schemas.microsoft.com/office/drawing/2014/main" id="{0894B625-3E7C-417E-B050-CE095F71426E}"/>
              </a:ext>
            </a:extLst>
          </p:cNvPr>
          <p:cNvGrpSpPr/>
          <p:nvPr/>
        </p:nvGrpSpPr>
        <p:grpSpPr>
          <a:xfrm>
            <a:off x="395536" y="1043030"/>
            <a:ext cx="3969401" cy="1772032"/>
            <a:chOff x="107504" y="1733185"/>
            <a:chExt cx="3969401" cy="1772032"/>
          </a:xfrm>
        </p:grpSpPr>
        <p:sp>
          <p:nvSpPr>
            <p:cNvPr id="14" name="Espace réservé du texte 3">
              <a:extLst>
                <a:ext uri="{FF2B5EF4-FFF2-40B4-BE49-F238E27FC236}">
                  <a16:creationId xmlns:a16="http://schemas.microsoft.com/office/drawing/2014/main" id="{E64E43C2-65DE-4214-818A-8A2717B36362}"/>
                </a:ext>
              </a:extLst>
            </p:cNvPr>
            <p:cNvSpPr txBox="1">
              <a:spLocks/>
            </p:cNvSpPr>
            <p:nvPr/>
          </p:nvSpPr>
          <p:spPr>
            <a:xfrm>
              <a:off x="107504" y="1733185"/>
              <a:ext cx="237626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angular.json</a:t>
              </a:r>
              <a:endParaRPr lang="fr-FR" sz="1200" b="1" dirty="0">
                <a:solidFill>
                  <a:srgbClr val="00B0F0"/>
                </a:solidFill>
              </a:endParaRPr>
            </a:p>
          </p:txBody>
        </p:sp>
        <p:pic>
          <p:nvPicPr>
            <p:cNvPr id="10" name="Image 9">
              <a:extLst>
                <a:ext uri="{FF2B5EF4-FFF2-40B4-BE49-F238E27FC236}">
                  <a16:creationId xmlns:a16="http://schemas.microsoft.com/office/drawing/2014/main" id="{3BBEF7B0-58EC-48CB-BF85-21534DADB2C0}"/>
                </a:ext>
              </a:extLst>
            </p:cNvPr>
            <p:cNvPicPr>
              <a:picLocks noChangeAspect="1"/>
            </p:cNvPicPr>
            <p:nvPr/>
          </p:nvPicPr>
          <p:blipFill>
            <a:blip r:embed="rId4"/>
            <a:stretch>
              <a:fillRect/>
            </a:stretch>
          </p:blipFill>
          <p:spPr>
            <a:xfrm>
              <a:off x="107504" y="1987725"/>
              <a:ext cx="3969401" cy="1517492"/>
            </a:xfrm>
            <a:prstGeom prst="rect">
              <a:avLst/>
            </a:prstGeom>
            <a:effectLst>
              <a:outerShdw blurRad="50800" dist="38100" dir="2700000" algn="tl" rotWithShape="0">
                <a:prstClr val="black">
                  <a:alpha val="40000"/>
                </a:prstClr>
              </a:outerShdw>
            </a:effectLst>
          </p:spPr>
        </p:pic>
      </p:grpSp>
      <p:grpSp>
        <p:nvGrpSpPr>
          <p:cNvPr id="5" name="Groupe 4">
            <a:extLst>
              <a:ext uri="{FF2B5EF4-FFF2-40B4-BE49-F238E27FC236}">
                <a16:creationId xmlns:a16="http://schemas.microsoft.com/office/drawing/2014/main" id="{DC8B16F5-0DB6-442D-9967-1BB8C6FF3C23}"/>
              </a:ext>
            </a:extLst>
          </p:cNvPr>
          <p:cNvGrpSpPr/>
          <p:nvPr/>
        </p:nvGrpSpPr>
        <p:grpSpPr>
          <a:xfrm>
            <a:off x="395536" y="3260311"/>
            <a:ext cx="4295272" cy="1161345"/>
            <a:chOff x="383454" y="3114638"/>
            <a:chExt cx="4295272" cy="1161345"/>
          </a:xfrm>
        </p:grpSpPr>
        <p:sp>
          <p:nvSpPr>
            <p:cNvPr id="15" name="Espace réservé du texte 3">
              <a:extLst>
                <a:ext uri="{FF2B5EF4-FFF2-40B4-BE49-F238E27FC236}">
                  <a16:creationId xmlns:a16="http://schemas.microsoft.com/office/drawing/2014/main" id="{BE5CD25C-F8BA-42B5-BD46-9860B5F3685F}"/>
                </a:ext>
              </a:extLst>
            </p:cNvPr>
            <p:cNvSpPr txBox="1">
              <a:spLocks/>
            </p:cNvSpPr>
            <p:nvPr/>
          </p:nvSpPr>
          <p:spPr>
            <a:xfrm>
              <a:off x="395536" y="3114638"/>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pic>
          <p:nvPicPr>
            <p:cNvPr id="18" name="Image 17">
              <a:extLst>
                <a:ext uri="{FF2B5EF4-FFF2-40B4-BE49-F238E27FC236}">
                  <a16:creationId xmlns:a16="http://schemas.microsoft.com/office/drawing/2014/main" id="{46F3FCC1-1919-4F6D-ACB9-07ACC23A3AE7}"/>
                </a:ext>
              </a:extLst>
            </p:cNvPr>
            <p:cNvPicPr>
              <a:picLocks noChangeAspect="1"/>
            </p:cNvPicPr>
            <p:nvPr/>
          </p:nvPicPr>
          <p:blipFill>
            <a:blip r:embed="rId5"/>
            <a:stretch>
              <a:fillRect/>
            </a:stretch>
          </p:blipFill>
          <p:spPr>
            <a:xfrm>
              <a:off x="395536" y="3681795"/>
              <a:ext cx="3196672" cy="594188"/>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D60954DB-DFA3-4280-BC08-932FF5688725}"/>
                </a:ext>
              </a:extLst>
            </p:cNvPr>
            <p:cNvPicPr>
              <a:picLocks noChangeAspect="1"/>
            </p:cNvPicPr>
            <p:nvPr/>
          </p:nvPicPr>
          <p:blipFill>
            <a:blip r:embed="rId6"/>
            <a:stretch>
              <a:fillRect/>
            </a:stretch>
          </p:blipFill>
          <p:spPr>
            <a:xfrm>
              <a:off x="383454" y="3445039"/>
              <a:ext cx="4295272" cy="211093"/>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418839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267744" y="1905000"/>
            <a:ext cx="5832648" cy="1107996"/>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Bloquer les routes : Guard</a:t>
            </a:r>
          </a:p>
        </p:txBody>
      </p:sp>
    </p:spTree>
    <p:extLst>
      <p:ext uri="{BB962C8B-B14F-4D97-AF65-F5344CB8AC3E}">
        <p14:creationId xmlns:p14="http://schemas.microsoft.com/office/powerpoint/2010/main" val="14219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Bloquer les routes : </a:t>
            </a:r>
            <a:r>
              <a:rPr lang="fr-FR" dirty="0" err="1"/>
              <a:t>Guards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Limiter les accès aux routes</a:t>
            </a:r>
          </a:p>
        </p:txBody>
      </p:sp>
      <p:sp>
        <p:nvSpPr>
          <p:cNvPr id="9" name="Espace réservé du texte 3">
            <a:extLst>
              <a:ext uri="{FF2B5EF4-FFF2-40B4-BE49-F238E27FC236}">
                <a16:creationId xmlns:a16="http://schemas.microsoft.com/office/drawing/2014/main" id="{7E84D710-AC8B-4D6E-BB94-09BBAD762F8A}"/>
              </a:ext>
            </a:extLst>
          </p:cNvPr>
          <p:cNvSpPr txBox="1">
            <a:spLocks/>
          </p:cNvSpPr>
          <p:nvPr/>
        </p:nvSpPr>
        <p:spPr>
          <a:xfrm>
            <a:off x="179512" y="1419623"/>
            <a:ext cx="3672408" cy="302764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chemeClr val="bg1">
                    <a:lumMod val="50000"/>
                  </a:schemeClr>
                </a:solidFill>
              </a:rPr>
              <a:t>Dans beaucoup de cas les écrans d’une application ne sont accessibles qu’à partir de certains droits fonctionnels ou d’administration</a:t>
            </a:r>
          </a:p>
          <a:p>
            <a:pPr marL="0" lvl="1" indent="0">
              <a:buNone/>
            </a:pPr>
            <a:endParaRPr lang="fr-FR" sz="1200" b="1" dirty="0">
              <a:solidFill>
                <a:schemeClr val="bg1">
                  <a:lumMod val="50000"/>
                </a:schemeClr>
              </a:solidFill>
            </a:endParaRPr>
          </a:p>
          <a:p>
            <a:pPr lvl="1"/>
            <a:r>
              <a:rPr lang="fr-FR" sz="1200" dirty="0">
                <a:solidFill>
                  <a:schemeClr val="bg1">
                    <a:lumMod val="50000"/>
                  </a:schemeClr>
                </a:solidFill>
              </a:rPr>
              <a:t>Angular intègre un système d’activation des routes en fonction de gardes via l’interface </a:t>
            </a:r>
            <a:r>
              <a:rPr lang="fr-FR" sz="1200" dirty="0" err="1">
                <a:solidFill>
                  <a:schemeClr val="bg1">
                    <a:lumMod val="50000"/>
                  </a:schemeClr>
                </a:solidFill>
              </a:rPr>
              <a:t>CanActivate</a:t>
            </a:r>
            <a:endParaRPr lang="fr-FR" sz="1200" dirty="0">
              <a:solidFill>
                <a:schemeClr val="bg1">
                  <a:lumMod val="50000"/>
                </a:schemeClr>
              </a:solidFill>
            </a:endParaRPr>
          </a:p>
          <a:p>
            <a:pPr marL="0" lvl="1" indent="0">
              <a:buNone/>
            </a:pPr>
            <a:endParaRPr lang="fr-FR" sz="1200" dirty="0">
              <a:solidFill>
                <a:schemeClr val="bg1">
                  <a:lumMod val="50000"/>
                </a:schemeClr>
              </a:solidFill>
            </a:endParaRPr>
          </a:p>
          <a:p>
            <a:pPr lvl="1"/>
            <a:r>
              <a:rPr lang="fr-FR" sz="1200" dirty="0">
                <a:solidFill>
                  <a:schemeClr val="bg1">
                    <a:lumMod val="50000"/>
                  </a:schemeClr>
                </a:solidFill>
              </a:rPr>
              <a:t>Un garde est un service qui implémente </a:t>
            </a:r>
            <a:r>
              <a:rPr lang="fr-FR" sz="1200" dirty="0" err="1">
                <a:solidFill>
                  <a:schemeClr val="bg1">
                    <a:lumMod val="50000"/>
                  </a:schemeClr>
                </a:solidFill>
              </a:rPr>
              <a:t>CanActive</a:t>
            </a:r>
            <a:endParaRPr lang="fr-FR" sz="1200" dirty="0">
              <a:solidFill>
                <a:schemeClr val="bg1">
                  <a:lumMod val="50000"/>
                </a:schemeClr>
              </a:solidFill>
            </a:endParaRPr>
          </a:p>
          <a:p>
            <a:pPr lvl="1"/>
            <a:endParaRPr lang="fr-FR" sz="1200" dirty="0">
              <a:solidFill>
                <a:schemeClr val="bg1">
                  <a:lumMod val="50000"/>
                </a:schemeClr>
              </a:solidFill>
            </a:endParaRPr>
          </a:p>
          <a:p>
            <a:pPr lvl="1"/>
            <a:r>
              <a:rPr lang="fr-FR" sz="1200" dirty="0">
                <a:solidFill>
                  <a:schemeClr val="bg1">
                    <a:lumMod val="50000"/>
                  </a:schemeClr>
                </a:solidFill>
              </a:rPr>
              <a:t>Les gardes sont utilisés dans les modules de routes</a:t>
            </a:r>
          </a:p>
        </p:txBody>
      </p:sp>
      <p:pic>
        <p:nvPicPr>
          <p:cNvPr id="13" name="Image 12">
            <a:extLst>
              <a:ext uri="{FF2B5EF4-FFF2-40B4-BE49-F238E27FC236}">
                <a16:creationId xmlns:a16="http://schemas.microsoft.com/office/drawing/2014/main" id="{36D56F36-8592-440E-8DCE-84D34B5F7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grpSp>
        <p:nvGrpSpPr>
          <p:cNvPr id="8" name="Groupe 7">
            <a:extLst>
              <a:ext uri="{FF2B5EF4-FFF2-40B4-BE49-F238E27FC236}">
                <a16:creationId xmlns:a16="http://schemas.microsoft.com/office/drawing/2014/main" id="{B0A50B0B-2E73-465F-B6D3-F820055FC599}"/>
              </a:ext>
            </a:extLst>
          </p:cNvPr>
          <p:cNvGrpSpPr/>
          <p:nvPr/>
        </p:nvGrpSpPr>
        <p:grpSpPr>
          <a:xfrm>
            <a:off x="3837975" y="1419622"/>
            <a:ext cx="5256584" cy="1267629"/>
            <a:chOff x="375486" y="3006909"/>
            <a:chExt cx="5256584" cy="1267629"/>
          </a:xfrm>
        </p:grpSpPr>
        <p:sp>
          <p:nvSpPr>
            <p:cNvPr id="6" name="Espace réservé du texte 3">
              <a:extLst>
                <a:ext uri="{FF2B5EF4-FFF2-40B4-BE49-F238E27FC236}">
                  <a16:creationId xmlns:a16="http://schemas.microsoft.com/office/drawing/2014/main" id="{E36D7A16-4A89-43B6-955F-45BAD2354CF0}"/>
                </a:ext>
              </a:extLst>
            </p:cNvPr>
            <p:cNvSpPr txBox="1">
              <a:spLocks/>
            </p:cNvSpPr>
            <p:nvPr/>
          </p:nvSpPr>
          <p:spPr>
            <a:xfrm>
              <a:off x="375486" y="3006909"/>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Garde</a:t>
              </a:r>
            </a:p>
          </p:txBody>
        </p:sp>
        <p:pic>
          <p:nvPicPr>
            <p:cNvPr id="7" name="Image 6">
              <a:extLst>
                <a:ext uri="{FF2B5EF4-FFF2-40B4-BE49-F238E27FC236}">
                  <a16:creationId xmlns:a16="http://schemas.microsoft.com/office/drawing/2014/main" id="{6EE23404-4763-4383-B89D-4C991AF7AE95}"/>
                </a:ext>
              </a:extLst>
            </p:cNvPr>
            <p:cNvPicPr>
              <a:picLocks noChangeAspect="1"/>
            </p:cNvPicPr>
            <p:nvPr/>
          </p:nvPicPr>
          <p:blipFill>
            <a:blip r:embed="rId4"/>
            <a:stretch>
              <a:fillRect/>
            </a:stretch>
          </p:blipFill>
          <p:spPr>
            <a:xfrm>
              <a:off x="382869" y="3339375"/>
              <a:ext cx="5249201" cy="935163"/>
            </a:xfrm>
            <a:prstGeom prst="rect">
              <a:avLst/>
            </a:prstGeom>
            <a:effectLst>
              <a:outerShdw blurRad="50800" dist="38100" dir="2700000" algn="tl" rotWithShape="0">
                <a:prstClr val="black">
                  <a:alpha val="40000"/>
                </a:prstClr>
              </a:outerShdw>
            </a:effectLst>
          </p:spPr>
        </p:pic>
      </p:grpSp>
      <p:grpSp>
        <p:nvGrpSpPr>
          <p:cNvPr id="21" name="Groupe 20">
            <a:extLst>
              <a:ext uri="{FF2B5EF4-FFF2-40B4-BE49-F238E27FC236}">
                <a16:creationId xmlns:a16="http://schemas.microsoft.com/office/drawing/2014/main" id="{B8FAA0BF-9BB9-45CC-B975-376C0817B13E}"/>
              </a:ext>
            </a:extLst>
          </p:cNvPr>
          <p:cNvGrpSpPr/>
          <p:nvPr/>
        </p:nvGrpSpPr>
        <p:grpSpPr>
          <a:xfrm>
            <a:off x="3851920" y="3355113"/>
            <a:ext cx="5214970" cy="944829"/>
            <a:chOff x="3851920" y="2775928"/>
            <a:chExt cx="5214970" cy="944829"/>
          </a:xfrm>
        </p:grpSpPr>
        <p:pic>
          <p:nvPicPr>
            <p:cNvPr id="12" name="Image 11">
              <a:extLst>
                <a:ext uri="{FF2B5EF4-FFF2-40B4-BE49-F238E27FC236}">
                  <a16:creationId xmlns:a16="http://schemas.microsoft.com/office/drawing/2014/main" id="{64195F94-1393-4F6E-8261-A1FEC4CE473A}"/>
                </a:ext>
              </a:extLst>
            </p:cNvPr>
            <p:cNvPicPr>
              <a:picLocks noChangeAspect="1"/>
            </p:cNvPicPr>
            <p:nvPr/>
          </p:nvPicPr>
          <p:blipFill>
            <a:blip r:embed="rId5"/>
            <a:stretch>
              <a:fillRect/>
            </a:stretch>
          </p:blipFill>
          <p:spPr>
            <a:xfrm>
              <a:off x="3882314" y="3057531"/>
              <a:ext cx="5184576" cy="663226"/>
            </a:xfrm>
            <a:prstGeom prst="rect">
              <a:avLst/>
            </a:prstGeom>
            <a:effectLst>
              <a:outerShdw blurRad="50800" dist="38100" dir="2700000" algn="tl" rotWithShape="0">
                <a:prstClr val="black">
                  <a:alpha val="40000"/>
                </a:prstClr>
              </a:outerShdw>
            </a:effectLst>
          </p:spPr>
        </p:pic>
        <p:sp>
          <p:nvSpPr>
            <p:cNvPr id="20" name="Espace réservé du texte 3">
              <a:extLst>
                <a:ext uri="{FF2B5EF4-FFF2-40B4-BE49-F238E27FC236}">
                  <a16:creationId xmlns:a16="http://schemas.microsoft.com/office/drawing/2014/main" id="{D7819002-BF8E-4D83-A920-581035A851F9}"/>
                </a:ext>
              </a:extLst>
            </p:cNvPr>
            <p:cNvSpPr txBox="1">
              <a:spLocks/>
            </p:cNvSpPr>
            <p:nvPr/>
          </p:nvSpPr>
          <p:spPr>
            <a:xfrm>
              <a:off x="3851920" y="2775928"/>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Router</a:t>
              </a:r>
            </a:p>
          </p:txBody>
        </p:sp>
      </p:grpSp>
    </p:spTree>
    <p:extLst>
      <p:ext uri="{BB962C8B-B14F-4D97-AF65-F5344CB8AC3E}">
        <p14:creationId xmlns:p14="http://schemas.microsoft.com/office/powerpoint/2010/main" val="2688827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Bloquer les routes : </a:t>
            </a:r>
            <a:r>
              <a:rPr lang="fr-FR" dirty="0" err="1"/>
              <a:t>Guards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Implémentation</a:t>
            </a:r>
          </a:p>
        </p:txBody>
      </p:sp>
      <p:sp>
        <p:nvSpPr>
          <p:cNvPr id="9" name="Espace réservé du texte 3">
            <a:extLst>
              <a:ext uri="{FF2B5EF4-FFF2-40B4-BE49-F238E27FC236}">
                <a16:creationId xmlns:a16="http://schemas.microsoft.com/office/drawing/2014/main" id="{7E84D710-AC8B-4D6E-BB94-09BBAD762F8A}"/>
              </a:ext>
            </a:extLst>
          </p:cNvPr>
          <p:cNvSpPr txBox="1">
            <a:spLocks/>
          </p:cNvSpPr>
          <p:nvPr/>
        </p:nvSpPr>
        <p:spPr>
          <a:xfrm>
            <a:off x="179513" y="1095132"/>
            <a:ext cx="3960440" cy="3219795"/>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chemeClr val="bg1">
                    <a:lumMod val="50000"/>
                  </a:schemeClr>
                </a:solidFill>
              </a:rPr>
              <a:t>L’interface </a:t>
            </a:r>
            <a:r>
              <a:rPr lang="fr-FR" sz="1200" b="1" dirty="0" err="1">
                <a:solidFill>
                  <a:schemeClr val="bg1">
                    <a:lumMod val="50000"/>
                  </a:schemeClr>
                </a:solidFill>
              </a:rPr>
              <a:t>CanActivate</a:t>
            </a:r>
            <a:r>
              <a:rPr lang="fr-FR" sz="1200" dirty="0">
                <a:solidFill>
                  <a:schemeClr val="bg1">
                    <a:lumMod val="50000"/>
                  </a:schemeClr>
                </a:solidFill>
              </a:rPr>
              <a:t> peut renvoyer différents types, principalement :</a:t>
            </a:r>
          </a:p>
          <a:p>
            <a:pPr lvl="2"/>
            <a:r>
              <a:rPr lang="fr-FR" sz="1200" dirty="0">
                <a:solidFill>
                  <a:schemeClr val="bg1">
                    <a:lumMod val="50000"/>
                  </a:schemeClr>
                </a:solidFill>
              </a:rPr>
              <a:t>Boolean</a:t>
            </a:r>
          </a:p>
          <a:p>
            <a:pPr lvl="2"/>
            <a:r>
              <a:rPr lang="fr-FR" sz="1200" dirty="0">
                <a:solidFill>
                  <a:schemeClr val="bg1">
                    <a:lumMod val="50000"/>
                  </a:schemeClr>
                </a:solidFill>
              </a:rPr>
              <a:t>Promesse</a:t>
            </a:r>
          </a:p>
          <a:p>
            <a:pPr lvl="2"/>
            <a:r>
              <a:rPr lang="fr-FR" sz="1200" dirty="0">
                <a:solidFill>
                  <a:schemeClr val="bg1">
                    <a:lumMod val="50000"/>
                  </a:schemeClr>
                </a:solidFill>
              </a:rPr>
              <a:t>Observable</a:t>
            </a:r>
          </a:p>
          <a:p>
            <a:pPr marL="357193" lvl="2" indent="0">
              <a:buNone/>
            </a:pPr>
            <a:endParaRPr lang="fr-FR" sz="1200" dirty="0">
              <a:solidFill>
                <a:schemeClr val="bg1">
                  <a:lumMod val="50000"/>
                </a:schemeClr>
              </a:solidFill>
            </a:endParaRPr>
          </a:p>
          <a:p>
            <a:pPr lvl="1"/>
            <a:r>
              <a:rPr lang="fr-FR" sz="1200" dirty="0">
                <a:solidFill>
                  <a:schemeClr val="bg1">
                    <a:lumMod val="50000"/>
                  </a:schemeClr>
                </a:solidFill>
              </a:rPr>
              <a:t>Nous allons nous intéresser à l’observable pour rester dans la continuité d’un système réactif</a:t>
            </a:r>
          </a:p>
          <a:p>
            <a:pPr lvl="2"/>
            <a:r>
              <a:rPr lang="fr-FR" sz="1200" dirty="0">
                <a:solidFill>
                  <a:schemeClr val="bg1">
                    <a:lumMod val="50000"/>
                  </a:schemeClr>
                </a:solidFill>
              </a:rPr>
              <a:t>Créer un observable qui renvoie </a:t>
            </a:r>
            <a:r>
              <a:rPr lang="fr-FR" sz="1200" dirty="0" err="1">
                <a:solidFill>
                  <a:srgbClr val="7030A0"/>
                </a:solidFill>
              </a:rPr>
              <a:t>true</a:t>
            </a:r>
            <a:endParaRPr lang="fr-FR" sz="1200" dirty="0">
              <a:solidFill>
                <a:schemeClr val="bg1">
                  <a:lumMod val="50000"/>
                </a:schemeClr>
              </a:solidFill>
            </a:endParaRPr>
          </a:p>
          <a:p>
            <a:pPr lvl="2"/>
            <a:r>
              <a:rPr lang="fr-FR" sz="1200" dirty="0">
                <a:solidFill>
                  <a:schemeClr val="bg1">
                    <a:lumMod val="50000"/>
                  </a:schemeClr>
                </a:solidFill>
              </a:rPr>
              <a:t>Activer le sur la route </a:t>
            </a:r>
            <a:r>
              <a:rPr lang="fr-FR" sz="1200" dirty="0">
                <a:solidFill>
                  <a:srgbClr val="7030A0"/>
                </a:solidFill>
              </a:rPr>
              <a:t>taches/ajouter</a:t>
            </a:r>
          </a:p>
          <a:p>
            <a:pPr lvl="2"/>
            <a:r>
              <a:rPr lang="fr-FR" sz="1200" dirty="0">
                <a:solidFill>
                  <a:schemeClr val="bg1">
                    <a:lumMod val="50000"/>
                  </a:schemeClr>
                </a:solidFill>
              </a:rPr>
              <a:t>Renvoyer ensuite </a:t>
            </a:r>
            <a:r>
              <a:rPr lang="fr-FR" sz="1200" dirty="0">
                <a:solidFill>
                  <a:srgbClr val="7030A0"/>
                </a:solidFill>
              </a:rPr>
              <a:t>false</a:t>
            </a:r>
          </a:p>
          <a:p>
            <a:pPr lvl="2"/>
            <a:r>
              <a:rPr lang="fr-FR" sz="1200" dirty="0">
                <a:solidFill>
                  <a:schemeClr val="bg1">
                    <a:lumMod val="50000"/>
                  </a:schemeClr>
                </a:solidFill>
              </a:rPr>
              <a:t>Comparer les résultats</a:t>
            </a:r>
            <a:endParaRPr lang="fr-FR" sz="1200" dirty="0">
              <a:solidFill>
                <a:srgbClr val="7030A0"/>
              </a:solidFill>
            </a:endParaRPr>
          </a:p>
        </p:txBody>
      </p:sp>
      <p:pic>
        <p:nvPicPr>
          <p:cNvPr id="13" name="Image 12">
            <a:extLst>
              <a:ext uri="{FF2B5EF4-FFF2-40B4-BE49-F238E27FC236}">
                <a16:creationId xmlns:a16="http://schemas.microsoft.com/office/drawing/2014/main" id="{36D56F36-8592-440E-8DCE-84D34B5F7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grpSp>
        <p:nvGrpSpPr>
          <p:cNvPr id="16" name="Groupe 15">
            <a:extLst>
              <a:ext uri="{FF2B5EF4-FFF2-40B4-BE49-F238E27FC236}">
                <a16:creationId xmlns:a16="http://schemas.microsoft.com/office/drawing/2014/main" id="{9E2809AA-1E8F-4B02-B852-C940316BE922}"/>
              </a:ext>
            </a:extLst>
          </p:cNvPr>
          <p:cNvGrpSpPr/>
          <p:nvPr/>
        </p:nvGrpSpPr>
        <p:grpSpPr>
          <a:xfrm>
            <a:off x="4752805" y="1062661"/>
            <a:ext cx="3622250" cy="1221057"/>
            <a:chOff x="285529" y="2513210"/>
            <a:chExt cx="3622250" cy="1221057"/>
          </a:xfrm>
        </p:grpSpPr>
        <p:sp>
          <p:nvSpPr>
            <p:cNvPr id="5" name="Espace réservé du texte 3">
              <a:extLst>
                <a:ext uri="{FF2B5EF4-FFF2-40B4-BE49-F238E27FC236}">
                  <a16:creationId xmlns:a16="http://schemas.microsoft.com/office/drawing/2014/main" id="{FF0904B5-7AC3-4A38-8C12-CC448A25C665}"/>
                </a:ext>
              </a:extLst>
            </p:cNvPr>
            <p:cNvSpPr txBox="1">
              <a:spLocks/>
            </p:cNvSpPr>
            <p:nvPr/>
          </p:nvSpPr>
          <p:spPr>
            <a:xfrm>
              <a:off x="285529" y="2513210"/>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Signature de l’interface</a:t>
              </a:r>
            </a:p>
          </p:txBody>
        </p:sp>
        <p:pic>
          <p:nvPicPr>
            <p:cNvPr id="15" name="Image 14">
              <a:extLst>
                <a:ext uri="{FF2B5EF4-FFF2-40B4-BE49-F238E27FC236}">
                  <a16:creationId xmlns:a16="http://schemas.microsoft.com/office/drawing/2014/main" id="{5A7DFA82-6A7E-4B22-9596-2D98A3743FB0}"/>
                </a:ext>
              </a:extLst>
            </p:cNvPr>
            <p:cNvPicPr>
              <a:picLocks noChangeAspect="1"/>
            </p:cNvPicPr>
            <p:nvPr/>
          </p:nvPicPr>
          <p:blipFill>
            <a:blip r:embed="rId4"/>
            <a:stretch>
              <a:fillRect/>
            </a:stretch>
          </p:blipFill>
          <p:spPr>
            <a:xfrm>
              <a:off x="285529" y="2753070"/>
              <a:ext cx="3622250" cy="981197"/>
            </a:xfrm>
            <a:prstGeom prst="rect">
              <a:avLst/>
            </a:prstGeom>
          </p:spPr>
        </p:pic>
      </p:grpSp>
    </p:spTree>
    <p:extLst>
      <p:ext uri="{BB962C8B-B14F-4D97-AF65-F5344CB8AC3E}">
        <p14:creationId xmlns:p14="http://schemas.microsoft.com/office/powerpoint/2010/main" val="3838510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Bloquer les routes : </a:t>
            </a:r>
            <a:r>
              <a:rPr lang="fr-FR" dirty="0" err="1"/>
              <a:t>Guards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650626" cy="246221"/>
          </a:xfrm>
        </p:spPr>
        <p:txBody>
          <a:bodyPr/>
          <a:lstStyle/>
          <a:p>
            <a:r>
              <a:rPr lang="fr-FR" dirty="0"/>
              <a:t>Implémentation</a:t>
            </a:r>
          </a:p>
        </p:txBody>
      </p:sp>
      <p:pic>
        <p:nvPicPr>
          <p:cNvPr id="13" name="Image 12">
            <a:extLst>
              <a:ext uri="{FF2B5EF4-FFF2-40B4-BE49-F238E27FC236}">
                <a16:creationId xmlns:a16="http://schemas.microsoft.com/office/drawing/2014/main" id="{36D56F36-8592-440E-8DCE-84D34B5F7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grpSp>
        <p:nvGrpSpPr>
          <p:cNvPr id="17" name="Groupe 16">
            <a:extLst>
              <a:ext uri="{FF2B5EF4-FFF2-40B4-BE49-F238E27FC236}">
                <a16:creationId xmlns:a16="http://schemas.microsoft.com/office/drawing/2014/main" id="{D75B991C-2093-4F58-A138-37773BFD4BAD}"/>
              </a:ext>
            </a:extLst>
          </p:cNvPr>
          <p:cNvGrpSpPr/>
          <p:nvPr/>
        </p:nvGrpSpPr>
        <p:grpSpPr>
          <a:xfrm>
            <a:off x="539552" y="1240382"/>
            <a:ext cx="4037206" cy="3106328"/>
            <a:chOff x="198242" y="1240382"/>
            <a:chExt cx="4037206" cy="3106328"/>
          </a:xfrm>
        </p:grpSpPr>
        <p:sp>
          <p:nvSpPr>
            <p:cNvPr id="4" name="Espace réservé du texte 3">
              <a:extLst>
                <a:ext uri="{FF2B5EF4-FFF2-40B4-BE49-F238E27FC236}">
                  <a16:creationId xmlns:a16="http://schemas.microsoft.com/office/drawing/2014/main" id="{6B67770A-1D5F-4651-AF86-021AFCEE2B69}"/>
                </a:ext>
              </a:extLst>
            </p:cNvPr>
            <p:cNvSpPr txBox="1">
              <a:spLocks/>
            </p:cNvSpPr>
            <p:nvPr/>
          </p:nvSpPr>
          <p:spPr>
            <a:xfrm>
              <a:off x="198242" y="1240382"/>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Guard</a:t>
              </a:r>
            </a:p>
          </p:txBody>
        </p:sp>
        <p:pic>
          <p:nvPicPr>
            <p:cNvPr id="8" name="Image 7">
              <a:extLst>
                <a:ext uri="{FF2B5EF4-FFF2-40B4-BE49-F238E27FC236}">
                  <a16:creationId xmlns:a16="http://schemas.microsoft.com/office/drawing/2014/main" id="{15980903-7E52-4878-9650-8DCA29066175}"/>
                </a:ext>
              </a:extLst>
            </p:cNvPr>
            <p:cNvPicPr>
              <a:picLocks noChangeAspect="1"/>
            </p:cNvPicPr>
            <p:nvPr/>
          </p:nvPicPr>
          <p:blipFill>
            <a:blip r:embed="rId4"/>
            <a:stretch>
              <a:fillRect/>
            </a:stretch>
          </p:blipFill>
          <p:spPr>
            <a:xfrm>
              <a:off x="198242" y="1469711"/>
              <a:ext cx="4037206" cy="2876999"/>
            </a:xfrm>
            <a:prstGeom prst="rect">
              <a:avLst/>
            </a:prstGeom>
            <a:effectLst>
              <a:outerShdw blurRad="50800" dist="38100" dir="2700000" algn="tl" rotWithShape="0">
                <a:prstClr val="black">
                  <a:alpha val="40000"/>
                </a:prstClr>
              </a:outerShdw>
            </a:effectLst>
          </p:spPr>
        </p:pic>
      </p:grpSp>
      <p:grpSp>
        <p:nvGrpSpPr>
          <p:cNvPr id="14" name="Groupe 13">
            <a:extLst>
              <a:ext uri="{FF2B5EF4-FFF2-40B4-BE49-F238E27FC236}">
                <a16:creationId xmlns:a16="http://schemas.microsoft.com/office/drawing/2014/main" id="{69EC6E49-122A-46BA-9CAE-B953FA9D2AE0}"/>
              </a:ext>
            </a:extLst>
          </p:cNvPr>
          <p:cNvGrpSpPr/>
          <p:nvPr/>
        </p:nvGrpSpPr>
        <p:grpSpPr>
          <a:xfrm>
            <a:off x="5089193" y="1393468"/>
            <a:ext cx="3587263" cy="2047430"/>
            <a:chOff x="4747883" y="1393468"/>
            <a:chExt cx="3587263" cy="2047430"/>
          </a:xfrm>
        </p:grpSpPr>
        <p:sp>
          <p:nvSpPr>
            <p:cNvPr id="5" name="Espace réservé du texte 3">
              <a:extLst>
                <a:ext uri="{FF2B5EF4-FFF2-40B4-BE49-F238E27FC236}">
                  <a16:creationId xmlns:a16="http://schemas.microsoft.com/office/drawing/2014/main" id="{FF0904B5-7AC3-4A38-8C12-CC448A25C665}"/>
                </a:ext>
              </a:extLst>
            </p:cNvPr>
            <p:cNvSpPr txBox="1">
              <a:spLocks/>
            </p:cNvSpPr>
            <p:nvPr/>
          </p:nvSpPr>
          <p:spPr>
            <a:xfrm>
              <a:off x="4787838" y="1393468"/>
              <a:ext cx="2409868"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Router</a:t>
              </a:r>
            </a:p>
          </p:txBody>
        </p:sp>
        <p:pic>
          <p:nvPicPr>
            <p:cNvPr id="12" name="Image 11">
              <a:extLst>
                <a:ext uri="{FF2B5EF4-FFF2-40B4-BE49-F238E27FC236}">
                  <a16:creationId xmlns:a16="http://schemas.microsoft.com/office/drawing/2014/main" id="{9E891A23-5084-4AD4-9BF2-2626B5D76B47}"/>
                </a:ext>
              </a:extLst>
            </p:cNvPr>
            <p:cNvPicPr>
              <a:picLocks noChangeAspect="1"/>
            </p:cNvPicPr>
            <p:nvPr/>
          </p:nvPicPr>
          <p:blipFill>
            <a:blip r:embed="rId5"/>
            <a:stretch>
              <a:fillRect/>
            </a:stretch>
          </p:blipFill>
          <p:spPr>
            <a:xfrm>
              <a:off x="4747883" y="1607051"/>
              <a:ext cx="3587263" cy="1833847"/>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789866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a:t>MERCI DE VOTRE ATTENTION</a:t>
            </a:r>
          </a:p>
        </p:txBody>
      </p:sp>
    </p:spTree>
    <p:extLst>
      <p:ext uri="{BB962C8B-B14F-4D97-AF65-F5344CB8AC3E}">
        <p14:creationId xmlns:p14="http://schemas.microsoft.com/office/powerpoint/2010/main" val="189167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904656" cy="2202654"/>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Appeler des API</a:t>
            </a:r>
          </a:p>
          <a:p>
            <a:r>
              <a:rPr lang="fr-FR" sz="1400" dirty="0" err="1">
                <a:solidFill>
                  <a:srgbClr val="E6B647"/>
                </a:solidFill>
                <a:latin typeface="Arial" panose="020B0604020202020204"/>
                <a:ea typeface="+mn-ea"/>
                <a:cs typeface="+mn-cs"/>
              </a:rPr>
              <a:t>HttpClientModule</a:t>
            </a:r>
            <a:endParaRPr lang="fr-FR" sz="1400" dirty="0">
              <a:solidFill>
                <a:srgbClr val="E6B647"/>
              </a:solidFill>
              <a:latin typeface="Arial" panose="020B0604020202020204"/>
              <a:ea typeface="+mn-ea"/>
              <a:cs typeface="+mn-cs"/>
            </a:endParaRPr>
          </a:p>
          <a:p>
            <a:r>
              <a:rPr lang="fr-FR" sz="1400" dirty="0" err="1">
                <a:solidFill>
                  <a:srgbClr val="E6B647"/>
                </a:solidFill>
                <a:latin typeface="Arial" panose="020B0604020202020204"/>
                <a:ea typeface="+mn-ea"/>
                <a:cs typeface="+mn-cs"/>
              </a:rPr>
              <a:t>Mock</a:t>
            </a:r>
            <a:r>
              <a:rPr lang="fr-FR" sz="1400" dirty="0">
                <a:solidFill>
                  <a:srgbClr val="E6B647"/>
                </a:solidFill>
                <a:latin typeface="Arial" panose="020B0604020202020204"/>
                <a:ea typeface="+mn-ea"/>
                <a:cs typeface="+mn-cs"/>
              </a:rPr>
              <a:t> : </a:t>
            </a:r>
            <a:r>
              <a:rPr lang="fr-FR" sz="1400" dirty="0" err="1">
                <a:solidFill>
                  <a:srgbClr val="E6B647"/>
                </a:solidFill>
                <a:latin typeface="Arial" panose="020B0604020202020204"/>
                <a:ea typeface="+mn-ea"/>
                <a:cs typeface="+mn-cs"/>
              </a:rPr>
              <a:t>HttpClientInMemoryWebApiModule</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Mise à jour du service </a:t>
            </a:r>
            <a:r>
              <a:rPr lang="fr-FR" sz="1400" dirty="0" err="1">
                <a:solidFill>
                  <a:srgbClr val="E6B647"/>
                </a:solidFill>
                <a:latin typeface="Arial" panose="020B0604020202020204"/>
                <a:ea typeface="+mn-ea"/>
                <a:cs typeface="+mn-cs"/>
              </a:rPr>
              <a:t>taches.services</a:t>
            </a:r>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423766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HttpClientModule</a:t>
            </a:r>
            <a:r>
              <a:rPr lang="fr-FR" dirty="0"/>
              <a:t> - Présentation</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12000" y="1169612"/>
            <a:ext cx="8280479" cy="168872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Votre application à besoin de communiquer avec son backend qui lui fourni tous les services nécessaires. Elle communique avec via les API mise à disposition par le backend. Angular propose le module </a:t>
            </a:r>
            <a:r>
              <a:rPr lang="fr-FR" sz="1200" b="1" dirty="0" err="1">
                <a:solidFill>
                  <a:srgbClr val="7F7F7F"/>
                </a:solidFill>
              </a:rPr>
              <a:t>HttpClientModule</a:t>
            </a:r>
            <a:r>
              <a:rPr lang="fr-FR" sz="1200" b="1" dirty="0">
                <a:solidFill>
                  <a:srgbClr val="7F7F7F"/>
                </a:solidFill>
              </a:rPr>
              <a:t>.</a:t>
            </a:r>
          </a:p>
          <a:p>
            <a:pPr marL="0" lvl="1" indent="0">
              <a:buNone/>
            </a:pPr>
            <a:endParaRPr lang="fr-FR" sz="1200" dirty="0"/>
          </a:p>
          <a:p>
            <a:pPr lvl="1"/>
            <a:r>
              <a:rPr lang="fr-FR" sz="1200" dirty="0"/>
              <a:t>Une fois le module importé il faut injecter le client </a:t>
            </a:r>
            <a:r>
              <a:rPr lang="fr-FR" sz="1200" b="1" dirty="0" err="1"/>
              <a:t>HttpClient</a:t>
            </a:r>
            <a:r>
              <a:rPr lang="fr-FR" sz="1200" dirty="0"/>
              <a:t> dans les services</a:t>
            </a:r>
          </a:p>
          <a:p>
            <a:pPr lvl="2"/>
            <a:r>
              <a:rPr lang="fr-FR" sz="1200" dirty="0"/>
              <a:t>Les méthodes </a:t>
            </a:r>
            <a:r>
              <a:rPr lang="fr-FR" sz="1200" b="1" dirty="0" err="1"/>
              <a:t>get</a:t>
            </a:r>
            <a:r>
              <a:rPr lang="fr-FR" sz="1200" b="1" dirty="0"/>
              <a:t>()</a:t>
            </a:r>
            <a:r>
              <a:rPr lang="fr-FR" sz="1200" dirty="0"/>
              <a:t>, </a:t>
            </a:r>
            <a:r>
              <a:rPr lang="fr-FR" sz="1200" b="1" dirty="0"/>
              <a:t>post()</a:t>
            </a:r>
            <a:r>
              <a:rPr lang="fr-FR" sz="1200" dirty="0"/>
              <a:t>, </a:t>
            </a:r>
            <a:r>
              <a:rPr lang="fr-FR" sz="1200" b="1" dirty="0"/>
              <a:t>put()</a:t>
            </a:r>
            <a:r>
              <a:rPr lang="fr-FR" sz="1200" dirty="0"/>
              <a:t> et </a:t>
            </a:r>
            <a:r>
              <a:rPr lang="fr-FR" sz="1200" b="1" dirty="0" err="1"/>
              <a:t>delete</a:t>
            </a:r>
            <a:r>
              <a:rPr lang="fr-FR" sz="1200" b="1" dirty="0"/>
              <a:t>()</a:t>
            </a:r>
            <a:r>
              <a:rPr lang="fr-FR" sz="1200" dirty="0"/>
              <a:t> sont disponibles</a:t>
            </a:r>
          </a:p>
          <a:p>
            <a:pPr lvl="2"/>
            <a:r>
              <a:rPr lang="fr-FR" sz="1200" dirty="0"/>
              <a:t>Les retours sont des observables</a:t>
            </a:r>
          </a:p>
          <a:p>
            <a:pPr lvl="1"/>
            <a:r>
              <a:rPr lang="fr-FR" sz="1200" dirty="0"/>
              <a:t>Utiliser des interfaces pour typer les retours</a:t>
            </a:r>
          </a:p>
          <a:p>
            <a:pPr lvl="1"/>
            <a:endParaRPr lang="fr-FR" sz="1200"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pic>
        <p:nvPicPr>
          <p:cNvPr id="4" name="Image 3">
            <a:extLst>
              <a:ext uri="{FF2B5EF4-FFF2-40B4-BE49-F238E27FC236}">
                <a16:creationId xmlns:a16="http://schemas.microsoft.com/office/drawing/2014/main" id="{D532A3D3-C21D-40A5-AE7C-F673F4A7C5BD}"/>
              </a:ext>
            </a:extLst>
          </p:cNvPr>
          <p:cNvPicPr>
            <a:picLocks noChangeAspect="1"/>
          </p:cNvPicPr>
          <p:nvPr/>
        </p:nvPicPr>
        <p:blipFill>
          <a:blip r:embed="rId4"/>
          <a:stretch>
            <a:fillRect/>
          </a:stretch>
        </p:blipFill>
        <p:spPr>
          <a:xfrm>
            <a:off x="602986" y="3067843"/>
            <a:ext cx="3428360" cy="542418"/>
          </a:xfrm>
          <a:prstGeom prst="rect">
            <a:avLst/>
          </a:prstGeom>
        </p:spPr>
      </p:pic>
      <p:sp>
        <p:nvSpPr>
          <p:cNvPr id="12" name="Espace réservé du texte 3">
            <a:extLst>
              <a:ext uri="{FF2B5EF4-FFF2-40B4-BE49-F238E27FC236}">
                <a16:creationId xmlns:a16="http://schemas.microsoft.com/office/drawing/2014/main" id="{01313EDC-3597-43BA-8738-BB24D64B5BC2}"/>
              </a:ext>
            </a:extLst>
          </p:cNvPr>
          <p:cNvSpPr txBox="1">
            <a:spLocks/>
          </p:cNvSpPr>
          <p:nvPr/>
        </p:nvSpPr>
        <p:spPr>
          <a:xfrm>
            <a:off x="612001" y="2858339"/>
            <a:ext cx="165618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d’appel</a:t>
            </a:r>
          </a:p>
        </p:txBody>
      </p:sp>
    </p:spTree>
    <p:extLst>
      <p:ext uri="{BB962C8B-B14F-4D97-AF65-F5344CB8AC3E}">
        <p14:creationId xmlns:p14="http://schemas.microsoft.com/office/powerpoint/2010/main" val="33370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984335" cy="246221"/>
          </a:xfrm>
        </p:spPr>
        <p:txBody>
          <a:bodyPr/>
          <a:lstStyle/>
          <a:p>
            <a:r>
              <a:rPr lang="fr-FR" dirty="0" err="1"/>
              <a:t>HttpClientModule</a:t>
            </a:r>
            <a:r>
              <a:rPr lang="fr-FR" dirty="0"/>
              <a:t> – Options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594077" y="991106"/>
            <a:ext cx="8280479" cy="233824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Plusieurs options peuvent s’ajouter aux appels :</a:t>
            </a:r>
          </a:p>
          <a:p>
            <a:pPr lvl="2"/>
            <a:r>
              <a:rPr lang="fr-FR" sz="1200" b="1" dirty="0"/>
              <a:t>body</a:t>
            </a:r>
            <a:r>
              <a:rPr lang="fr-FR" sz="1200" dirty="0"/>
              <a:t>: </a:t>
            </a:r>
            <a:r>
              <a:rPr lang="fr-FR" dirty="0"/>
              <a:t>T | </a:t>
            </a:r>
            <a:r>
              <a:rPr lang="fr-FR" dirty="0" err="1"/>
              <a:t>null</a:t>
            </a:r>
            <a:r>
              <a:rPr lang="fr-FR" dirty="0"/>
              <a:t> - L</a:t>
            </a:r>
            <a:r>
              <a:rPr lang="fr-FR" sz="1200" dirty="0"/>
              <a:t>e corps de la requête.</a:t>
            </a:r>
          </a:p>
          <a:p>
            <a:pPr lvl="2"/>
            <a:r>
              <a:rPr lang="fr-FR" sz="1200" b="1" dirty="0"/>
              <a:t>headers</a:t>
            </a:r>
            <a:r>
              <a:rPr lang="fr-FR" sz="1200" dirty="0"/>
              <a:t>: </a:t>
            </a:r>
            <a:r>
              <a:rPr lang="fr-FR" sz="1200" dirty="0" err="1"/>
              <a:t>HttpHeaders</a:t>
            </a:r>
            <a:r>
              <a:rPr lang="fr-FR" sz="1200" dirty="0"/>
              <a:t> - Headers de la requête.</a:t>
            </a:r>
          </a:p>
          <a:p>
            <a:pPr lvl="2"/>
            <a:r>
              <a:rPr lang="fr-FR" sz="1200" b="1" dirty="0" err="1"/>
              <a:t>reportProgress</a:t>
            </a:r>
            <a:r>
              <a:rPr lang="fr-FR" sz="1200" dirty="0"/>
              <a:t>: </a:t>
            </a:r>
            <a:r>
              <a:rPr lang="fr-FR" sz="1200" dirty="0" err="1"/>
              <a:t>boolean</a:t>
            </a:r>
            <a:r>
              <a:rPr lang="fr-FR" sz="1200" dirty="0"/>
              <a:t> – Déclenche des événements pour suivre la progression d’un téléchargement ou d’un téléversement.</a:t>
            </a:r>
          </a:p>
          <a:p>
            <a:pPr lvl="2"/>
            <a:r>
              <a:rPr lang="fr-FR" sz="1200" b="1" dirty="0" err="1"/>
              <a:t>withCredentials</a:t>
            </a:r>
            <a:r>
              <a:rPr lang="fr-FR" sz="1200" dirty="0"/>
              <a:t>: </a:t>
            </a:r>
            <a:r>
              <a:rPr lang="fr-FR" sz="1200" dirty="0" err="1"/>
              <a:t>boolean</a:t>
            </a:r>
            <a:r>
              <a:rPr lang="fr-FR" sz="1200" dirty="0"/>
              <a:t> – Envoyer les </a:t>
            </a:r>
            <a:r>
              <a:rPr lang="fr-FR" sz="1200" dirty="0" err="1"/>
              <a:t>credentials</a:t>
            </a:r>
            <a:r>
              <a:rPr lang="fr-FR" sz="1200" dirty="0"/>
              <a:t> (cookies) dans la requête</a:t>
            </a:r>
          </a:p>
          <a:p>
            <a:pPr lvl="2"/>
            <a:r>
              <a:rPr lang="fr-FR" sz="1200" b="1" dirty="0" err="1"/>
              <a:t>responseType</a:t>
            </a:r>
            <a:r>
              <a:rPr lang="fr-FR" sz="1200" dirty="0"/>
              <a:t>: '</a:t>
            </a:r>
            <a:r>
              <a:rPr lang="fr-FR" sz="1200" dirty="0" err="1"/>
              <a:t>arraybuffer</a:t>
            </a:r>
            <a:r>
              <a:rPr lang="fr-FR" sz="1200" dirty="0"/>
              <a:t>' | 'blob' | '</a:t>
            </a:r>
            <a:r>
              <a:rPr lang="fr-FR" sz="1200" dirty="0" err="1"/>
              <a:t>json</a:t>
            </a:r>
            <a:r>
              <a:rPr lang="fr-FR" sz="1200" dirty="0"/>
              <a:t>' | '</a:t>
            </a:r>
            <a:r>
              <a:rPr lang="fr-FR" sz="1200" dirty="0" err="1"/>
              <a:t>text</a:t>
            </a:r>
            <a:r>
              <a:rPr lang="fr-FR" sz="1200" dirty="0"/>
              <a:t>’ – Le type de réponse attendu</a:t>
            </a:r>
          </a:p>
          <a:p>
            <a:pPr lvl="2"/>
            <a:r>
              <a:rPr lang="fr-FR" sz="1200" b="1" dirty="0" err="1"/>
              <a:t>method</a:t>
            </a:r>
            <a:r>
              <a:rPr lang="fr-FR" sz="1200" dirty="0"/>
              <a:t>: string - Le verbe HTTP. En utilisant les méthodes GET, POST, etc… le verbe est préconfiguré</a:t>
            </a:r>
          </a:p>
          <a:p>
            <a:pPr lvl="2"/>
            <a:r>
              <a:rPr lang="fr-FR" sz="1200" b="1" dirty="0"/>
              <a:t>params</a:t>
            </a:r>
            <a:r>
              <a:rPr lang="fr-FR" sz="1200" dirty="0"/>
              <a:t>: </a:t>
            </a:r>
            <a:r>
              <a:rPr lang="fr-FR" sz="1200" dirty="0" err="1"/>
              <a:t>HttpParams</a:t>
            </a:r>
            <a:r>
              <a:rPr lang="fr-FR" sz="1200" dirty="0"/>
              <a:t> – Paramètres de la requête.</a:t>
            </a:r>
          </a:p>
          <a:p>
            <a:pPr lvl="2"/>
            <a:r>
              <a:rPr lang="fr-FR" sz="1200" b="1" dirty="0" err="1"/>
              <a:t>urlWithParams</a:t>
            </a:r>
            <a:r>
              <a:rPr lang="fr-FR" sz="1200" dirty="0"/>
              <a:t>: string - URL complète avec les paramètres</a:t>
            </a:r>
          </a:p>
          <a:p>
            <a:pPr lvl="1"/>
            <a:endParaRPr lang="fr-FR" sz="1200" dirty="0"/>
          </a:p>
          <a:p>
            <a:pPr lvl="1"/>
            <a:endParaRPr lang="fr-FR" b="1" dirty="0">
              <a:solidFill>
                <a:srgbClr val="BC5A9B"/>
              </a:solidFill>
            </a:endParaRPr>
          </a:p>
          <a:p>
            <a:pPr lvl="1"/>
            <a:endParaRPr lang="fr-FR" sz="1200" dirty="0"/>
          </a:p>
        </p:txBody>
      </p:sp>
      <p:sp>
        <p:nvSpPr>
          <p:cNvPr id="12" name="Espace réservé du texte 3">
            <a:extLst>
              <a:ext uri="{FF2B5EF4-FFF2-40B4-BE49-F238E27FC236}">
                <a16:creationId xmlns:a16="http://schemas.microsoft.com/office/drawing/2014/main" id="{01313EDC-3597-43BA-8738-BB24D64B5BC2}"/>
              </a:ext>
            </a:extLst>
          </p:cNvPr>
          <p:cNvSpPr txBox="1">
            <a:spLocks/>
          </p:cNvSpPr>
          <p:nvPr/>
        </p:nvSpPr>
        <p:spPr>
          <a:xfrm>
            <a:off x="386962" y="3513954"/>
            <a:ext cx="1232710" cy="209504"/>
          </a:xfrm>
          <a:prstGeom prst="rect">
            <a:avLst/>
          </a:prstGeom>
        </p:spPr>
        <p:txBody>
          <a:bodyPr vert="horz" lIns="36000" tIns="0" rIns="36000" bIns="0" rtlCol="0">
            <a:normAutofit fontScale="925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d’appel </a:t>
            </a:r>
          </a:p>
        </p:txBody>
      </p:sp>
      <p:pic>
        <p:nvPicPr>
          <p:cNvPr id="16" name="Image 15">
            <a:extLst>
              <a:ext uri="{FF2B5EF4-FFF2-40B4-BE49-F238E27FC236}">
                <a16:creationId xmlns:a16="http://schemas.microsoft.com/office/drawing/2014/main" id="{44868816-5DB3-4060-92E4-143289A20E0A}"/>
              </a:ext>
            </a:extLst>
          </p:cNvPr>
          <p:cNvPicPr>
            <a:picLocks noChangeAspect="1"/>
          </p:cNvPicPr>
          <p:nvPr/>
        </p:nvPicPr>
        <p:blipFill>
          <a:blip r:embed="rId3"/>
          <a:stretch>
            <a:fillRect/>
          </a:stretch>
        </p:blipFill>
        <p:spPr>
          <a:xfrm>
            <a:off x="1619672" y="3506623"/>
            <a:ext cx="5697481" cy="1164853"/>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Tree>
    <p:extLst>
      <p:ext uri="{BB962C8B-B14F-4D97-AF65-F5344CB8AC3E}">
        <p14:creationId xmlns:p14="http://schemas.microsoft.com/office/powerpoint/2010/main" val="12010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HttpClientModule</a:t>
            </a:r>
            <a:r>
              <a:rPr lang="fr-FR" dirty="0"/>
              <a:t> – Gestion des erreurs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7" y="1009056"/>
            <a:ext cx="3320942" cy="361061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Il y a 2 types d’erreurs</a:t>
            </a:r>
          </a:p>
          <a:p>
            <a:pPr marL="0" lvl="1" indent="0">
              <a:buNone/>
            </a:pPr>
            <a:endParaRPr lang="fr-FR" sz="1200" b="1" dirty="0">
              <a:solidFill>
                <a:srgbClr val="7F7F7F"/>
              </a:solidFill>
            </a:endParaRPr>
          </a:p>
          <a:p>
            <a:pPr lvl="1"/>
            <a:r>
              <a:rPr lang="fr-FR" sz="1200" b="1" dirty="0"/>
              <a:t>Erreurs de réponses </a:t>
            </a:r>
            <a:r>
              <a:rPr lang="fr-FR" sz="1200" dirty="0"/>
              <a:t>: le backend rejette la requête avec un code erreur du type 404, 500, etc…</a:t>
            </a:r>
          </a:p>
          <a:p>
            <a:pPr lvl="1"/>
            <a:r>
              <a:rPr lang="fr-FR" sz="1200" b="1" dirty="0"/>
              <a:t>Objet </a:t>
            </a:r>
            <a:r>
              <a:rPr lang="fr-FR" sz="1200" b="1" dirty="0" err="1"/>
              <a:t>ErrorEvent</a:t>
            </a:r>
            <a:r>
              <a:rPr lang="fr-FR" sz="1200" dirty="0"/>
              <a:t> : erreur du côté client, provoqué par exemple par une erreur réseau (timeout, coupure)</a:t>
            </a:r>
          </a:p>
          <a:p>
            <a:pPr lvl="1"/>
            <a:endParaRPr lang="fr-FR" sz="1200" dirty="0"/>
          </a:p>
          <a:p>
            <a:pPr lvl="1"/>
            <a:endParaRPr lang="fr-FR" sz="1200" dirty="0"/>
          </a:p>
          <a:p>
            <a:pPr lvl="1"/>
            <a:r>
              <a:rPr lang="fr-FR" sz="1200" dirty="0" err="1"/>
              <a:t>HttpClient</a:t>
            </a:r>
            <a:r>
              <a:rPr lang="fr-FR" sz="1200" dirty="0"/>
              <a:t> capture les 2 types d’erreur dans un objet </a:t>
            </a:r>
            <a:r>
              <a:rPr lang="fr-FR" sz="1200" b="1" dirty="0" err="1"/>
              <a:t>HttpErrorResponse</a:t>
            </a:r>
            <a:endParaRPr lang="fr-FR" sz="1200" b="1" dirty="0"/>
          </a:p>
          <a:p>
            <a:pPr lvl="1"/>
            <a:r>
              <a:rPr lang="fr-FR" sz="1200" dirty="0"/>
              <a:t>Utilisation de l’opérateur </a:t>
            </a:r>
            <a:r>
              <a:rPr lang="fr-FR" sz="1200" dirty="0" err="1"/>
              <a:t>RxJs</a:t>
            </a:r>
            <a:r>
              <a:rPr lang="fr-FR" sz="1200" dirty="0"/>
              <a:t> </a:t>
            </a:r>
            <a:r>
              <a:rPr lang="fr-FR" sz="1200" b="1" dirty="0" err="1"/>
              <a:t>catchError</a:t>
            </a:r>
            <a:r>
              <a:rPr lang="fr-FR" sz="1200" dirty="0"/>
              <a:t> pour gérer l’erreur</a:t>
            </a:r>
          </a:p>
          <a:p>
            <a:pPr lvl="1"/>
            <a:r>
              <a:rPr lang="fr-FR" sz="1200" dirty="0"/>
              <a:t>Utilisation de l’opérateur </a:t>
            </a:r>
            <a:r>
              <a:rPr lang="fr-FR" sz="1200" dirty="0" err="1"/>
              <a:t>RxJs</a:t>
            </a:r>
            <a:r>
              <a:rPr lang="fr-FR" sz="1200" dirty="0"/>
              <a:t> </a:t>
            </a:r>
            <a:r>
              <a:rPr lang="fr-FR" sz="1200" b="1" dirty="0" err="1"/>
              <a:t>throwError</a:t>
            </a:r>
            <a:r>
              <a:rPr lang="fr-FR" sz="1200" dirty="0"/>
              <a:t> pour renvoyer un observable d’erreur</a:t>
            </a:r>
            <a:endParaRPr lang="fr-FR" sz="1200" b="1" dirty="0"/>
          </a:p>
        </p:txBody>
      </p:sp>
      <p:sp>
        <p:nvSpPr>
          <p:cNvPr id="12" name="Espace réservé du texte 3">
            <a:extLst>
              <a:ext uri="{FF2B5EF4-FFF2-40B4-BE49-F238E27FC236}">
                <a16:creationId xmlns:a16="http://schemas.microsoft.com/office/drawing/2014/main" id="{01313EDC-3597-43BA-8738-BB24D64B5BC2}"/>
              </a:ext>
            </a:extLst>
          </p:cNvPr>
          <p:cNvSpPr txBox="1">
            <a:spLocks/>
          </p:cNvSpPr>
          <p:nvPr/>
        </p:nvSpPr>
        <p:spPr>
          <a:xfrm>
            <a:off x="3995936" y="963802"/>
            <a:ext cx="2303815"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gestion d’erreur</a:t>
            </a:r>
          </a:p>
        </p:txBody>
      </p:sp>
      <p:pic>
        <p:nvPicPr>
          <p:cNvPr id="5" name="Image 4">
            <a:extLst>
              <a:ext uri="{FF2B5EF4-FFF2-40B4-BE49-F238E27FC236}">
                <a16:creationId xmlns:a16="http://schemas.microsoft.com/office/drawing/2014/main" id="{12C1E8D0-A9AF-434F-923B-69FEACB252E8}"/>
              </a:ext>
            </a:extLst>
          </p:cNvPr>
          <p:cNvPicPr>
            <a:picLocks noChangeAspect="1"/>
          </p:cNvPicPr>
          <p:nvPr/>
        </p:nvPicPr>
        <p:blipFill>
          <a:blip r:embed="rId3"/>
          <a:stretch>
            <a:fillRect/>
          </a:stretch>
        </p:blipFill>
        <p:spPr>
          <a:xfrm>
            <a:off x="3995936" y="1263353"/>
            <a:ext cx="4875300" cy="3002757"/>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Tree>
    <p:extLst>
      <p:ext uri="{BB962C8B-B14F-4D97-AF65-F5344CB8AC3E}">
        <p14:creationId xmlns:p14="http://schemas.microsoft.com/office/powerpoint/2010/main" val="46529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HttpClientModule</a:t>
            </a:r>
            <a:r>
              <a:rPr lang="fr-FR" dirty="0"/>
              <a:t> – Rejeu des appels</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12001" y="1296302"/>
            <a:ext cx="8145477" cy="113221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Après un appel en erreur il est parfois nécessaire de rejouer la requête, par exemple dans un contexte où le réseau est lent et les requêtes tombent parfois en Timeout. </a:t>
            </a:r>
          </a:p>
          <a:p>
            <a:pPr marL="0" lvl="1" indent="0">
              <a:buNone/>
            </a:pPr>
            <a:endParaRPr lang="fr-FR" sz="1200" b="1" dirty="0">
              <a:solidFill>
                <a:srgbClr val="7F7F7F"/>
              </a:solidFill>
            </a:endParaRPr>
          </a:p>
          <a:p>
            <a:pPr lvl="1"/>
            <a:r>
              <a:rPr lang="fr-FR" sz="1200" dirty="0"/>
              <a:t>Pour limiter ce type de problème nous pouvons utiliser l’opérateur </a:t>
            </a:r>
            <a:r>
              <a:rPr lang="fr-FR" sz="1200" dirty="0" err="1"/>
              <a:t>RxjS</a:t>
            </a:r>
            <a:r>
              <a:rPr lang="fr-FR" sz="1200" dirty="0"/>
              <a:t> </a:t>
            </a:r>
            <a:r>
              <a:rPr lang="fr-FR" sz="1200" b="1" dirty="0" err="1"/>
              <a:t>retry</a:t>
            </a:r>
            <a:r>
              <a:rPr lang="fr-FR" sz="1200" b="1" dirty="0"/>
              <a:t>(</a:t>
            </a:r>
            <a:r>
              <a:rPr lang="fr-FR" sz="1200" b="1" dirty="0" err="1"/>
              <a:t>nb_retry</a:t>
            </a:r>
            <a:r>
              <a:rPr lang="fr-FR" sz="1200" b="1" dirty="0"/>
              <a:t>)</a:t>
            </a:r>
            <a:endParaRPr lang="fr-FR" sz="1200" dirty="0"/>
          </a:p>
          <a:p>
            <a:pPr lvl="1"/>
            <a:r>
              <a:rPr lang="fr-FR" sz="1200" dirty="0"/>
              <a:t>L’erreur ne sera déclenchée que si tous les essais prévus tombent en erreur</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grpSp>
        <p:nvGrpSpPr>
          <p:cNvPr id="6" name="Groupe 5">
            <a:extLst>
              <a:ext uri="{FF2B5EF4-FFF2-40B4-BE49-F238E27FC236}">
                <a16:creationId xmlns:a16="http://schemas.microsoft.com/office/drawing/2014/main" id="{683DE4D8-3632-440C-8FB1-67F868FE3BDB}"/>
              </a:ext>
            </a:extLst>
          </p:cNvPr>
          <p:cNvGrpSpPr/>
          <p:nvPr/>
        </p:nvGrpSpPr>
        <p:grpSpPr>
          <a:xfrm>
            <a:off x="634850" y="2646134"/>
            <a:ext cx="3437887" cy="1365776"/>
            <a:chOff x="634850" y="2283905"/>
            <a:chExt cx="3437887" cy="1365776"/>
          </a:xfrm>
        </p:grpSpPr>
        <p:pic>
          <p:nvPicPr>
            <p:cNvPr id="4" name="Image 3">
              <a:extLst>
                <a:ext uri="{FF2B5EF4-FFF2-40B4-BE49-F238E27FC236}">
                  <a16:creationId xmlns:a16="http://schemas.microsoft.com/office/drawing/2014/main" id="{7CBB7280-C783-4925-A388-8CF54A9CEC57}"/>
                </a:ext>
              </a:extLst>
            </p:cNvPr>
            <p:cNvPicPr>
              <a:picLocks noChangeAspect="1"/>
            </p:cNvPicPr>
            <p:nvPr/>
          </p:nvPicPr>
          <p:blipFill>
            <a:blip r:embed="rId4"/>
            <a:stretch>
              <a:fillRect/>
            </a:stretch>
          </p:blipFill>
          <p:spPr>
            <a:xfrm>
              <a:off x="634850" y="2496773"/>
              <a:ext cx="3437887" cy="1152908"/>
            </a:xfrm>
            <a:prstGeom prst="rect">
              <a:avLst/>
            </a:prstGeom>
            <a:effectLst>
              <a:outerShdw blurRad="50800" dist="38100" dir="2700000" algn="tl" rotWithShape="0">
                <a:prstClr val="black">
                  <a:alpha val="40000"/>
                </a:prstClr>
              </a:outerShdw>
            </a:effectLst>
          </p:spPr>
        </p:pic>
        <p:sp>
          <p:nvSpPr>
            <p:cNvPr id="15" name="Espace réservé du texte 3">
              <a:extLst>
                <a:ext uri="{FF2B5EF4-FFF2-40B4-BE49-F238E27FC236}">
                  <a16:creationId xmlns:a16="http://schemas.microsoft.com/office/drawing/2014/main" id="{386C4643-0812-49EE-AF4C-B02C3250DABF}"/>
                </a:ext>
              </a:extLst>
            </p:cNvPr>
            <p:cNvSpPr txBox="1">
              <a:spLocks/>
            </p:cNvSpPr>
            <p:nvPr/>
          </p:nvSpPr>
          <p:spPr>
            <a:xfrm>
              <a:off x="637753" y="2283905"/>
              <a:ext cx="2303815"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Exemple de </a:t>
              </a:r>
              <a:r>
                <a:rPr lang="fr-FR" sz="1200" b="1" dirty="0" err="1">
                  <a:solidFill>
                    <a:srgbClr val="00B0F0"/>
                  </a:solidFill>
                </a:rPr>
                <a:t>retry</a:t>
              </a:r>
              <a:endParaRPr lang="fr-FR" sz="1200" b="1" dirty="0">
                <a:solidFill>
                  <a:srgbClr val="00B0F0"/>
                </a:solidFill>
              </a:endParaRPr>
            </a:p>
          </p:txBody>
        </p:sp>
      </p:grpSp>
    </p:spTree>
    <p:extLst>
      <p:ext uri="{BB962C8B-B14F-4D97-AF65-F5344CB8AC3E}">
        <p14:creationId xmlns:p14="http://schemas.microsoft.com/office/powerpoint/2010/main" val="29393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Appeler des API</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408271" cy="246221"/>
          </a:xfrm>
        </p:spPr>
        <p:txBody>
          <a:bodyPr/>
          <a:lstStyle/>
          <a:p>
            <a:r>
              <a:rPr lang="fr-FR" dirty="0" err="1"/>
              <a:t>Mock</a:t>
            </a:r>
            <a:r>
              <a:rPr lang="fr-FR" dirty="0"/>
              <a:t> : </a:t>
            </a:r>
            <a:r>
              <a:rPr lang="fr-FR" dirty="0" err="1"/>
              <a:t>HttpClientInMemoryWebApiModule</a:t>
            </a:r>
            <a:endParaRPr lang="fr-FR" dirty="0"/>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602986" y="1017131"/>
            <a:ext cx="8208470" cy="227469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Angular intègre le module </a:t>
            </a:r>
            <a:r>
              <a:rPr lang="fr-FR" sz="1200" b="1" dirty="0" err="1">
                <a:solidFill>
                  <a:srgbClr val="7F7F7F"/>
                </a:solidFill>
              </a:rPr>
              <a:t>HttpClientInMemoryWebApiModule</a:t>
            </a:r>
            <a:r>
              <a:rPr lang="fr-FR" sz="1200" b="1" dirty="0">
                <a:solidFill>
                  <a:srgbClr val="7F7F7F"/>
                </a:solidFill>
              </a:rPr>
              <a:t> pour </a:t>
            </a:r>
            <a:r>
              <a:rPr lang="fr-FR" sz="1200" b="1" dirty="0" err="1">
                <a:solidFill>
                  <a:srgbClr val="7F7F7F"/>
                </a:solidFill>
              </a:rPr>
              <a:t>mocker</a:t>
            </a:r>
            <a:r>
              <a:rPr lang="fr-FR" sz="1200" b="1" dirty="0">
                <a:solidFill>
                  <a:srgbClr val="7F7F7F"/>
                </a:solidFill>
              </a:rPr>
              <a:t> les appels API de type CRUD (</a:t>
            </a:r>
            <a:r>
              <a:rPr lang="fr-FR" sz="1200" b="1" dirty="0" err="1">
                <a:solidFill>
                  <a:srgbClr val="7F7F7F"/>
                </a:solidFill>
              </a:rPr>
              <a:t>Create</a:t>
            </a:r>
            <a:r>
              <a:rPr lang="fr-FR" sz="1200" b="1" dirty="0">
                <a:solidFill>
                  <a:srgbClr val="7F7F7F"/>
                </a:solidFill>
              </a:rPr>
              <a:t> Read Update </a:t>
            </a:r>
            <a:r>
              <a:rPr lang="fr-FR" sz="1200" b="1" dirty="0" err="1">
                <a:solidFill>
                  <a:srgbClr val="7F7F7F"/>
                </a:solidFill>
              </a:rPr>
              <a:t>Delete</a:t>
            </a:r>
            <a:r>
              <a:rPr lang="fr-FR" sz="1200" b="1" dirty="0">
                <a:solidFill>
                  <a:srgbClr val="7F7F7F"/>
                </a:solidFill>
              </a:rPr>
              <a:t>)</a:t>
            </a:r>
          </a:p>
          <a:p>
            <a:pPr marL="0" lvl="1" indent="0">
              <a:buNone/>
            </a:pPr>
            <a:endParaRPr lang="fr-FR" sz="1200" b="1" dirty="0">
              <a:solidFill>
                <a:srgbClr val="7F7F7F"/>
              </a:solidFill>
            </a:endParaRPr>
          </a:p>
          <a:p>
            <a:pPr lvl="1"/>
            <a:r>
              <a:rPr lang="fr-FR" sz="1200" dirty="0"/>
              <a:t>Service de </a:t>
            </a:r>
            <a:r>
              <a:rPr lang="fr-FR" sz="1200" dirty="0" err="1"/>
              <a:t>mock</a:t>
            </a:r>
            <a:r>
              <a:rPr lang="fr-FR" sz="1200" dirty="0"/>
              <a:t> qui implémente </a:t>
            </a:r>
            <a:r>
              <a:rPr lang="fr-FR" sz="1200" b="1" dirty="0" err="1"/>
              <a:t>InMemoryDbService</a:t>
            </a:r>
            <a:endParaRPr lang="fr-FR" sz="1200" dirty="0"/>
          </a:p>
          <a:p>
            <a:pPr lvl="2"/>
            <a:r>
              <a:rPr lang="fr-FR" sz="1200" dirty="0"/>
              <a:t>Sont définies à l’intérieur du service des collections d’objets</a:t>
            </a:r>
          </a:p>
          <a:p>
            <a:pPr lvl="2"/>
            <a:r>
              <a:rPr lang="fr-FR" sz="1200" dirty="0"/>
              <a:t>Les collection sont accessibles via l’URL « </a:t>
            </a:r>
            <a:r>
              <a:rPr lang="fr-FR" sz="1200" b="1" dirty="0"/>
              <a:t>/api/&lt;</a:t>
            </a:r>
            <a:r>
              <a:rPr lang="fr-FR" sz="1200" b="1" dirty="0" err="1"/>
              <a:t>nom_collection</a:t>
            </a:r>
            <a:r>
              <a:rPr lang="fr-FR" sz="1200" dirty="0"/>
              <a:t> »</a:t>
            </a:r>
          </a:p>
          <a:p>
            <a:pPr lvl="2"/>
            <a:endParaRPr lang="fr-FR" sz="1200" dirty="0"/>
          </a:p>
          <a:p>
            <a:pPr lvl="1"/>
            <a:r>
              <a:rPr lang="fr-FR" sz="1200" dirty="0"/>
              <a:t>Le module intercepte les requêtes HTTP et répond. </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Tree>
    <p:extLst>
      <p:ext uri="{BB962C8B-B14F-4D97-AF65-F5344CB8AC3E}">
        <p14:creationId xmlns:p14="http://schemas.microsoft.com/office/powerpoint/2010/main" val="1092737205"/>
      </p:ext>
    </p:extLst>
  </p:cSld>
  <p:clrMapOvr>
    <a:masterClrMapping/>
  </p:clrMapOvr>
</p:sld>
</file>

<file path=ppt/theme/theme1.xml><?xml version="1.0" encoding="utf-8"?>
<a:theme xmlns:a="http://schemas.openxmlformats.org/drawingml/2006/main" name="Open">
  <a:themeElements>
    <a:clrScheme name="Open PPT_Couleurs">
      <a:dk1>
        <a:srgbClr val="7F7F7F"/>
      </a:dk1>
      <a:lt1>
        <a:srgbClr val="FFFFFF"/>
      </a:lt1>
      <a:dk2>
        <a:srgbClr val="00578E"/>
      </a:dk2>
      <a:lt2>
        <a:srgbClr val="F2F2F2"/>
      </a:lt2>
      <a:accent1>
        <a:srgbClr val="F4D612"/>
      </a:accent1>
      <a:accent2>
        <a:srgbClr val="C4CF00"/>
      </a:accent2>
      <a:accent3>
        <a:srgbClr val="E85291"/>
      </a:accent3>
      <a:accent4>
        <a:srgbClr val="FEA400"/>
      </a:accent4>
      <a:accent5>
        <a:srgbClr val="008AD2"/>
      </a:accent5>
      <a:accent6>
        <a:srgbClr val="00578E"/>
      </a:accent6>
      <a:hlink>
        <a:srgbClr val="008AD2"/>
      </a:hlink>
      <a:folHlink>
        <a:srgbClr val="0057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solidFill>
            <a:schemeClr val="tx2"/>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200" b="0" i="0" dirty="0" err="1" smtClean="0">
            <a:ea typeface="Arial" charset="0"/>
            <a:cs typeface="Arial" charset="0"/>
          </a:defRPr>
        </a:defPPr>
      </a:lstStyle>
    </a:txDef>
  </a:objectDefaults>
  <a:extraClrSchemeLst/>
  <a:extLst>
    <a:ext uri="{05A4C25C-085E-4340-85A3-A5531E510DB2}">
      <thm15:themeFamily xmlns:thm15="http://schemas.microsoft.com/office/thememl/2012/main" name="Masque PowerPoint_Open2017_V3" id="{817D2E47-65AC-4742-B063-2916053AEDC0}" vid="{DDFAD21E-A5FA-43FB-8A38-3551385B46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95b6c545-a085-4fa6-a226-d462b1a2e3ea">
      <UserInfo>
        <DisplayName>TREHOUR HELENE</DisplayName>
        <AccountId>329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11E51CBA53CB48A4283626A0CDDC99" ma:contentTypeVersion="8" ma:contentTypeDescription="Crée un document." ma:contentTypeScope="" ma:versionID="cf1aa333d3eb5da669a626cfd145de45">
  <xsd:schema xmlns:xsd="http://www.w3.org/2001/XMLSchema" xmlns:xs="http://www.w3.org/2001/XMLSchema" xmlns:p="http://schemas.microsoft.com/office/2006/metadata/properties" xmlns:ns1="http://schemas.microsoft.com/sharepoint/v3" xmlns:ns2="d398dd30-16a1-49a7-946f-acb188c069b0" xmlns:ns3="95b6c545-a085-4fa6-a226-d462b1a2e3ea" targetNamespace="http://schemas.microsoft.com/office/2006/metadata/properties" ma:root="true" ma:fieldsID="a89c84656204d1dc678b558d79e1f37b" ns1:_="" ns2:_="" ns3:_="">
    <xsd:import namespace="http://schemas.microsoft.com/sharepoint/v3"/>
    <xsd:import namespace="d398dd30-16a1-49a7-946f-acb188c069b0"/>
    <xsd:import namespace="95b6c545-a085-4fa6-a226-d462b1a2e3e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98dd30-16a1-49a7-946f-acb188c06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b6c545-a085-4fa6-a226-d462b1a2e3ea"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4339B2-0A8D-47FA-BA1B-810F76E3BE14}">
  <ds:schemaRefs>
    <ds:schemaRef ds:uri="http://schemas.microsoft.com/office/2006/metadata/properties"/>
    <ds:schemaRef ds:uri="http://schemas.microsoft.com/office/infopath/2007/PartnerControls"/>
    <ds:schemaRef ds:uri="http://schemas.microsoft.com/sharepoint/v3"/>
    <ds:schemaRef ds:uri="95b6c545-a085-4fa6-a226-d462b1a2e3ea"/>
  </ds:schemaRefs>
</ds:datastoreItem>
</file>

<file path=customXml/itemProps2.xml><?xml version="1.0" encoding="utf-8"?>
<ds:datastoreItem xmlns:ds="http://schemas.openxmlformats.org/officeDocument/2006/customXml" ds:itemID="{6D94057A-9094-43F8-8556-F64EA5A09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98dd30-16a1-49a7-946f-acb188c069b0"/>
    <ds:schemaRef ds:uri="95b6c545-a085-4fa6-a226-d462b1a2e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2C202-98B1-47F5-B5CD-4B9E48DFD1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Masque PowerPoint_Open2017_V3</Template>
  <TotalTime>23342</TotalTime>
  <Words>3344</Words>
  <Application>Microsoft Office PowerPoint</Application>
  <PresentationFormat>Affichage à l'écran (16:9)</PresentationFormat>
  <Paragraphs>546</Paragraphs>
  <Slides>36</Slides>
  <Notes>29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Arial Normal</vt:lpstr>
      <vt:lpstr>Calibri</vt:lpstr>
      <vt:lpstr>Poppins Semibold</vt:lpstr>
      <vt:lpstr>Wingdings</vt:lpstr>
      <vt:lpstr>Wingdings 3</vt:lpstr>
      <vt:lpstr>Open</vt:lpstr>
      <vt:lpstr>Formation Angular</vt:lpstr>
      <vt:lpstr>Formation Angular</vt:lpstr>
      <vt:lpstr>OMMAIRE</vt:lpstr>
      <vt:lpstr>Présentation PowerPoint</vt:lpstr>
      <vt:lpstr>Appeler des API</vt:lpstr>
      <vt:lpstr>Appeler des API</vt:lpstr>
      <vt:lpstr>Appeler des API</vt:lpstr>
      <vt:lpstr>Appeler des API</vt:lpstr>
      <vt:lpstr>Appeler des API</vt:lpstr>
      <vt:lpstr>Appeler des API</vt:lpstr>
      <vt:lpstr>Appeler des API</vt:lpstr>
      <vt:lpstr>Appeler des API</vt:lpstr>
      <vt:lpstr>Appeler des API</vt:lpstr>
      <vt:lpstr>Appeler des API</vt:lpstr>
      <vt:lpstr>Appeler des API</vt:lpstr>
      <vt:lpstr>Appeler des API</vt:lpstr>
      <vt:lpstr>Présentation PowerPoint</vt:lpstr>
      <vt:lpstr>Tests unitaires</vt:lpstr>
      <vt:lpstr>Tests unitaires</vt:lpstr>
      <vt:lpstr>Tests unitaires</vt:lpstr>
      <vt:lpstr>Tests unitaires</vt:lpstr>
      <vt:lpstr>Tests unitaires</vt:lpstr>
      <vt:lpstr>Tests unitaires</vt:lpstr>
      <vt:lpstr>Présentation PowerPoint</vt:lpstr>
      <vt:lpstr>Tests unitaires</vt:lpstr>
      <vt:lpstr>Tests unitaires</vt:lpstr>
      <vt:lpstr>Tests unitaires</vt:lpstr>
      <vt:lpstr>Tests unitaires</vt:lpstr>
      <vt:lpstr>Présentation PowerPoint</vt:lpstr>
      <vt:lpstr>Configuration d’environnements</vt:lpstr>
      <vt:lpstr>Configuration d’environnements</vt:lpstr>
      <vt:lpstr>Présentation PowerPoint</vt:lpstr>
      <vt:lpstr>Bloquer les routes : Guards</vt:lpstr>
      <vt:lpstr>Bloquer les routes : Guards</vt:lpstr>
      <vt:lpstr>Bloquer les routes : Guards</vt:lpstr>
      <vt:lpstr>Présentation PowerPoint</vt:lpstr>
    </vt:vector>
  </TitlesOfParts>
  <Company>OPEN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HAZAN FANNY</dc:creator>
  <cp:lastModifiedBy>JACQUES</cp:lastModifiedBy>
  <cp:revision>7</cp:revision>
  <dcterms:created xsi:type="dcterms:W3CDTF">2017-09-19T08:47:07Z</dcterms:created>
  <dcterms:modified xsi:type="dcterms:W3CDTF">2020-09-25T14:38:29Z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PN_ID">
    <vt:lpwstr>T5_ISO_AN06PRD01_Modèle Powerpoint_2017_V2</vt:lpwstr>
  </property>
  <property fmtid="{D5CDD505-2E9C-101B-9397-08002B2CF9AE}" pid="3" name="ContentTypeId">
    <vt:lpwstr>0x0101007D11E51CBA53CB48A4283626A0CDDC99</vt:lpwstr>
  </property>
  <property fmtid="{D5CDD505-2E9C-101B-9397-08002B2CF9AE}" pid="4" name="MSIP_Label_b0ef62c4-3584-4fc2-a031-aa5a22cae019_Enabled">
    <vt:lpwstr>True</vt:lpwstr>
  </property>
  <property fmtid="{D5CDD505-2E9C-101B-9397-08002B2CF9AE}" pid="5" name="MSIP_Label_b0ef62c4-3584-4fc2-a031-aa5a22cae019_SiteId">
    <vt:lpwstr>b8c6ba48-bc56-4139-b267-5a17f287beb1</vt:lpwstr>
  </property>
  <property fmtid="{D5CDD505-2E9C-101B-9397-08002B2CF9AE}" pid="6" name="MSIP_Label_b0ef62c4-3584-4fc2-a031-aa5a22cae019_Owner">
    <vt:lpwstr>JBU09681@open-groupe.com</vt:lpwstr>
  </property>
  <property fmtid="{D5CDD505-2E9C-101B-9397-08002B2CF9AE}" pid="7" name="MSIP_Label_b0ef62c4-3584-4fc2-a031-aa5a22cae019_SetDate">
    <vt:lpwstr>2020-09-25T12:10:50.8875298Z</vt:lpwstr>
  </property>
  <property fmtid="{D5CDD505-2E9C-101B-9397-08002B2CF9AE}" pid="8" name="MSIP_Label_b0ef62c4-3584-4fc2-a031-aa5a22cae019_Name">
    <vt:lpwstr>Restreint</vt:lpwstr>
  </property>
  <property fmtid="{D5CDD505-2E9C-101B-9397-08002B2CF9AE}" pid="9" name="MSIP_Label_b0ef62c4-3584-4fc2-a031-aa5a22cae019_Application">
    <vt:lpwstr>Microsoft Azure Information Protection</vt:lpwstr>
  </property>
  <property fmtid="{D5CDD505-2E9C-101B-9397-08002B2CF9AE}" pid="10" name="MSIP_Label_b0ef62c4-3584-4fc2-a031-aa5a22cae019_ActionId">
    <vt:lpwstr>02e33a64-3328-48a9-aa5b-ef1005929a61</vt:lpwstr>
  </property>
  <property fmtid="{D5CDD505-2E9C-101B-9397-08002B2CF9AE}" pid="11" name="MSIP_Label_b0ef62c4-3584-4fc2-a031-aa5a22cae019_Extended_MSFT_Method">
    <vt:lpwstr>Automatic</vt:lpwstr>
  </property>
  <property fmtid="{D5CDD505-2E9C-101B-9397-08002B2CF9AE}" pid="12" name="Sensitivity">
    <vt:lpwstr>Restreint</vt:lpwstr>
  </property>
</Properties>
</file>