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6B78-2F99-7007-C251-50CDDF56B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E231C-29BC-E529-11C8-C3885209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9830C-9BC3-DFA1-8452-DDE8AC6C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CD52C-3EC2-DC99-300F-9192A3F3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4FBFF-9BA8-56F2-C027-8185659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5B79-CA0C-D102-ED87-6ED10260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01A200-C769-03A3-74F8-3B707393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4C8D2B-B2A3-7878-4E0B-F0CA4CCC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3EBDF-4346-42D3-44AB-DFE28F0A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CEFAB-38E4-F1AE-B3E5-60AC996A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9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05488-77C3-B642-40B4-6ADF6FA1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13EBA6-7359-6773-C42A-FF47B5A6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6923A-1071-4D84-5E4E-D0A8529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E4CEF-3F0E-7456-758A-44B42682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10FA-A3A9-A5BE-2BBE-B71A35F9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422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5C6F5-F025-06C5-5467-9CCE6452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F63D4-8556-19D7-E003-52422C06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A784B-9571-10B5-9A38-8F50A988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E2182-F62E-B0F8-873D-1FC886B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BDF0F-8E12-4083-E244-57FCBCFB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07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7DC10-83B4-FA57-E7F6-088060CF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EB0B03-EEF2-94BB-5F34-5E4BA2BC9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356E1-9626-2ABF-058F-3F7764E5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5141D-FFDB-8C93-2FA6-E1F47793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FDAED-1DBC-14E2-22D2-AE1369C3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0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CCB40-5DDD-3D92-910D-D0C19951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7B6D1-9D84-5DB8-3850-CAEB01199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393670-4096-CB41-74E8-94E55E1BD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AB2FA3-1496-732B-0457-39DBFA9B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E147F-41A2-2AB5-0990-D028B868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52F748-548D-9312-D39A-CC5A1E0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97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810E-1DB8-A40A-FCC7-E145F596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9A329-3D89-CD4F-4DFF-132AA6EE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5A7787-E479-C5A7-D81A-F572CA14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1BDF1D-3E7A-58FC-9E36-ECD658940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7C21DD-9E87-A018-6007-57B22723A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55781-F189-6E94-6901-226C11BB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46C065-3B83-7A92-541F-DAF91785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CD67B3-C9CB-39D2-4AD2-2A41EA94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8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28D0A-A144-DCB5-1637-E2CF4347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F2B62A-2F5A-1F23-1729-F54D7A6D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5A77D8-2EE8-2D4F-ECCC-13306096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34035D-88AE-7C02-A102-5F3C186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1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EB0190-7FCE-3D21-3D10-46040489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5A1C5B-CD2A-2258-3E0F-8845AFE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3922B0-2488-6256-6711-06BA760C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37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76E37-2049-0CA8-EAC3-63FA26A6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5E0DD-7BA1-7344-10DE-1B19DF97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F65EEB-008A-207B-6FAF-2D474108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AA851E-9FE2-C652-4A8A-D57D5067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05941-6E02-6FB5-52B5-64D3C348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0732A-54BA-9C65-18A7-475397EF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237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65F3E-434D-568C-EAF3-36D3EF99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202A6A-44C7-C411-1F7E-FFA9F9C98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DFA0CB-D061-3349-5626-9303C0E2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99AE8F-199E-BCC4-BA17-B8C2AEAD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1D61A-13CF-CA3C-6108-EB0621AC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72A951-6F46-983E-3433-B33F00E3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0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BFD1F-6CBD-5D58-6381-53BF023F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F8926-EA90-2E79-5ED8-AEF25F9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14844-BD0F-535C-0A5D-D654C0DAD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43BA-5204-44B1-9031-65D3FEB2AF2A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01FCA4-F5AE-291F-3C21-25069C795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E36C8-9221-9A5C-8D63-2309A8E39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7987-928E-472F-B8C5-8D38E08740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378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D97E063A-3A51-FA8D-FC4E-B99458CA028E}"/>
              </a:ext>
            </a:extLst>
          </p:cNvPr>
          <p:cNvGrpSpPr/>
          <p:nvPr/>
        </p:nvGrpSpPr>
        <p:grpSpPr>
          <a:xfrm>
            <a:off x="3962934" y="1035776"/>
            <a:ext cx="4266132" cy="4151696"/>
            <a:chOff x="4979989" y="1110100"/>
            <a:chExt cx="3581400" cy="3393927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2462916E-FB2E-2161-5AA1-F874F0B9C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1358751"/>
              <a:ext cx="3581400" cy="23876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FOTO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ángulo 5">
              <a:extLst>
                <a:ext uri="{FF2B5EF4-FFF2-40B4-BE49-F238E27FC236}">
                  <a16:creationId xmlns:a16="http://schemas.microsoft.com/office/drawing/2014/main" id="{1CD1E49B-ED54-B212-D894-BB67E8B2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3722977"/>
              <a:ext cx="3581400" cy="7810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TEXTO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ángulo 10">
              <a:extLst>
                <a:ext uri="{FF2B5EF4-FFF2-40B4-BE49-F238E27FC236}">
                  <a16:creationId xmlns:a16="http://schemas.microsoft.com/office/drawing/2014/main" id="{50AFF996-AE8B-87AC-39E4-26796E49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1110100"/>
              <a:ext cx="3581400" cy="236537"/>
            </a:xfrm>
            <a:prstGeom prst="rect">
              <a:avLst/>
            </a:prstGeom>
            <a:solidFill>
              <a:srgbClr val="AEAAAA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 DE CIERRE</a:t>
              </a:r>
              <a:endParaRPr kumimoji="0" lang="es-ES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B3AC1D-B7BE-5974-738F-91DD0E48D7EE}"/>
              </a:ext>
            </a:extLst>
          </p:cNvPr>
          <p:cNvGrpSpPr/>
          <p:nvPr/>
        </p:nvGrpSpPr>
        <p:grpSpPr>
          <a:xfrm>
            <a:off x="481371" y="142039"/>
            <a:ext cx="10994366" cy="565150"/>
            <a:chOff x="598817" y="156249"/>
            <a:chExt cx="10994366" cy="565150"/>
          </a:xfrm>
        </p:grpSpPr>
        <p:sp>
          <p:nvSpPr>
            <p:cNvPr id="4" name="Rectángulo 1">
              <a:extLst>
                <a:ext uri="{FF2B5EF4-FFF2-40B4-BE49-F238E27FC236}">
                  <a16:creationId xmlns:a16="http://schemas.microsoft.com/office/drawing/2014/main" id="{7EC0C6FF-3F65-4DD5-7F36-5F350E3E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17" y="156249"/>
              <a:ext cx="10994366" cy="565150"/>
            </a:xfrm>
            <a:prstGeom prst="rect">
              <a:avLst/>
            </a:prstGeom>
            <a:solidFill>
              <a:srgbClr val="375623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AR" sz="1600" dirty="0">
                  <a:latin typeface="Arial" panose="020B0604020202020204" pitchFamily="34" charset="0"/>
                </a:rPr>
                <a:t>APPRECC				</a:t>
              </a:r>
              <a:r>
                <a:rPr lang="es-ES" altLang="es-AR" sz="1200" dirty="0">
                  <a:latin typeface="Arial" panose="020B0604020202020204" pitchFamily="34" charset="0"/>
                </a:rPr>
                <a:t>			CAMPA</a:t>
              </a:r>
              <a:r>
                <a:rPr kumimoji="0" lang="es-ES" altLang="es-A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ÑAS</a:t>
              </a:r>
              <a:r>
                <a:rPr lang="es-ES" altLang="es-A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	     </a:t>
              </a:r>
              <a:r>
                <a:rPr kumimoji="0" lang="es-ES" altLang="es-A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INICIAR SESION       REGISTRARSE</a:t>
              </a:r>
              <a:endParaRPr kumimoji="0" lang="es-ES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99CAFFB-E941-E89F-E560-997B487FF6AD}"/>
                </a:ext>
              </a:extLst>
            </p:cNvPr>
            <p:cNvSpPr/>
            <p:nvPr/>
          </p:nvSpPr>
          <p:spPr>
            <a:xfrm>
              <a:off x="1803002" y="301513"/>
              <a:ext cx="1316355" cy="2482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AR"/>
            </a:p>
          </p:txBody>
        </p:sp>
      </p:grpSp>
      <p:sp>
        <p:nvSpPr>
          <p:cNvPr id="16" name="Rectangle 13">
            <a:extLst>
              <a:ext uri="{FF2B5EF4-FFF2-40B4-BE49-F238E27FC236}">
                <a16:creationId xmlns:a16="http://schemas.microsoft.com/office/drawing/2014/main" id="{8B5E6B17-DAD7-2484-84A7-E8D3491A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-3973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65A37FF-AD13-6039-7251-F5E81FE5724B}"/>
              </a:ext>
            </a:extLst>
          </p:cNvPr>
          <p:cNvSpPr txBox="1"/>
          <p:nvPr/>
        </p:nvSpPr>
        <p:spPr>
          <a:xfrm>
            <a:off x="241706" y="34290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INDEX:</a:t>
            </a:r>
            <a:endParaRPr lang="es-AR" dirty="0">
              <a:highlight>
                <a:srgbClr val="FFFF00"/>
              </a:highlight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0A8FD16-325E-7233-BE00-5CDEAA769BF6}"/>
              </a:ext>
            </a:extLst>
          </p:cNvPr>
          <p:cNvGrpSpPr/>
          <p:nvPr/>
        </p:nvGrpSpPr>
        <p:grpSpPr>
          <a:xfrm>
            <a:off x="3962934" y="5760176"/>
            <a:ext cx="4266132" cy="4151696"/>
            <a:chOff x="4979989" y="1110100"/>
            <a:chExt cx="3581400" cy="3393927"/>
          </a:xfrm>
        </p:grpSpPr>
        <p:sp>
          <p:nvSpPr>
            <p:cNvPr id="28" name="Rectángulo 2">
              <a:extLst>
                <a:ext uri="{FF2B5EF4-FFF2-40B4-BE49-F238E27FC236}">
                  <a16:creationId xmlns:a16="http://schemas.microsoft.com/office/drawing/2014/main" id="{846F8ADE-857E-76D9-F473-9E9097F3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1358751"/>
              <a:ext cx="3581400" cy="23876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FOTO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ángulo 5">
              <a:extLst>
                <a:ext uri="{FF2B5EF4-FFF2-40B4-BE49-F238E27FC236}">
                  <a16:creationId xmlns:a16="http://schemas.microsoft.com/office/drawing/2014/main" id="{73AE5E43-FB02-D64B-E823-FFE042E65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3722977"/>
              <a:ext cx="3581400" cy="7810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TEXTO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ángulo 10">
              <a:extLst>
                <a:ext uri="{FF2B5EF4-FFF2-40B4-BE49-F238E27FC236}">
                  <a16:creationId xmlns:a16="http://schemas.microsoft.com/office/drawing/2014/main" id="{B8A5BFBF-B6A0-F1B6-A97B-615EC9DBE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1110100"/>
              <a:ext cx="3581400" cy="236537"/>
            </a:xfrm>
            <a:prstGeom prst="rect">
              <a:avLst/>
            </a:prstGeom>
            <a:solidFill>
              <a:srgbClr val="AEAAAA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 DE CIERRE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928912F-16CF-8D9A-5F4E-EF75E1B162A9}"/>
              </a:ext>
            </a:extLst>
          </p:cNvPr>
          <p:cNvCxnSpPr>
            <a:cxnSpLocks/>
          </p:cNvCxnSpPr>
          <p:nvPr/>
        </p:nvCxnSpPr>
        <p:spPr>
          <a:xfrm flipH="1">
            <a:off x="8397380" y="535588"/>
            <a:ext cx="159391" cy="33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7CEE217-D153-9928-46E2-57A6AB2A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7" y="147704"/>
            <a:ext cx="10994366" cy="565150"/>
          </a:xfrm>
          <a:prstGeom prst="rect">
            <a:avLst/>
          </a:prstGeom>
          <a:solidFill>
            <a:srgbClr val="375623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1600" dirty="0">
                <a:latin typeface="Arial" panose="020B0604020202020204" pitchFamily="34" charset="0"/>
              </a:rPr>
              <a:t>APPRECC							</a:t>
            </a:r>
            <a:r>
              <a:rPr lang="es-ES" altLang="es-AR" sz="1200" dirty="0">
                <a:latin typeface="Arial" panose="020B0604020202020204" pitchFamily="34" charset="0"/>
              </a:rPr>
              <a:t>CAMPA</a:t>
            </a:r>
            <a:r>
              <a:rPr kumimoji="0" lang="es-ES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ÑAS 	             PERFIL           EDITAR PERFIL</a:t>
            </a:r>
            <a:endParaRPr kumimoji="0" lang="es-ES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7BFF28E-71AC-48B1-DF90-6A44631DA36D}"/>
              </a:ext>
            </a:extLst>
          </p:cNvPr>
          <p:cNvSpPr/>
          <p:nvPr/>
        </p:nvSpPr>
        <p:spPr>
          <a:xfrm>
            <a:off x="1777834" y="306136"/>
            <a:ext cx="1316355" cy="248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buscar</a:t>
            </a:r>
            <a:endParaRPr lang="es-AR" dirty="0">
              <a:solidFill>
                <a:schemeClr val="tx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99AD5AF-FB8F-01B1-C91A-AF469004230A}"/>
              </a:ext>
            </a:extLst>
          </p:cNvPr>
          <p:cNvGrpSpPr/>
          <p:nvPr/>
        </p:nvGrpSpPr>
        <p:grpSpPr>
          <a:xfrm>
            <a:off x="4055213" y="1200709"/>
            <a:ext cx="4266132" cy="4456581"/>
            <a:chOff x="4979989" y="1110100"/>
            <a:chExt cx="3581400" cy="3643164"/>
          </a:xfrm>
        </p:grpSpPr>
        <p:sp>
          <p:nvSpPr>
            <p:cNvPr id="10" name="Rectángulo 2">
              <a:extLst>
                <a:ext uri="{FF2B5EF4-FFF2-40B4-BE49-F238E27FC236}">
                  <a16:creationId xmlns:a16="http://schemas.microsoft.com/office/drawing/2014/main" id="{D1AEE21A-ABC1-9FBA-DA0E-FACF1755E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1358751"/>
              <a:ext cx="3581400" cy="23876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FOTO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ángulo 5">
              <a:extLst>
                <a:ext uri="{FF2B5EF4-FFF2-40B4-BE49-F238E27FC236}">
                  <a16:creationId xmlns:a16="http://schemas.microsoft.com/office/drawing/2014/main" id="{93708AA9-F818-3172-7994-B8811267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3722977"/>
              <a:ext cx="3581400" cy="7810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TEXTO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ángulo 8">
              <a:extLst>
                <a:ext uri="{FF2B5EF4-FFF2-40B4-BE49-F238E27FC236}">
                  <a16:creationId xmlns:a16="http://schemas.microsoft.com/office/drawing/2014/main" id="{5AB445B4-B929-07FE-5AC4-887386551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4467514"/>
              <a:ext cx="3581400" cy="285750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INGRESAR TESTIMONIO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ángulo 10">
              <a:extLst>
                <a:ext uri="{FF2B5EF4-FFF2-40B4-BE49-F238E27FC236}">
                  <a16:creationId xmlns:a16="http://schemas.microsoft.com/office/drawing/2014/main" id="{7E10973A-71BF-CCA6-B4DC-59AD4E27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9" y="1110100"/>
              <a:ext cx="3581400" cy="236537"/>
            </a:xfrm>
            <a:prstGeom prst="rect">
              <a:avLst/>
            </a:prstGeom>
            <a:solidFill>
              <a:srgbClr val="AEAAAA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 DE CIERRE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93B825-86FA-4278-DCDA-83D447D225D0}"/>
              </a:ext>
            </a:extLst>
          </p:cNvPr>
          <p:cNvSpPr txBox="1"/>
          <p:nvPr/>
        </p:nvSpPr>
        <p:spPr>
          <a:xfrm>
            <a:off x="458928" y="3429000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CAMPANIAS:</a:t>
            </a:r>
            <a:endParaRPr lang="es-AR" dirty="0">
              <a:highlight>
                <a:srgbClr val="FFFF00"/>
              </a:highlight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80D63F-396F-8A55-2194-44DBCE54148A}"/>
              </a:ext>
            </a:extLst>
          </p:cNvPr>
          <p:cNvCxnSpPr/>
          <p:nvPr/>
        </p:nvCxnSpPr>
        <p:spPr>
          <a:xfrm flipH="1">
            <a:off x="8531604" y="554421"/>
            <a:ext cx="218113" cy="44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7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5A73BDD-A9A4-9C0F-EAD5-2A402C068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7" y="147704"/>
            <a:ext cx="10994366" cy="565150"/>
          </a:xfrm>
          <a:prstGeom prst="rect">
            <a:avLst/>
          </a:prstGeom>
          <a:solidFill>
            <a:srgbClr val="375623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1600" dirty="0">
                <a:latin typeface="Arial" panose="020B0604020202020204" pitchFamily="34" charset="0"/>
              </a:rPr>
              <a:t>APPRECC					</a:t>
            </a:r>
            <a:r>
              <a:rPr lang="es-ES" alt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</a:t>
            </a:r>
            <a:r>
              <a:rPr kumimoji="0" lang="es-ES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ÑAS              MIS </a:t>
            </a:r>
            <a:r>
              <a:rPr lang="es-ES" altLang="es-A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</a:t>
            </a:r>
            <a:r>
              <a:rPr kumimoji="0" lang="es-ES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ÑAS             PERFIL          EDITAR PERFIL</a:t>
            </a:r>
            <a:endParaRPr kumimoji="0" lang="es-ES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21A9EB3-4437-2BA0-6459-FA5932631BD6}"/>
              </a:ext>
            </a:extLst>
          </p:cNvPr>
          <p:cNvSpPr/>
          <p:nvPr/>
        </p:nvSpPr>
        <p:spPr>
          <a:xfrm>
            <a:off x="1819779" y="306136"/>
            <a:ext cx="1316355" cy="248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214DEE2-DB1E-8320-8FDA-1ABEB42D6239}"/>
              </a:ext>
            </a:extLst>
          </p:cNvPr>
          <p:cNvGrpSpPr/>
          <p:nvPr/>
        </p:nvGrpSpPr>
        <p:grpSpPr>
          <a:xfrm>
            <a:off x="4103672" y="2766461"/>
            <a:ext cx="3984655" cy="3943835"/>
            <a:chOff x="3962934" y="1354558"/>
            <a:chExt cx="4266132" cy="4618952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5E468C8-6FD1-9C94-8157-F034B7A229AD}"/>
                </a:ext>
              </a:extLst>
            </p:cNvPr>
            <p:cNvGrpSpPr/>
            <p:nvPr/>
          </p:nvGrpSpPr>
          <p:grpSpPr>
            <a:xfrm>
              <a:off x="3962934" y="1354558"/>
              <a:ext cx="4266132" cy="4239270"/>
              <a:chOff x="4979989" y="1110100"/>
              <a:chExt cx="3581400" cy="3393927"/>
            </a:xfrm>
          </p:grpSpPr>
          <p:sp>
            <p:nvSpPr>
              <p:cNvPr id="10" name="Rectángulo 2">
                <a:extLst>
                  <a:ext uri="{FF2B5EF4-FFF2-40B4-BE49-F238E27FC236}">
                    <a16:creationId xmlns:a16="http://schemas.microsoft.com/office/drawing/2014/main" id="{452D9680-0D0F-A89C-E2CA-4289525C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9" y="1358751"/>
                <a:ext cx="3581400" cy="2387600"/>
              </a:xfrm>
              <a:prstGeom prst="rect">
                <a:avLst/>
              </a:pr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AR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FOTO</a:t>
                </a:r>
                <a:endParaRPr kumimoji="0" lang="es-ES" altLang="es-A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ángulo 5">
                <a:extLst>
                  <a:ext uri="{FF2B5EF4-FFF2-40B4-BE49-F238E27FC236}">
                    <a16:creationId xmlns:a16="http://schemas.microsoft.com/office/drawing/2014/main" id="{4543894A-6CB5-425E-B33A-FBBE0AE09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9" y="3722977"/>
                <a:ext cx="3581400" cy="7810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472C4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AR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TEXTO</a:t>
                </a:r>
                <a:endParaRPr kumimoji="0" lang="es-ES" altLang="es-A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ángulo 10">
                <a:extLst>
                  <a:ext uri="{FF2B5EF4-FFF2-40B4-BE49-F238E27FC236}">
                    <a16:creationId xmlns:a16="http://schemas.microsoft.com/office/drawing/2014/main" id="{85631B6E-20F9-3331-7DE1-EC7812EAD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9" y="1110100"/>
                <a:ext cx="3581400" cy="236537"/>
              </a:xfrm>
              <a:prstGeom prst="rect">
                <a:avLst/>
              </a:prstGeom>
              <a:solidFill>
                <a:srgbClr val="AEAAAA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AR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FECHA DE CIERRE</a:t>
                </a:r>
                <a:endParaRPr kumimoji="0" lang="es-ES" altLang="es-A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101C650-CB68-CB1B-50D4-6560B31C13B5}"/>
                </a:ext>
              </a:extLst>
            </p:cNvPr>
            <p:cNvSpPr/>
            <p:nvPr/>
          </p:nvSpPr>
          <p:spPr>
            <a:xfrm>
              <a:off x="3962934" y="5593828"/>
              <a:ext cx="2133066" cy="3796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MODIFICAR</a:t>
              </a:r>
              <a:endParaRPr lang="es-A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64006FA-B33B-5143-8652-1ABE1DE2A4FF}"/>
                </a:ext>
              </a:extLst>
            </p:cNvPr>
            <p:cNvSpPr/>
            <p:nvPr/>
          </p:nvSpPr>
          <p:spPr>
            <a:xfrm>
              <a:off x="6096000" y="5593828"/>
              <a:ext cx="2133066" cy="379682"/>
            </a:xfrm>
            <a:prstGeom prst="rect">
              <a:avLst/>
            </a:prstGeom>
            <a:solidFill>
              <a:srgbClr val="64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ELIMINAR</a:t>
              </a:r>
              <a:endParaRPr lang="es-A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D4CC4EF-338F-528D-0530-0E2BF6907446}"/>
              </a:ext>
            </a:extLst>
          </p:cNvPr>
          <p:cNvGrpSpPr/>
          <p:nvPr/>
        </p:nvGrpSpPr>
        <p:grpSpPr>
          <a:xfrm>
            <a:off x="4103672" y="1147984"/>
            <a:ext cx="3984655" cy="1245866"/>
            <a:chOff x="4039847" y="5342940"/>
            <a:chExt cx="3984655" cy="1245866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7DD7F7-AEE9-DFBC-B1C5-D751A20DE42B}"/>
                </a:ext>
              </a:extLst>
            </p:cNvPr>
            <p:cNvSpPr/>
            <p:nvPr/>
          </p:nvSpPr>
          <p:spPr>
            <a:xfrm>
              <a:off x="4039847" y="5342940"/>
              <a:ext cx="3984655" cy="884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Ingresar texto</a:t>
              </a:r>
              <a:endParaRPr lang="es-A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71326F3-7DB0-CC6E-176E-7D09847AE802}"/>
                </a:ext>
              </a:extLst>
            </p:cNvPr>
            <p:cNvSpPr/>
            <p:nvPr/>
          </p:nvSpPr>
          <p:spPr>
            <a:xfrm>
              <a:off x="4039847" y="6227430"/>
              <a:ext cx="1455098" cy="361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Foto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CF60BD-3DBE-69E9-A9BB-03258BFB232B}"/>
                </a:ext>
              </a:extLst>
            </p:cNvPr>
            <p:cNvSpPr/>
            <p:nvPr/>
          </p:nvSpPr>
          <p:spPr>
            <a:xfrm>
              <a:off x="5494945" y="6227430"/>
              <a:ext cx="1632248" cy="361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Fecha de cierre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805FAB5-DCF0-AB34-1FF0-33EF46E0D5DE}"/>
                </a:ext>
              </a:extLst>
            </p:cNvPr>
            <p:cNvSpPr/>
            <p:nvPr/>
          </p:nvSpPr>
          <p:spPr>
            <a:xfrm>
              <a:off x="7127193" y="6227430"/>
              <a:ext cx="897309" cy="36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subir</a:t>
              </a:r>
              <a:endParaRPr lang="es-AR" dirty="0"/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117C8E8-8875-AA16-7E12-20E8AC8B8473}"/>
              </a:ext>
            </a:extLst>
          </p:cNvPr>
          <p:cNvSpPr txBox="1"/>
          <p:nvPr/>
        </p:nvSpPr>
        <p:spPr>
          <a:xfrm>
            <a:off x="342443" y="3429000"/>
            <a:ext cx="223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MIS CAMPANIAS:</a:t>
            </a:r>
          </a:p>
          <a:p>
            <a:r>
              <a:rPr lang="es-ES" dirty="0">
                <a:highlight>
                  <a:srgbClr val="FFFF00"/>
                </a:highlight>
              </a:rPr>
              <a:t>(VISTA DEL USUARIO):</a:t>
            </a:r>
            <a:endParaRPr lang="es-AR" dirty="0">
              <a:highlight>
                <a:srgbClr val="FFFF00"/>
              </a:highlight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AC14CE5-BA5D-B022-25FF-B0D91D57AB0B}"/>
              </a:ext>
            </a:extLst>
          </p:cNvPr>
          <p:cNvCxnSpPr/>
          <p:nvPr/>
        </p:nvCxnSpPr>
        <p:spPr>
          <a:xfrm flipH="1">
            <a:off x="8263156" y="554421"/>
            <a:ext cx="268448" cy="72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4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6AC03E5-91FA-8812-AD72-7AA44AD51C1D}"/>
              </a:ext>
            </a:extLst>
          </p:cNvPr>
          <p:cNvGrpSpPr/>
          <p:nvPr/>
        </p:nvGrpSpPr>
        <p:grpSpPr>
          <a:xfrm>
            <a:off x="3705666" y="205874"/>
            <a:ext cx="4196761" cy="2002234"/>
            <a:chOff x="4979987" y="1346637"/>
            <a:chExt cx="3586255" cy="2571388"/>
          </a:xfrm>
        </p:grpSpPr>
        <p:sp>
          <p:nvSpPr>
            <p:cNvPr id="7" name="Rectángulo 2">
              <a:extLst>
                <a:ext uri="{FF2B5EF4-FFF2-40B4-BE49-F238E27FC236}">
                  <a16:creationId xmlns:a16="http://schemas.microsoft.com/office/drawing/2014/main" id="{5B8E76E1-595D-4398-59BC-A044F723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1346637"/>
              <a:ext cx="3581400" cy="1790338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FOTO</a:t>
              </a:r>
              <a:endParaRPr kumimoji="0" lang="es-ES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ángulo 5">
              <a:extLst>
                <a:ext uri="{FF2B5EF4-FFF2-40B4-BE49-F238E27FC236}">
                  <a16:creationId xmlns:a16="http://schemas.microsoft.com/office/drawing/2014/main" id="{A760311D-75C6-0799-D9F5-00BFC39A8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842" y="3136975"/>
              <a:ext cx="3581400" cy="7810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A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TEXTO</a:t>
              </a:r>
              <a:endParaRPr kumimoji="0" lang="es-ES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E8AF6006-3665-F05B-2A70-9A14DF82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7" y="147704"/>
            <a:ext cx="10994366" cy="565150"/>
          </a:xfrm>
          <a:prstGeom prst="rect">
            <a:avLst/>
          </a:prstGeom>
          <a:solidFill>
            <a:srgbClr val="375623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1600" dirty="0">
                <a:latin typeface="Arial" panose="020B0604020202020204" pitchFamily="34" charset="0"/>
              </a:rPr>
              <a:t>APPRECC							</a:t>
            </a:r>
            <a:r>
              <a:rPr lang="es-ES" altLang="es-AR" sz="1200" dirty="0">
                <a:latin typeface="Arial" panose="020B0604020202020204" pitchFamily="34" charset="0"/>
              </a:rPr>
              <a:t>CAMPA</a:t>
            </a:r>
            <a:r>
              <a:rPr kumimoji="0" lang="es-ES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ÑAS 	             PERFIL           EDITAR PERFIL</a:t>
            </a:r>
            <a:endParaRPr kumimoji="0" lang="es-ES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4CADC5-9523-FB42-F8BE-40B855064719}"/>
              </a:ext>
            </a:extLst>
          </p:cNvPr>
          <p:cNvGrpSpPr/>
          <p:nvPr/>
        </p:nvGrpSpPr>
        <p:grpSpPr>
          <a:xfrm>
            <a:off x="3705668" y="2590846"/>
            <a:ext cx="4125394" cy="1299639"/>
            <a:chOff x="4039846" y="5342940"/>
            <a:chExt cx="3984656" cy="124586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6882BC8-510D-4848-2939-F0DD2E07D530}"/>
                </a:ext>
              </a:extLst>
            </p:cNvPr>
            <p:cNvSpPr/>
            <p:nvPr/>
          </p:nvSpPr>
          <p:spPr>
            <a:xfrm>
              <a:off x="4039847" y="5342940"/>
              <a:ext cx="3984655" cy="884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Ingresar texto</a:t>
              </a:r>
              <a:endParaRPr lang="es-A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3F7A68C-EE5C-C7D3-120B-162352B335FC}"/>
                </a:ext>
              </a:extLst>
            </p:cNvPr>
            <p:cNvSpPr/>
            <p:nvPr/>
          </p:nvSpPr>
          <p:spPr>
            <a:xfrm>
              <a:off x="4039846" y="6227430"/>
              <a:ext cx="3087346" cy="361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Foto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8F7AD4B-6DB2-A20A-438F-4154E2E001BB}"/>
                </a:ext>
              </a:extLst>
            </p:cNvPr>
            <p:cNvSpPr/>
            <p:nvPr/>
          </p:nvSpPr>
          <p:spPr>
            <a:xfrm>
              <a:off x="7127193" y="6227430"/>
              <a:ext cx="897309" cy="36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subir</a:t>
              </a:r>
              <a:endParaRPr lang="es-AR" dirty="0"/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D837900-00F3-C336-8C8E-C87F9ED50D92}"/>
              </a:ext>
            </a:extLst>
          </p:cNvPr>
          <p:cNvSpPr/>
          <p:nvPr/>
        </p:nvSpPr>
        <p:spPr>
          <a:xfrm>
            <a:off x="3705666" y="4007649"/>
            <a:ext cx="4125393" cy="202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FOTO OTRO DE GUEST</a:t>
            </a:r>
            <a:endParaRPr lang="es-AR" dirty="0"/>
          </a:p>
        </p:txBody>
      </p:sp>
      <p:sp>
        <p:nvSpPr>
          <p:cNvPr id="18" name="Rectángulo 5">
            <a:extLst>
              <a:ext uri="{FF2B5EF4-FFF2-40B4-BE49-F238E27FC236}">
                <a16:creationId xmlns:a16="http://schemas.microsoft.com/office/drawing/2014/main" id="{35354F34-24AD-E56B-C54E-2F52E9EC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67" y="6033590"/>
            <a:ext cx="4125393" cy="676706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TESTIMONIO DE </a:t>
            </a:r>
            <a:r>
              <a:rPr lang="es-ES" altLang="es-A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OTRO</a:t>
            </a:r>
            <a:r>
              <a:rPr kumimoji="0" lang="es-ES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A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GUEST</a:t>
            </a: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265A991-3CF3-1235-CB96-F710E4785E89}"/>
              </a:ext>
            </a:extLst>
          </p:cNvPr>
          <p:cNvCxnSpPr>
            <a:cxnSpLocks/>
          </p:cNvCxnSpPr>
          <p:nvPr/>
        </p:nvCxnSpPr>
        <p:spPr>
          <a:xfrm>
            <a:off x="598817" y="2417199"/>
            <a:ext cx="1099436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0C9156-D334-31FE-7AA4-046FD33378C7}"/>
              </a:ext>
            </a:extLst>
          </p:cNvPr>
          <p:cNvSpPr txBox="1"/>
          <p:nvPr/>
        </p:nvSpPr>
        <p:spPr>
          <a:xfrm>
            <a:off x="369115" y="4121545"/>
            <a:ext cx="239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INGRESAR TESTIMONIO</a:t>
            </a:r>
          </a:p>
          <a:p>
            <a:r>
              <a:rPr lang="es-ES" dirty="0">
                <a:highlight>
                  <a:srgbClr val="FFFF00"/>
                </a:highlight>
              </a:rPr>
              <a:t>(VISTA DEL GUEST):</a:t>
            </a:r>
            <a:endParaRPr lang="es-A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2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3AC5EFA-F8A0-9274-7AB6-0C2010A1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7" y="164796"/>
            <a:ext cx="10994366" cy="565150"/>
          </a:xfrm>
          <a:prstGeom prst="rect">
            <a:avLst/>
          </a:prstGeom>
          <a:solidFill>
            <a:srgbClr val="375623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1600" dirty="0">
                <a:latin typeface="Arial" panose="020B0604020202020204" pitchFamily="34" charset="0"/>
              </a:rPr>
              <a:t>APPRECC							</a:t>
            </a:r>
            <a:r>
              <a:rPr lang="es-ES" altLang="es-AR" sz="1200" dirty="0">
                <a:latin typeface="Arial" panose="020B0604020202020204" pitchFamily="34" charset="0"/>
              </a:rPr>
              <a:t>CAMPA</a:t>
            </a:r>
            <a:r>
              <a:rPr kumimoji="0" lang="es-ES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ÑAS 	        PERFIL          EDITAR PERFIL</a:t>
            </a:r>
            <a:endParaRPr kumimoji="0" lang="es-ES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5A0B1EB-5955-9038-7F9A-AFA1F5886685}"/>
              </a:ext>
            </a:extLst>
          </p:cNvPr>
          <p:cNvSpPr/>
          <p:nvPr/>
        </p:nvSpPr>
        <p:spPr>
          <a:xfrm>
            <a:off x="1861724" y="323228"/>
            <a:ext cx="1316355" cy="248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C25058-35F0-297A-4CE8-DD4A768440C9}"/>
              </a:ext>
            </a:extLst>
          </p:cNvPr>
          <p:cNvSpPr txBox="1"/>
          <p:nvPr/>
        </p:nvSpPr>
        <p:spPr>
          <a:xfrm>
            <a:off x="210881" y="3429000"/>
            <a:ext cx="15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EDITAR PERFIL:</a:t>
            </a:r>
            <a:endParaRPr lang="es-AR" dirty="0">
              <a:highlight>
                <a:srgbClr val="FFFF00"/>
              </a:highlight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4CD9A44-4F1E-A680-881A-3D0573AB076A}"/>
              </a:ext>
            </a:extLst>
          </p:cNvPr>
          <p:cNvGrpSpPr/>
          <p:nvPr/>
        </p:nvGrpSpPr>
        <p:grpSpPr>
          <a:xfrm>
            <a:off x="2892854" y="1473876"/>
            <a:ext cx="6229884" cy="4648912"/>
            <a:chOff x="2892854" y="1473876"/>
            <a:chExt cx="6229884" cy="4648912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EA5B76D-6BBE-82DA-C81B-D31DF8774119}"/>
                </a:ext>
              </a:extLst>
            </p:cNvPr>
            <p:cNvSpPr/>
            <p:nvPr/>
          </p:nvSpPr>
          <p:spPr>
            <a:xfrm>
              <a:off x="2892854" y="1473876"/>
              <a:ext cx="6229884" cy="464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72F59C6-64B4-272E-1062-CC2B5325F88D}"/>
                </a:ext>
              </a:extLst>
            </p:cNvPr>
            <p:cNvSpPr/>
            <p:nvPr/>
          </p:nvSpPr>
          <p:spPr>
            <a:xfrm>
              <a:off x="5281301" y="2239852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5DB2A1C-CEE8-8C9B-8B28-909F2D2AD103}"/>
                </a:ext>
              </a:extLst>
            </p:cNvPr>
            <p:cNvSpPr/>
            <p:nvPr/>
          </p:nvSpPr>
          <p:spPr>
            <a:xfrm>
              <a:off x="5281301" y="2958708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9BCC3A8-C136-CFF6-200E-B9B89CFACBED}"/>
                </a:ext>
              </a:extLst>
            </p:cNvPr>
            <p:cNvSpPr/>
            <p:nvPr/>
          </p:nvSpPr>
          <p:spPr>
            <a:xfrm>
              <a:off x="5281301" y="3613666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1567A85-5550-5D7E-D7A9-F7FE5D16D651}"/>
                </a:ext>
              </a:extLst>
            </p:cNvPr>
            <p:cNvSpPr/>
            <p:nvPr/>
          </p:nvSpPr>
          <p:spPr>
            <a:xfrm>
              <a:off x="5281301" y="4303934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2F1DD4B-6355-10DB-4FFF-80D391896795}"/>
                </a:ext>
              </a:extLst>
            </p:cNvPr>
            <p:cNvSpPr/>
            <p:nvPr/>
          </p:nvSpPr>
          <p:spPr>
            <a:xfrm>
              <a:off x="5682954" y="5092723"/>
              <a:ext cx="1213503" cy="4702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GUARDAR</a:t>
              </a:r>
              <a:endParaRPr lang="es-AR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DDFBB15-F0D3-C3FE-200E-9000410E6E72}"/>
                </a:ext>
              </a:extLst>
            </p:cNvPr>
            <p:cNvSpPr txBox="1"/>
            <p:nvPr/>
          </p:nvSpPr>
          <p:spPr>
            <a:xfrm>
              <a:off x="4235822" y="2396959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NOMBRE</a:t>
              </a:r>
              <a:endParaRPr lang="es-AR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BB77D981-50F9-084B-E47A-DA90C5B05CE8}"/>
                </a:ext>
              </a:extLst>
            </p:cNvPr>
            <p:cNvSpPr txBox="1"/>
            <p:nvPr/>
          </p:nvSpPr>
          <p:spPr>
            <a:xfrm>
              <a:off x="4498714" y="3055394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EMAIL</a:t>
              </a:r>
              <a:endParaRPr lang="es-AR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6EFD149-692F-75D1-016B-A5593F37195E}"/>
                </a:ext>
              </a:extLst>
            </p:cNvPr>
            <p:cNvSpPr txBox="1"/>
            <p:nvPr/>
          </p:nvSpPr>
          <p:spPr>
            <a:xfrm>
              <a:off x="3745752" y="3699456"/>
              <a:ext cx="1535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CONTRASENIA</a:t>
              </a:r>
              <a:endParaRPr lang="es-AR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0EC8502-C907-B586-5F45-97AACB37CEC7}"/>
                </a:ext>
              </a:extLst>
            </p:cNvPr>
            <p:cNvSpPr txBox="1"/>
            <p:nvPr/>
          </p:nvSpPr>
          <p:spPr>
            <a:xfrm>
              <a:off x="3581388" y="4379477"/>
              <a:ext cx="16999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CONTRASENIA 2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77D83CA-A5E6-4E68-E427-DC160F1FF17B}"/>
              </a:ext>
            </a:extLst>
          </p:cNvPr>
          <p:cNvGrpSpPr/>
          <p:nvPr/>
        </p:nvGrpSpPr>
        <p:grpSpPr>
          <a:xfrm>
            <a:off x="2892854" y="1473876"/>
            <a:ext cx="6229884" cy="4648912"/>
            <a:chOff x="2892854" y="1473876"/>
            <a:chExt cx="6229884" cy="464891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3789820-A0B0-1401-ACEA-50B5F16069BA}"/>
                </a:ext>
              </a:extLst>
            </p:cNvPr>
            <p:cNvSpPr/>
            <p:nvPr/>
          </p:nvSpPr>
          <p:spPr>
            <a:xfrm>
              <a:off x="2892854" y="1473876"/>
              <a:ext cx="6229884" cy="464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A6DB3A9-2898-12D3-B905-B1BE0EC03344}"/>
                </a:ext>
              </a:extLst>
            </p:cNvPr>
            <p:cNvSpPr/>
            <p:nvPr/>
          </p:nvSpPr>
          <p:spPr>
            <a:xfrm>
              <a:off x="5281301" y="2239852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CE2E79B-4ED3-0646-95B3-B81071196C79}"/>
                </a:ext>
              </a:extLst>
            </p:cNvPr>
            <p:cNvSpPr/>
            <p:nvPr/>
          </p:nvSpPr>
          <p:spPr>
            <a:xfrm>
              <a:off x="5281301" y="2958708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95F448F-D5F3-E116-17F9-E424FE89F2A0}"/>
                </a:ext>
              </a:extLst>
            </p:cNvPr>
            <p:cNvSpPr/>
            <p:nvPr/>
          </p:nvSpPr>
          <p:spPr>
            <a:xfrm>
              <a:off x="5281301" y="3648976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68AC53C-A86F-404D-F853-34EEE64BB88A}"/>
                </a:ext>
              </a:extLst>
            </p:cNvPr>
            <p:cNvSpPr/>
            <p:nvPr/>
          </p:nvSpPr>
          <p:spPr>
            <a:xfrm>
              <a:off x="5281301" y="4303934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1469979-5F0B-FE40-BCAF-0C684852B32D}"/>
                </a:ext>
              </a:extLst>
            </p:cNvPr>
            <p:cNvSpPr/>
            <p:nvPr/>
          </p:nvSpPr>
          <p:spPr>
            <a:xfrm>
              <a:off x="5593222" y="4978215"/>
              <a:ext cx="1529698" cy="4702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REGISTRARSE</a:t>
              </a:r>
              <a:endParaRPr lang="es-AR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628A43-8AFC-63BA-270C-8EE9B83A83B4}"/>
                </a:ext>
              </a:extLst>
            </p:cNvPr>
            <p:cNvSpPr txBox="1"/>
            <p:nvPr/>
          </p:nvSpPr>
          <p:spPr>
            <a:xfrm>
              <a:off x="4235822" y="2396959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NOMBRE</a:t>
              </a:r>
              <a:endParaRPr lang="es-AR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B730D24-4D16-0096-F8A5-8F6BAEE5E2FB}"/>
                </a:ext>
              </a:extLst>
            </p:cNvPr>
            <p:cNvSpPr txBox="1"/>
            <p:nvPr/>
          </p:nvSpPr>
          <p:spPr>
            <a:xfrm>
              <a:off x="4498714" y="3055394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EMAIL</a:t>
              </a:r>
              <a:endParaRPr lang="es-AR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BF6BDFA-7B0B-5B95-8142-15D112185CEA}"/>
                </a:ext>
              </a:extLst>
            </p:cNvPr>
            <p:cNvSpPr txBox="1"/>
            <p:nvPr/>
          </p:nvSpPr>
          <p:spPr>
            <a:xfrm>
              <a:off x="3745752" y="3699456"/>
              <a:ext cx="1535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CONTRASENIA</a:t>
              </a:r>
              <a:endParaRPr lang="es-AR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F9428D7-758B-4EE7-9185-C786557C189C}"/>
                </a:ext>
              </a:extLst>
            </p:cNvPr>
            <p:cNvSpPr txBox="1"/>
            <p:nvPr/>
          </p:nvSpPr>
          <p:spPr>
            <a:xfrm>
              <a:off x="3581388" y="4379477"/>
              <a:ext cx="16999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CONTRASENIA 2</a:t>
              </a:r>
              <a:endParaRPr lang="es-AR" dirty="0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0F97CB7-3022-988E-9DA2-6BFB54A0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7" y="164796"/>
            <a:ext cx="10994366" cy="565150"/>
          </a:xfrm>
          <a:prstGeom prst="rect">
            <a:avLst/>
          </a:prstGeom>
          <a:solidFill>
            <a:srgbClr val="375623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1600" dirty="0">
                <a:latin typeface="Arial" panose="020B0604020202020204" pitchFamily="34" charset="0"/>
              </a:rPr>
              <a:t>APPRECC								</a:t>
            </a:r>
            <a:endParaRPr kumimoji="0" lang="es-ES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F9A939-7390-1E20-643F-6BFA9423ED7F}"/>
              </a:ext>
            </a:extLst>
          </p:cNvPr>
          <p:cNvSpPr txBox="1"/>
          <p:nvPr/>
        </p:nvSpPr>
        <p:spPr>
          <a:xfrm>
            <a:off x="5392396" y="949922"/>
            <a:ext cx="34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REGISTRARME: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079208-7C9A-5337-72AE-CDF98003CE60}"/>
              </a:ext>
            </a:extLst>
          </p:cNvPr>
          <p:cNvSpPr txBox="1"/>
          <p:nvPr/>
        </p:nvSpPr>
        <p:spPr>
          <a:xfrm>
            <a:off x="301778" y="3613666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REGISTRARSE</a:t>
            </a:r>
            <a:r>
              <a:rPr lang="es-ES" dirty="0"/>
              <a:t>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28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9BAB3D-4DFB-4BD6-2AF8-5506D4A1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7" y="147704"/>
            <a:ext cx="10994366" cy="565150"/>
          </a:xfrm>
          <a:prstGeom prst="rect">
            <a:avLst/>
          </a:prstGeom>
          <a:solidFill>
            <a:srgbClr val="375623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1600" dirty="0">
                <a:latin typeface="Arial" panose="020B0604020202020204" pitchFamily="34" charset="0"/>
              </a:rPr>
              <a:t>APPRECC							</a:t>
            </a:r>
            <a:r>
              <a:rPr lang="es-ES" altLang="es-AR" sz="1200" dirty="0">
                <a:latin typeface="Arial" panose="020B0604020202020204" pitchFamily="34" charset="0"/>
              </a:rPr>
              <a:t>	</a:t>
            </a:r>
            <a:endParaRPr kumimoji="0" lang="es-ES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1BD88EE-61C0-D1D3-AF5A-FEE667D0094E}"/>
              </a:ext>
            </a:extLst>
          </p:cNvPr>
          <p:cNvGrpSpPr/>
          <p:nvPr/>
        </p:nvGrpSpPr>
        <p:grpSpPr>
          <a:xfrm>
            <a:off x="3875714" y="2340528"/>
            <a:ext cx="3632433" cy="3011648"/>
            <a:chOff x="3875714" y="2340528"/>
            <a:chExt cx="3632433" cy="301164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CE9B7F8-C10F-AB58-CEDC-2D52BC15199F}"/>
                </a:ext>
              </a:extLst>
            </p:cNvPr>
            <p:cNvSpPr/>
            <p:nvPr/>
          </p:nvSpPr>
          <p:spPr>
            <a:xfrm>
              <a:off x="3875714" y="2340528"/>
              <a:ext cx="3632433" cy="3011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18E9BB9-35DC-412D-926B-5AD426E0A41B}"/>
                </a:ext>
              </a:extLst>
            </p:cNvPr>
            <p:cNvSpPr/>
            <p:nvPr/>
          </p:nvSpPr>
          <p:spPr>
            <a:xfrm>
              <a:off x="5054528" y="2880669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60C5A41-F599-2B16-4D05-BD5AFD10EC1A}"/>
                </a:ext>
              </a:extLst>
            </p:cNvPr>
            <p:cNvSpPr/>
            <p:nvPr/>
          </p:nvSpPr>
          <p:spPr>
            <a:xfrm>
              <a:off x="5054528" y="3507039"/>
              <a:ext cx="2153540" cy="47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A29B26-6104-83B6-8473-5D5036946AB7}"/>
                </a:ext>
              </a:extLst>
            </p:cNvPr>
            <p:cNvSpPr/>
            <p:nvPr/>
          </p:nvSpPr>
          <p:spPr>
            <a:xfrm>
              <a:off x="4738662" y="4468576"/>
              <a:ext cx="1906536" cy="4702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INICIAR SESION</a:t>
              </a:r>
              <a:endParaRPr lang="es-AR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B50B5E9-D82C-9E5C-E016-2F3044409CD0}"/>
                </a:ext>
              </a:extLst>
            </p:cNvPr>
            <p:cNvSpPr txBox="1"/>
            <p:nvPr/>
          </p:nvSpPr>
          <p:spPr>
            <a:xfrm>
              <a:off x="4009049" y="2941862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NOMBRE</a:t>
              </a:r>
              <a:endParaRPr lang="es-AR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D3FC2AD-578B-495B-E7A6-E162BAB7B662}"/>
                </a:ext>
              </a:extLst>
            </p:cNvPr>
            <p:cNvSpPr txBox="1"/>
            <p:nvPr/>
          </p:nvSpPr>
          <p:spPr>
            <a:xfrm>
              <a:off x="4235822" y="3689374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EMAIL</a:t>
              </a:r>
              <a:endParaRPr lang="es-AR" dirty="0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4F3BD-247E-DF29-AB52-21884BAC5935}"/>
              </a:ext>
            </a:extLst>
          </p:cNvPr>
          <p:cNvSpPr txBox="1"/>
          <p:nvPr/>
        </p:nvSpPr>
        <p:spPr>
          <a:xfrm>
            <a:off x="263257" y="3607999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INICIAR SESION:</a:t>
            </a:r>
            <a:endParaRPr lang="es-A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1050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177</Words>
  <Application>Microsoft Office PowerPoint</Application>
  <PresentationFormat>Panorámica</PresentationFormat>
  <Paragraphs>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Marina Torres</dc:creator>
  <cp:lastModifiedBy>Marina Torres</cp:lastModifiedBy>
  <cp:revision>4</cp:revision>
  <dcterms:created xsi:type="dcterms:W3CDTF">2022-10-06T22:14:14Z</dcterms:created>
  <dcterms:modified xsi:type="dcterms:W3CDTF">2022-10-07T00:38:19Z</dcterms:modified>
</cp:coreProperties>
</file>