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diagrams/data1.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81.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139.xml" ContentType="application/vnd.openxmlformats-officedocument.presentationml.slide+xml"/>
  <Override PartName="/ppt/slides/slide138.xml" ContentType="application/vnd.openxmlformats-officedocument.presentationml.slide+xml"/>
  <Override PartName="/ppt/slides/slide13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127.xml" ContentType="application/vnd.openxmlformats-officedocument.presentationml.slide+xml"/>
  <Override PartName="/ppt/slides/slide126.xml" ContentType="application/vnd.openxmlformats-officedocument.presentationml.slide+xml"/>
  <Override PartName="/ppt/slides/slide125.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80.xml" ContentType="application/vnd.openxmlformats-officedocument.presentationml.slide+xml"/>
  <Override PartName="/ppt/slides/slide50.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4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37.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6.xml" ContentType="application/vnd.openxmlformats-officedocument.presentationml.slide+xml"/>
  <Override PartName="/ppt/slides/slide31.xml" ContentType="application/vnd.openxmlformats-officedocument.presentationml.slide+xml"/>
  <Override PartName="/ppt/slides/slide34.xml" ContentType="application/vnd.openxmlformats-officedocument.presentationml.slide+xml"/>
  <Override PartName="/ppt/slides/slide30.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8.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slideLayouts/slideLayout17.xml" ContentType="application/vnd.openxmlformats-officedocument.presentationml.slideLayout+xml"/>
  <Override PartName="/ppt/notesSlides/notesSlide19.xml" ContentType="application/vnd.openxmlformats-officedocument.presentationml.notesSlide+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notesSlides/notesSlide25.xml" ContentType="application/vnd.openxmlformats-officedocument.presentationml.notesSlide+xml"/>
  <Override PartName="/ppt/slideLayouts/slideLayout6.xml" ContentType="application/vnd.openxmlformats-officedocument.presentationml.slideLayout+xml"/>
  <Override PartName="/ppt/notesSlides/notesSlide26.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notesSlides/notesSlide20.xml" ContentType="application/vnd.openxmlformats-officedocument.presentationml.notesSlide+xml"/>
  <Override PartName="/ppt/slideLayouts/slideLayout11.xml" ContentType="application/vnd.openxmlformats-officedocument.presentationml.slideLayout+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diagrams/layout1.xml" ContentType="application/vnd.openxmlformats-officedocument.drawingml.diagramLayout+xml"/>
  <Override PartName="/ppt/diagrams/drawing2.xml" ContentType="application/vnd.ms-office.drawingml.diagramDrawing+xml"/>
  <Override PartName="/ppt/diagrams/colors1.xml" ContentType="application/vnd.openxmlformats-officedocument.drawingml.diagramColors+xml"/>
  <Override PartName="/ppt/diagrams/layout3.xml" ContentType="application/vnd.openxmlformats-officedocument.drawingml.diagramLayout+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drawing1.xml" ContentType="application/vnd.ms-office.drawingml.diagramDrawing+xml"/>
  <Override PartName="/ppt/diagrams/quickStyle1.xml" ContentType="application/vnd.openxmlformats-officedocument.drawingml.diagramStyle+xml"/>
  <Override PartName="/ppt/diagrams/quickStyle3.xml" ContentType="application/vnd.openxmlformats-officedocument.drawingml.diagramStyl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diagrams/drawing3.xml" ContentType="application/vnd.ms-office.drawingml.diagramDrawing+xml"/>
  <Override PartName="/ppt/diagrams/colors3.xml" ContentType="application/vnd.openxmlformats-officedocument.drawingml.diagramColors+xml"/>
  <Override PartName="/ppt/handoutMasters/handoutMaster1.xml" ContentType="application/vnd.openxmlformats-officedocument.presentationml.handout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144"/>
  </p:notesMasterIdLst>
  <p:handoutMasterIdLst>
    <p:handoutMasterId r:id="rId145"/>
  </p:handoutMasterIdLst>
  <p:sldIdLst>
    <p:sldId id="444" r:id="rId2"/>
    <p:sldId id="485" r:id="rId3"/>
    <p:sldId id="486" r:id="rId4"/>
    <p:sldId id="453" r:id="rId5"/>
    <p:sldId id="487" r:id="rId6"/>
    <p:sldId id="488" r:id="rId7"/>
    <p:sldId id="489" r:id="rId8"/>
    <p:sldId id="490" r:id="rId9"/>
    <p:sldId id="491" r:id="rId10"/>
    <p:sldId id="492" r:id="rId11"/>
    <p:sldId id="493" r:id="rId12"/>
    <p:sldId id="495" r:id="rId13"/>
    <p:sldId id="496" r:id="rId14"/>
    <p:sldId id="497" r:id="rId15"/>
    <p:sldId id="606" r:id="rId16"/>
    <p:sldId id="607" r:id="rId17"/>
    <p:sldId id="610" r:id="rId18"/>
    <p:sldId id="501" r:id="rId19"/>
    <p:sldId id="500" r:id="rId20"/>
    <p:sldId id="502" r:id="rId21"/>
    <p:sldId id="503" r:id="rId22"/>
    <p:sldId id="505" r:id="rId23"/>
    <p:sldId id="525" r:id="rId24"/>
    <p:sldId id="574" r:id="rId25"/>
    <p:sldId id="526" r:id="rId26"/>
    <p:sldId id="527" r:id="rId27"/>
    <p:sldId id="504" r:id="rId28"/>
    <p:sldId id="506" r:id="rId29"/>
    <p:sldId id="507" r:id="rId30"/>
    <p:sldId id="508" r:id="rId31"/>
    <p:sldId id="509" r:id="rId32"/>
    <p:sldId id="661" r:id="rId33"/>
    <p:sldId id="511" r:id="rId34"/>
    <p:sldId id="611" r:id="rId35"/>
    <p:sldId id="512" r:id="rId36"/>
    <p:sldId id="514" r:id="rId37"/>
    <p:sldId id="513" r:id="rId38"/>
    <p:sldId id="510" r:id="rId39"/>
    <p:sldId id="515" r:id="rId40"/>
    <p:sldId id="516" r:id="rId41"/>
    <p:sldId id="518" r:id="rId42"/>
    <p:sldId id="519" r:id="rId43"/>
    <p:sldId id="520" r:id="rId44"/>
    <p:sldId id="521" r:id="rId45"/>
    <p:sldId id="612" r:id="rId46"/>
    <p:sldId id="530" r:id="rId47"/>
    <p:sldId id="531" r:id="rId48"/>
    <p:sldId id="532" r:id="rId49"/>
    <p:sldId id="533" r:id="rId50"/>
    <p:sldId id="534" r:id="rId51"/>
    <p:sldId id="535" r:id="rId52"/>
    <p:sldId id="536" r:id="rId53"/>
    <p:sldId id="537" r:id="rId54"/>
    <p:sldId id="538" r:id="rId55"/>
    <p:sldId id="539" r:id="rId56"/>
    <p:sldId id="575" r:id="rId57"/>
    <p:sldId id="576" r:id="rId58"/>
    <p:sldId id="605" r:id="rId59"/>
    <p:sldId id="636" r:id="rId60"/>
    <p:sldId id="609" r:id="rId61"/>
    <p:sldId id="637" r:id="rId62"/>
    <p:sldId id="638" r:id="rId63"/>
    <p:sldId id="613" r:id="rId64"/>
    <p:sldId id="619" r:id="rId65"/>
    <p:sldId id="620" r:id="rId66"/>
    <p:sldId id="621" r:id="rId67"/>
    <p:sldId id="622" r:id="rId68"/>
    <p:sldId id="623" r:id="rId69"/>
    <p:sldId id="624" r:id="rId70"/>
    <p:sldId id="625" r:id="rId71"/>
    <p:sldId id="626" r:id="rId72"/>
    <p:sldId id="627" r:id="rId73"/>
    <p:sldId id="628" r:id="rId74"/>
    <p:sldId id="629" r:id="rId75"/>
    <p:sldId id="630" r:id="rId76"/>
    <p:sldId id="631" r:id="rId77"/>
    <p:sldId id="632" r:id="rId78"/>
    <p:sldId id="639" r:id="rId79"/>
    <p:sldId id="643" r:id="rId80"/>
    <p:sldId id="644" r:id="rId81"/>
    <p:sldId id="645" r:id="rId82"/>
    <p:sldId id="646" r:id="rId83"/>
    <p:sldId id="647" r:id="rId84"/>
    <p:sldId id="633" r:id="rId85"/>
    <p:sldId id="640" r:id="rId86"/>
    <p:sldId id="641" r:id="rId87"/>
    <p:sldId id="642" r:id="rId88"/>
    <p:sldId id="577" r:id="rId89"/>
    <p:sldId id="540" r:id="rId90"/>
    <p:sldId id="571" r:id="rId91"/>
    <p:sldId id="618" r:id="rId92"/>
    <p:sldId id="542" r:id="rId93"/>
    <p:sldId id="543" r:id="rId94"/>
    <p:sldId id="614" r:id="rId95"/>
    <p:sldId id="634" r:id="rId96"/>
    <p:sldId id="545" r:id="rId97"/>
    <p:sldId id="546" r:id="rId98"/>
    <p:sldId id="650" r:id="rId99"/>
    <p:sldId id="651" r:id="rId100"/>
    <p:sldId id="653" r:id="rId101"/>
    <p:sldId id="652" r:id="rId102"/>
    <p:sldId id="654" r:id="rId103"/>
    <p:sldId id="655" r:id="rId104"/>
    <p:sldId id="656" r:id="rId105"/>
    <p:sldId id="657" r:id="rId106"/>
    <p:sldId id="658" r:id="rId107"/>
    <p:sldId id="659" r:id="rId108"/>
    <p:sldId id="660" r:id="rId109"/>
    <p:sldId id="662" r:id="rId110"/>
    <p:sldId id="663" r:id="rId111"/>
    <p:sldId id="665" r:id="rId112"/>
    <p:sldId id="666" r:id="rId113"/>
    <p:sldId id="548" r:id="rId114"/>
    <p:sldId id="581" r:id="rId115"/>
    <p:sldId id="582" r:id="rId116"/>
    <p:sldId id="583" r:id="rId117"/>
    <p:sldId id="616" r:id="rId118"/>
    <p:sldId id="584" r:id="rId119"/>
    <p:sldId id="585" r:id="rId120"/>
    <p:sldId id="586" r:id="rId121"/>
    <p:sldId id="587" r:id="rId122"/>
    <p:sldId id="588" r:id="rId123"/>
    <p:sldId id="589" r:id="rId124"/>
    <p:sldId id="590" r:id="rId125"/>
    <p:sldId id="591" r:id="rId126"/>
    <p:sldId id="592" r:id="rId127"/>
    <p:sldId id="593" r:id="rId128"/>
    <p:sldId id="604" r:id="rId129"/>
    <p:sldId id="617" r:id="rId130"/>
    <p:sldId id="667" r:id="rId131"/>
    <p:sldId id="668" r:id="rId132"/>
    <p:sldId id="670" r:id="rId133"/>
    <p:sldId id="672" r:id="rId134"/>
    <p:sldId id="673" r:id="rId135"/>
    <p:sldId id="669" r:id="rId136"/>
    <p:sldId id="671" r:id="rId137"/>
    <p:sldId id="674" r:id="rId138"/>
    <p:sldId id="675" r:id="rId139"/>
    <p:sldId id="676" r:id="rId140"/>
    <p:sldId id="678" r:id="rId141"/>
    <p:sldId id="677" r:id="rId142"/>
    <p:sldId id="603" r:id="rId143"/>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808080"/>
    <a:srgbClr val="479B8F"/>
    <a:srgbClr val="FFFFCC"/>
    <a:srgbClr val="FFE2C5"/>
    <a:srgbClr val="5F5F5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0" autoAdjust="0"/>
    <p:restoredTop sz="82252" autoAdjust="0"/>
  </p:normalViewPr>
  <p:slideViewPr>
    <p:cSldViewPr>
      <p:cViewPr varScale="1">
        <p:scale>
          <a:sx n="93" d="100"/>
          <a:sy n="93" d="100"/>
        </p:scale>
        <p:origin x="1024" y="60"/>
      </p:cViewPr>
      <p:guideLst>
        <p:guide orient="horz" pos="1800"/>
        <p:guide pos="2880"/>
      </p:guideLst>
    </p:cSldViewPr>
  </p:slideViewPr>
  <p:outlineViewPr>
    <p:cViewPr>
      <p:scale>
        <a:sx n="33" d="100"/>
        <a:sy n="33" d="100"/>
      </p:scale>
      <p:origin x="0" y="3472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652" y="-102"/>
      </p:cViewPr>
      <p:guideLst>
        <p:guide orient="horz" pos="2928"/>
        <p:guide pos="216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customXml" Target="../customXml/item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customXml" Target="../customXml/item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 Id="rId90" Type="http://schemas.openxmlformats.org/officeDocument/2006/relationships/slide" Target="slides/slide8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7F2A82-EFDD-AF40-8488-B65A42204B1D}" type="doc">
      <dgm:prSet loTypeId="urn:microsoft.com/office/officeart/2005/8/layout/hProcess9" loCatId="" qsTypeId="urn:microsoft.com/office/officeart/2005/8/quickstyle/simple4" qsCatId="simple" csTypeId="urn:microsoft.com/office/officeart/2005/8/colors/accent1_2" csCatId="accent1" phldr="1"/>
      <dgm:spPr/>
    </dgm:pt>
    <dgm:pt modelId="{610F9F52-9AC5-834F-8183-4CFDB77C8DC5}">
      <dgm:prSet phldrT="[Texte]" custT="1"/>
      <dgm:spPr/>
      <dgm:t>
        <a:bodyPr/>
        <a:lstStyle/>
        <a:p>
          <a:r>
            <a:rPr lang="fr-FR" sz="1600" dirty="0" smtClean="0"/>
            <a:t>First release of Netscape</a:t>
          </a:r>
          <a:endParaRPr lang="fr-FR" sz="1600" dirty="0"/>
        </a:p>
      </dgm:t>
    </dgm:pt>
    <dgm:pt modelId="{43241F9E-1B88-1548-B9D7-321395421EF2}" type="parTrans" cxnId="{6B573B44-092E-4841-B985-035A119A393A}">
      <dgm:prSet/>
      <dgm:spPr/>
      <dgm:t>
        <a:bodyPr/>
        <a:lstStyle/>
        <a:p>
          <a:endParaRPr lang="fr-FR"/>
        </a:p>
      </dgm:t>
    </dgm:pt>
    <dgm:pt modelId="{5B918D1E-C672-FF4F-A03A-7EE768B64B3A}" type="sibTrans" cxnId="{6B573B44-092E-4841-B985-035A119A393A}">
      <dgm:prSet/>
      <dgm:spPr/>
      <dgm:t>
        <a:bodyPr/>
        <a:lstStyle/>
        <a:p>
          <a:endParaRPr lang="fr-FR"/>
        </a:p>
      </dgm:t>
    </dgm:pt>
    <dgm:pt modelId="{104B8A0B-0594-4643-B4FA-48F9AA58D8F5}">
      <dgm:prSet phldrT="[Texte]" custT="1"/>
      <dgm:spPr/>
      <dgm:t>
        <a:bodyPr/>
        <a:lstStyle/>
        <a:p>
          <a:r>
            <a:rPr lang="fr-FR" sz="1600" dirty="0" smtClean="0"/>
            <a:t>JavaScript </a:t>
          </a:r>
          <a:r>
            <a:rPr lang="fr-FR" sz="1600" dirty="0" err="1" smtClean="0"/>
            <a:t>creation</a:t>
          </a:r>
          <a:endParaRPr lang="fr-FR" sz="1600" dirty="0"/>
        </a:p>
      </dgm:t>
    </dgm:pt>
    <dgm:pt modelId="{00E69083-40E5-394A-A7D6-A2EB52998F8D}" type="parTrans" cxnId="{B36CD248-61A6-254D-862C-5CDCD273CCD1}">
      <dgm:prSet/>
      <dgm:spPr/>
      <dgm:t>
        <a:bodyPr/>
        <a:lstStyle/>
        <a:p>
          <a:endParaRPr lang="fr-FR"/>
        </a:p>
      </dgm:t>
    </dgm:pt>
    <dgm:pt modelId="{EDD1B287-6674-3542-A907-74789ED2E166}" type="sibTrans" cxnId="{B36CD248-61A6-254D-862C-5CDCD273CCD1}">
      <dgm:prSet/>
      <dgm:spPr/>
      <dgm:t>
        <a:bodyPr/>
        <a:lstStyle/>
        <a:p>
          <a:endParaRPr lang="fr-FR"/>
        </a:p>
      </dgm:t>
    </dgm:pt>
    <dgm:pt modelId="{01A32395-81AB-A742-AC12-0FA27851D8BF}">
      <dgm:prSet phldrT="[Texte]" custT="1"/>
      <dgm:spPr/>
      <dgm:t>
        <a:bodyPr/>
        <a:lstStyle/>
        <a:p>
          <a:r>
            <a:rPr lang="fr-FR" sz="1600" dirty="0" smtClean="0"/>
            <a:t>Release of Netscape2 </a:t>
          </a:r>
          <a:r>
            <a:rPr lang="fr-FR" sz="1600" dirty="0" err="1" smtClean="0"/>
            <a:t>with</a:t>
          </a:r>
          <a:r>
            <a:rPr lang="fr-FR" sz="1600" dirty="0" smtClean="0"/>
            <a:t> JavaScript</a:t>
          </a:r>
          <a:endParaRPr lang="fr-FR" sz="1600" dirty="0"/>
        </a:p>
      </dgm:t>
    </dgm:pt>
    <dgm:pt modelId="{7A7ECB1F-51B0-2D44-82AD-6D7002FFA684}" type="parTrans" cxnId="{913D24D1-1F0D-E84C-97E6-260050188F95}">
      <dgm:prSet/>
      <dgm:spPr/>
      <dgm:t>
        <a:bodyPr/>
        <a:lstStyle/>
        <a:p>
          <a:endParaRPr lang="fr-FR"/>
        </a:p>
      </dgm:t>
    </dgm:pt>
    <dgm:pt modelId="{19FDB3C6-177F-014D-AD21-44C6D84DCAE9}" type="sibTrans" cxnId="{913D24D1-1F0D-E84C-97E6-260050188F95}">
      <dgm:prSet/>
      <dgm:spPr/>
      <dgm:t>
        <a:bodyPr/>
        <a:lstStyle/>
        <a:p>
          <a:endParaRPr lang="fr-FR"/>
        </a:p>
      </dgm:t>
    </dgm:pt>
    <dgm:pt modelId="{13549933-9133-E04E-BF29-3E8886A7C51B}">
      <dgm:prSet phldrT="[Texte]" custT="1"/>
      <dgm:spPr/>
      <dgm:t>
        <a:bodyPr/>
        <a:lstStyle/>
        <a:p>
          <a:r>
            <a:rPr lang="fr-FR" sz="1600" dirty="0" smtClean="0"/>
            <a:t>ECMA </a:t>
          </a:r>
          <a:r>
            <a:rPr lang="fr-FR" sz="1600" dirty="0" err="1" smtClean="0"/>
            <a:t>produced</a:t>
          </a:r>
          <a:r>
            <a:rPr lang="fr-FR" sz="1600" dirty="0" smtClean="0"/>
            <a:t> the </a:t>
          </a:r>
          <a:r>
            <a:rPr lang="fr-FR" sz="1600" dirty="0" err="1" smtClean="0"/>
            <a:t>ECMAScript</a:t>
          </a:r>
          <a:endParaRPr lang="fr-FR" sz="1600" dirty="0"/>
        </a:p>
      </dgm:t>
    </dgm:pt>
    <dgm:pt modelId="{0DFAC517-8B07-BB4C-B94D-C9F0CEDFE27C}" type="parTrans" cxnId="{5C26D783-47CB-D848-AB1B-12F53AD77BCB}">
      <dgm:prSet/>
      <dgm:spPr/>
      <dgm:t>
        <a:bodyPr/>
        <a:lstStyle/>
        <a:p>
          <a:endParaRPr lang="fr-FR"/>
        </a:p>
      </dgm:t>
    </dgm:pt>
    <dgm:pt modelId="{77FC0D66-2EFD-0745-8A8B-48EA16CD22CF}" type="sibTrans" cxnId="{5C26D783-47CB-D848-AB1B-12F53AD77BCB}">
      <dgm:prSet/>
      <dgm:spPr/>
      <dgm:t>
        <a:bodyPr/>
        <a:lstStyle/>
        <a:p>
          <a:endParaRPr lang="fr-FR"/>
        </a:p>
      </dgm:t>
    </dgm:pt>
    <dgm:pt modelId="{155A287B-01F9-EB4E-85F1-949FAA55D4B3}">
      <dgm:prSet phldrT="[Texte]" custT="1"/>
      <dgm:spPr/>
      <dgm:t>
        <a:bodyPr/>
        <a:lstStyle/>
        <a:p>
          <a:r>
            <a:rPr lang="en-US" sz="1600" dirty="0" smtClean="0">
              <a:solidFill>
                <a:schemeClr val="bg1"/>
              </a:solidFill>
            </a:rPr>
            <a:t>Release of IE3 with </a:t>
          </a:r>
          <a:r>
            <a:rPr lang="en-US" sz="1600" dirty="0" err="1" smtClean="0">
              <a:solidFill>
                <a:schemeClr val="bg1"/>
              </a:solidFill>
            </a:rPr>
            <a:t>JScript</a:t>
          </a:r>
          <a:r>
            <a:rPr lang="en-US" sz="1600" dirty="0" smtClean="0">
              <a:solidFill>
                <a:schemeClr val="bg1"/>
              </a:solidFill>
            </a:rPr>
            <a:t> </a:t>
          </a:r>
        </a:p>
        <a:p>
          <a:r>
            <a:rPr lang="en-US" sz="1600" dirty="0" smtClean="0">
              <a:solidFill>
                <a:schemeClr val="bg1"/>
              </a:solidFill>
            </a:rPr>
            <a:t>(MS </a:t>
          </a:r>
          <a:r>
            <a:rPr lang="en-US" sz="1600" dirty="0" err="1" smtClean="0">
              <a:solidFill>
                <a:schemeClr val="bg1"/>
              </a:solidFill>
            </a:rPr>
            <a:t>implem</a:t>
          </a:r>
          <a:r>
            <a:rPr lang="en-US" sz="1600" dirty="0" smtClean="0">
              <a:solidFill>
                <a:schemeClr val="bg1"/>
              </a:solidFill>
            </a:rPr>
            <a:t>. of JS)</a:t>
          </a:r>
          <a:endParaRPr lang="fr-FR" sz="1600" dirty="0">
            <a:solidFill>
              <a:schemeClr val="bg1"/>
            </a:solidFill>
          </a:endParaRPr>
        </a:p>
      </dgm:t>
    </dgm:pt>
    <dgm:pt modelId="{AAAEB13E-ADDC-8D47-8510-24E528D047A7}" type="parTrans" cxnId="{ACA2133E-7C72-C448-9DBE-0602F7606558}">
      <dgm:prSet/>
      <dgm:spPr/>
      <dgm:t>
        <a:bodyPr/>
        <a:lstStyle/>
        <a:p>
          <a:endParaRPr lang="fr-FR"/>
        </a:p>
      </dgm:t>
    </dgm:pt>
    <dgm:pt modelId="{239C961A-D812-A548-8233-D2F6C3567EFD}" type="sibTrans" cxnId="{ACA2133E-7C72-C448-9DBE-0602F7606558}">
      <dgm:prSet/>
      <dgm:spPr/>
      <dgm:t>
        <a:bodyPr/>
        <a:lstStyle/>
        <a:p>
          <a:endParaRPr lang="fr-FR"/>
        </a:p>
      </dgm:t>
    </dgm:pt>
    <dgm:pt modelId="{88B3C5A8-6E4D-7E45-AF2A-33EDE411167E}" type="pres">
      <dgm:prSet presAssocID="{6E7F2A82-EFDD-AF40-8488-B65A42204B1D}" presName="CompostProcess" presStyleCnt="0">
        <dgm:presLayoutVars>
          <dgm:dir/>
          <dgm:resizeHandles val="exact"/>
        </dgm:presLayoutVars>
      </dgm:prSet>
      <dgm:spPr/>
    </dgm:pt>
    <dgm:pt modelId="{7F077594-B3AA-8645-825D-31FB820630AC}" type="pres">
      <dgm:prSet presAssocID="{6E7F2A82-EFDD-AF40-8488-B65A42204B1D}" presName="arrow" presStyleLbl="bgShp" presStyleIdx="0" presStyleCnt="1"/>
      <dgm:spPr/>
    </dgm:pt>
    <dgm:pt modelId="{421803B7-148C-D840-8C2A-1C1276E798E5}" type="pres">
      <dgm:prSet presAssocID="{6E7F2A82-EFDD-AF40-8488-B65A42204B1D}" presName="linearProcess" presStyleCnt="0"/>
      <dgm:spPr/>
    </dgm:pt>
    <dgm:pt modelId="{E6AACA6B-554F-BF4D-AA02-139F7C24C374}" type="pres">
      <dgm:prSet presAssocID="{610F9F52-9AC5-834F-8183-4CFDB77C8DC5}" presName="textNode" presStyleLbl="node1" presStyleIdx="0" presStyleCnt="5">
        <dgm:presLayoutVars>
          <dgm:bulletEnabled val="1"/>
        </dgm:presLayoutVars>
      </dgm:prSet>
      <dgm:spPr/>
      <dgm:t>
        <a:bodyPr/>
        <a:lstStyle/>
        <a:p>
          <a:endParaRPr lang="fr-FR"/>
        </a:p>
      </dgm:t>
    </dgm:pt>
    <dgm:pt modelId="{21A91741-D21E-D049-A3DB-091F8B894044}" type="pres">
      <dgm:prSet presAssocID="{5B918D1E-C672-FF4F-A03A-7EE768B64B3A}" presName="sibTrans" presStyleCnt="0"/>
      <dgm:spPr/>
    </dgm:pt>
    <dgm:pt modelId="{036A6867-6F3F-2B4F-9624-908667669577}" type="pres">
      <dgm:prSet presAssocID="{104B8A0B-0594-4643-B4FA-48F9AA58D8F5}" presName="textNode" presStyleLbl="node1" presStyleIdx="1" presStyleCnt="5">
        <dgm:presLayoutVars>
          <dgm:bulletEnabled val="1"/>
        </dgm:presLayoutVars>
      </dgm:prSet>
      <dgm:spPr/>
      <dgm:t>
        <a:bodyPr/>
        <a:lstStyle/>
        <a:p>
          <a:endParaRPr lang="fr-FR"/>
        </a:p>
      </dgm:t>
    </dgm:pt>
    <dgm:pt modelId="{5886373D-8C0C-404C-922B-3D4D76BD5D4B}" type="pres">
      <dgm:prSet presAssocID="{EDD1B287-6674-3542-A907-74789ED2E166}" presName="sibTrans" presStyleCnt="0"/>
      <dgm:spPr/>
    </dgm:pt>
    <dgm:pt modelId="{EFB48D02-7F82-AB4D-9FDC-0942EA33240F}" type="pres">
      <dgm:prSet presAssocID="{01A32395-81AB-A742-AC12-0FA27851D8BF}" presName="textNode" presStyleLbl="node1" presStyleIdx="2" presStyleCnt="5">
        <dgm:presLayoutVars>
          <dgm:bulletEnabled val="1"/>
        </dgm:presLayoutVars>
      </dgm:prSet>
      <dgm:spPr/>
      <dgm:t>
        <a:bodyPr/>
        <a:lstStyle/>
        <a:p>
          <a:endParaRPr lang="fr-FR"/>
        </a:p>
      </dgm:t>
    </dgm:pt>
    <dgm:pt modelId="{E6A8C701-1FB5-E44D-AD08-6F80FDC28327}" type="pres">
      <dgm:prSet presAssocID="{19FDB3C6-177F-014D-AD21-44C6D84DCAE9}" presName="sibTrans" presStyleCnt="0"/>
      <dgm:spPr/>
    </dgm:pt>
    <dgm:pt modelId="{0BC11F5E-FA73-1540-9064-6945EEA2426E}" type="pres">
      <dgm:prSet presAssocID="{13549933-9133-E04E-BF29-3E8886A7C51B}" presName="textNode" presStyleLbl="node1" presStyleIdx="3" presStyleCnt="5">
        <dgm:presLayoutVars>
          <dgm:bulletEnabled val="1"/>
        </dgm:presLayoutVars>
      </dgm:prSet>
      <dgm:spPr/>
      <dgm:t>
        <a:bodyPr/>
        <a:lstStyle/>
        <a:p>
          <a:endParaRPr lang="fr-FR"/>
        </a:p>
      </dgm:t>
    </dgm:pt>
    <dgm:pt modelId="{C4E74BC8-ADB1-364B-954C-72DC640AB484}" type="pres">
      <dgm:prSet presAssocID="{77FC0D66-2EFD-0745-8A8B-48EA16CD22CF}" presName="sibTrans" presStyleCnt="0"/>
      <dgm:spPr/>
    </dgm:pt>
    <dgm:pt modelId="{2F449A30-2549-3748-ABE3-75B73D3982CD}" type="pres">
      <dgm:prSet presAssocID="{155A287B-01F9-EB4E-85F1-949FAA55D4B3}" presName="textNode" presStyleLbl="node1" presStyleIdx="4" presStyleCnt="5" custScaleX="123867">
        <dgm:presLayoutVars>
          <dgm:bulletEnabled val="1"/>
        </dgm:presLayoutVars>
      </dgm:prSet>
      <dgm:spPr/>
      <dgm:t>
        <a:bodyPr/>
        <a:lstStyle/>
        <a:p>
          <a:endParaRPr lang="fr-FR"/>
        </a:p>
      </dgm:t>
    </dgm:pt>
  </dgm:ptLst>
  <dgm:cxnLst>
    <dgm:cxn modelId="{6B573B44-092E-4841-B985-035A119A393A}" srcId="{6E7F2A82-EFDD-AF40-8488-B65A42204B1D}" destId="{610F9F52-9AC5-834F-8183-4CFDB77C8DC5}" srcOrd="0" destOrd="0" parTransId="{43241F9E-1B88-1548-B9D7-321395421EF2}" sibTransId="{5B918D1E-C672-FF4F-A03A-7EE768B64B3A}"/>
    <dgm:cxn modelId="{24A73E0A-9583-4C22-99E2-1B3DFDFC7017}" type="presOf" srcId="{104B8A0B-0594-4643-B4FA-48F9AA58D8F5}" destId="{036A6867-6F3F-2B4F-9624-908667669577}" srcOrd="0" destOrd="0" presId="urn:microsoft.com/office/officeart/2005/8/layout/hProcess9"/>
    <dgm:cxn modelId="{405F3E8B-FA30-4D51-9EE0-EC1A0BC92B62}" type="presOf" srcId="{155A287B-01F9-EB4E-85F1-949FAA55D4B3}" destId="{2F449A30-2549-3748-ABE3-75B73D3982CD}" srcOrd="0" destOrd="0" presId="urn:microsoft.com/office/officeart/2005/8/layout/hProcess9"/>
    <dgm:cxn modelId="{5C26D783-47CB-D848-AB1B-12F53AD77BCB}" srcId="{6E7F2A82-EFDD-AF40-8488-B65A42204B1D}" destId="{13549933-9133-E04E-BF29-3E8886A7C51B}" srcOrd="3" destOrd="0" parTransId="{0DFAC517-8B07-BB4C-B94D-C9F0CEDFE27C}" sibTransId="{77FC0D66-2EFD-0745-8A8B-48EA16CD22CF}"/>
    <dgm:cxn modelId="{045F3175-B304-4D63-933E-FB257FFB675D}" type="presOf" srcId="{13549933-9133-E04E-BF29-3E8886A7C51B}" destId="{0BC11F5E-FA73-1540-9064-6945EEA2426E}" srcOrd="0" destOrd="0" presId="urn:microsoft.com/office/officeart/2005/8/layout/hProcess9"/>
    <dgm:cxn modelId="{D248BAC5-4126-4C7A-8302-7B8E8D46B633}" type="presOf" srcId="{610F9F52-9AC5-834F-8183-4CFDB77C8DC5}" destId="{E6AACA6B-554F-BF4D-AA02-139F7C24C374}" srcOrd="0" destOrd="0" presId="urn:microsoft.com/office/officeart/2005/8/layout/hProcess9"/>
    <dgm:cxn modelId="{ACA2133E-7C72-C448-9DBE-0602F7606558}" srcId="{6E7F2A82-EFDD-AF40-8488-B65A42204B1D}" destId="{155A287B-01F9-EB4E-85F1-949FAA55D4B3}" srcOrd="4" destOrd="0" parTransId="{AAAEB13E-ADDC-8D47-8510-24E528D047A7}" sibTransId="{239C961A-D812-A548-8233-D2F6C3567EFD}"/>
    <dgm:cxn modelId="{55893990-4CCB-4B67-A063-009EBA527278}" type="presOf" srcId="{01A32395-81AB-A742-AC12-0FA27851D8BF}" destId="{EFB48D02-7F82-AB4D-9FDC-0942EA33240F}" srcOrd="0" destOrd="0" presId="urn:microsoft.com/office/officeart/2005/8/layout/hProcess9"/>
    <dgm:cxn modelId="{B36CD248-61A6-254D-862C-5CDCD273CCD1}" srcId="{6E7F2A82-EFDD-AF40-8488-B65A42204B1D}" destId="{104B8A0B-0594-4643-B4FA-48F9AA58D8F5}" srcOrd="1" destOrd="0" parTransId="{00E69083-40E5-394A-A7D6-A2EB52998F8D}" sibTransId="{EDD1B287-6674-3542-A907-74789ED2E166}"/>
    <dgm:cxn modelId="{913D24D1-1F0D-E84C-97E6-260050188F95}" srcId="{6E7F2A82-EFDD-AF40-8488-B65A42204B1D}" destId="{01A32395-81AB-A742-AC12-0FA27851D8BF}" srcOrd="2" destOrd="0" parTransId="{7A7ECB1F-51B0-2D44-82AD-6D7002FFA684}" sibTransId="{19FDB3C6-177F-014D-AD21-44C6D84DCAE9}"/>
    <dgm:cxn modelId="{A54822C2-D974-41B7-ABE9-E11E1E5B3CD4}" type="presOf" srcId="{6E7F2A82-EFDD-AF40-8488-B65A42204B1D}" destId="{88B3C5A8-6E4D-7E45-AF2A-33EDE411167E}" srcOrd="0" destOrd="0" presId="urn:microsoft.com/office/officeart/2005/8/layout/hProcess9"/>
    <dgm:cxn modelId="{0A8015A1-0587-4D12-BFFF-02D959B7C418}" type="presParOf" srcId="{88B3C5A8-6E4D-7E45-AF2A-33EDE411167E}" destId="{7F077594-B3AA-8645-825D-31FB820630AC}" srcOrd="0" destOrd="0" presId="urn:microsoft.com/office/officeart/2005/8/layout/hProcess9"/>
    <dgm:cxn modelId="{24D770BF-D79B-41B7-B2C4-64506A9EFD2D}" type="presParOf" srcId="{88B3C5A8-6E4D-7E45-AF2A-33EDE411167E}" destId="{421803B7-148C-D840-8C2A-1C1276E798E5}" srcOrd="1" destOrd="0" presId="urn:microsoft.com/office/officeart/2005/8/layout/hProcess9"/>
    <dgm:cxn modelId="{D30B48FB-AA7A-4A04-85F0-24A9774FCA8B}" type="presParOf" srcId="{421803B7-148C-D840-8C2A-1C1276E798E5}" destId="{E6AACA6B-554F-BF4D-AA02-139F7C24C374}" srcOrd="0" destOrd="0" presId="urn:microsoft.com/office/officeart/2005/8/layout/hProcess9"/>
    <dgm:cxn modelId="{20EFB21F-5F01-4E23-97B1-8DD587FECE08}" type="presParOf" srcId="{421803B7-148C-D840-8C2A-1C1276E798E5}" destId="{21A91741-D21E-D049-A3DB-091F8B894044}" srcOrd="1" destOrd="0" presId="urn:microsoft.com/office/officeart/2005/8/layout/hProcess9"/>
    <dgm:cxn modelId="{9BE3942E-2F54-4777-8B18-4FFDFC1DC186}" type="presParOf" srcId="{421803B7-148C-D840-8C2A-1C1276E798E5}" destId="{036A6867-6F3F-2B4F-9624-908667669577}" srcOrd="2" destOrd="0" presId="urn:microsoft.com/office/officeart/2005/8/layout/hProcess9"/>
    <dgm:cxn modelId="{113DEB15-90FE-4850-916F-8CCADA95AD33}" type="presParOf" srcId="{421803B7-148C-D840-8C2A-1C1276E798E5}" destId="{5886373D-8C0C-404C-922B-3D4D76BD5D4B}" srcOrd="3" destOrd="0" presId="urn:microsoft.com/office/officeart/2005/8/layout/hProcess9"/>
    <dgm:cxn modelId="{6B204820-2E4D-4DF0-907B-AF78957FDA23}" type="presParOf" srcId="{421803B7-148C-D840-8C2A-1C1276E798E5}" destId="{EFB48D02-7F82-AB4D-9FDC-0942EA33240F}" srcOrd="4" destOrd="0" presId="urn:microsoft.com/office/officeart/2005/8/layout/hProcess9"/>
    <dgm:cxn modelId="{48894C3E-D60C-419F-A790-82ADCB134B14}" type="presParOf" srcId="{421803B7-148C-D840-8C2A-1C1276E798E5}" destId="{E6A8C701-1FB5-E44D-AD08-6F80FDC28327}" srcOrd="5" destOrd="0" presId="urn:microsoft.com/office/officeart/2005/8/layout/hProcess9"/>
    <dgm:cxn modelId="{7C2FF2E9-3B00-4022-8E8B-3D5D397AE98B}" type="presParOf" srcId="{421803B7-148C-D840-8C2A-1C1276E798E5}" destId="{0BC11F5E-FA73-1540-9064-6945EEA2426E}" srcOrd="6" destOrd="0" presId="urn:microsoft.com/office/officeart/2005/8/layout/hProcess9"/>
    <dgm:cxn modelId="{BB9B32F1-3597-4EA4-B292-BE2DCA19F6F8}" type="presParOf" srcId="{421803B7-148C-D840-8C2A-1C1276E798E5}" destId="{C4E74BC8-ADB1-364B-954C-72DC640AB484}" srcOrd="7" destOrd="0" presId="urn:microsoft.com/office/officeart/2005/8/layout/hProcess9"/>
    <dgm:cxn modelId="{C4F8BCBB-0162-4449-AAFD-0BA487673838}" type="presParOf" srcId="{421803B7-148C-D840-8C2A-1C1276E798E5}" destId="{2F449A30-2549-3748-ABE3-75B73D3982CD}"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7F2A82-EFDD-AF40-8488-B65A42204B1D}" type="doc">
      <dgm:prSet loTypeId="urn:microsoft.com/office/officeart/2005/8/layout/hProcess9" loCatId="" qsTypeId="urn:microsoft.com/office/officeart/2005/8/quickstyle/simple4" qsCatId="simple" csTypeId="urn:microsoft.com/office/officeart/2005/8/colors/accent1_2" csCatId="accent1" phldr="1"/>
      <dgm:spPr/>
    </dgm:pt>
    <dgm:pt modelId="{610F9F52-9AC5-834F-8183-4CFDB77C8DC5}">
      <dgm:prSet phldrT="[Texte]"/>
      <dgm:spPr/>
      <dgm:t>
        <a:bodyPr/>
        <a:lstStyle/>
        <a:p>
          <a:r>
            <a:rPr lang="en-US" dirty="0" smtClean="0">
              <a:solidFill>
                <a:schemeClr val="bg1"/>
              </a:solidFill>
            </a:rPr>
            <a:t>Release of JavaScript 1.1 and Netscape 3</a:t>
          </a:r>
          <a:endParaRPr lang="fr-FR" dirty="0">
            <a:solidFill>
              <a:schemeClr val="bg1"/>
            </a:solidFill>
          </a:endParaRPr>
        </a:p>
      </dgm:t>
    </dgm:pt>
    <dgm:pt modelId="{43241F9E-1B88-1548-B9D7-321395421EF2}" type="parTrans" cxnId="{6B573B44-092E-4841-B985-035A119A393A}">
      <dgm:prSet/>
      <dgm:spPr/>
      <dgm:t>
        <a:bodyPr/>
        <a:lstStyle/>
        <a:p>
          <a:endParaRPr lang="fr-FR"/>
        </a:p>
      </dgm:t>
    </dgm:pt>
    <dgm:pt modelId="{5B918D1E-C672-FF4F-A03A-7EE768B64B3A}" type="sibTrans" cxnId="{6B573B44-092E-4841-B985-035A119A393A}">
      <dgm:prSet/>
      <dgm:spPr/>
      <dgm:t>
        <a:bodyPr/>
        <a:lstStyle/>
        <a:p>
          <a:endParaRPr lang="fr-FR"/>
        </a:p>
      </dgm:t>
    </dgm:pt>
    <dgm:pt modelId="{104B8A0B-0594-4643-B4FA-48F9AA58D8F5}">
      <dgm:prSet phldrT="[Texte]"/>
      <dgm:spPr/>
      <dgm:t>
        <a:bodyPr/>
        <a:lstStyle/>
        <a:p>
          <a:r>
            <a:rPr lang="en-US" dirty="0" smtClean="0">
              <a:solidFill>
                <a:schemeClr val="bg1"/>
              </a:solidFill>
            </a:rPr>
            <a:t>Release of JavaScript 1.2</a:t>
          </a:r>
          <a:endParaRPr lang="fr-FR" dirty="0">
            <a:solidFill>
              <a:schemeClr val="bg1"/>
            </a:solidFill>
          </a:endParaRPr>
        </a:p>
      </dgm:t>
    </dgm:pt>
    <dgm:pt modelId="{00E69083-40E5-394A-A7D6-A2EB52998F8D}" type="parTrans" cxnId="{B36CD248-61A6-254D-862C-5CDCD273CCD1}">
      <dgm:prSet/>
      <dgm:spPr/>
      <dgm:t>
        <a:bodyPr/>
        <a:lstStyle/>
        <a:p>
          <a:endParaRPr lang="fr-FR"/>
        </a:p>
      </dgm:t>
    </dgm:pt>
    <dgm:pt modelId="{EDD1B287-6674-3542-A907-74789ED2E166}" type="sibTrans" cxnId="{B36CD248-61A6-254D-862C-5CDCD273CCD1}">
      <dgm:prSet/>
      <dgm:spPr/>
      <dgm:t>
        <a:bodyPr/>
        <a:lstStyle/>
        <a:p>
          <a:endParaRPr lang="fr-FR"/>
        </a:p>
      </dgm:t>
    </dgm:pt>
    <dgm:pt modelId="{01A32395-81AB-A742-AC12-0FA27851D8BF}">
      <dgm:prSet phldrT="[Texte]"/>
      <dgm:spPr/>
      <dgm:t>
        <a:bodyPr/>
        <a:lstStyle/>
        <a:p>
          <a:r>
            <a:rPr lang="en-US" dirty="0" smtClean="0">
              <a:solidFill>
                <a:schemeClr val="bg1"/>
              </a:solidFill>
            </a:rPr>
            <a:t>Release of Netscape 4</a:t>
          </a:r>
          <a:endParaRPr lang="fr-FR" dirty="0">
            <a:solidFill>
              <a:schemeClr val="bg1"/>
            </a:solidFill>
          </a:endParaRPr>
        </a:p>
      </dgm:t>
    </dgm:pt>
    <dgm:pt modelId="{7A7ECB1F-51B0-2D44-82AD-6D7002FFA684}" type="parTrans" cxnId="{913D24D1-1F0D-E84C-97E6-260050188F95}">
      <dgm:prSet/>
      <dgm:spPr/>
      <dgm:t>
        <a:bodyPr/>
        <a:lstStyle/>
        <a:p>
          <a:endParaRPr lang="fr-FR"/>
        </a:p>
      </dgm:t>
    </dgm:pt>
    <dgm:pt modelId="{19FDB3C6-177F-014D-AD21-44C6D84DCAE9}" type="sibTrans" cxnId="{913D24D1-1F0D-E84C-97E6-260050188F95}">
      <dgm:prSet/>
      <dgm:spPr/>
      <dgm:t>
        <a:bodyPr/>
        <a:lstStyle/>
        <a:p>
          <a:endParaRPr lang="fr-FR"/>
        </a:p>
      </dgm:t>
    </dgm:pt>
    <dgm:pt modelId="{13549933-9133-E04E-BF29-3E8886A7C51B}">
      <dgm:prSet phldrT="[Texte]"/>
      <dgm:spPr/>
      <dgm:t>
        <a:bodyPr/>
        <a:lstStyle/>
        <a:p>
          <a:r>
            <a:rPr lang="en-US" dirty="0" smtClean="0">
              <a:solidFill>
                <a:schemeClr val="bg1"/>
              </a:solidFill>
            </a:rPr>
            <a:t>Release of Internet Explorer 5 with JavaScript 1.5</a:t>
          </a:r>
          <a:endParaRPr lang="fr-FR" dirty="0">
            <a:solidFill>
              <a:schemeClr val="bg1"/>
            </a:solidFill>
          </a:endParaRPr>
        </a:p>
      </dgm:t>
    </dgm:pt>
    <dgm:pt modelId="{0DFAC517-8B07-BB4C-B94D-C9F0CEDFE27C}" type="parTrans" cxnId="{5C26D783-47CB-D848-AB1B-12F53AD77BCB}">
      <dgm:prSet/>
      <dgm:spPr/>
      <dgm:t>
        <a:bodyPr/>
        <a:lstStyle/>
        <a:p>
          <a:endParaRPr lang="fr-FR"/>
        </a:p>
      </dgm:t>
    </dgm:pt>
    <dgm:pt modelId="{77FC0D66-2EFD-0745-8A8B-48EA16CD22CF}" type="sibTrans" cxnId="{5C26D783-47CB-D848-AB1B-12F53AD77BCB}">
      <dgm:prSet/>
      <dgm:spPr/>
      <dgm:t>
        <a:bodyPr/>
        <a:lstStyle/>
        <a:p>
          <a:endParaRPr lang="fr-FR"/>
        </a:p>
      </dgm:t>
    </dgm:pt>
    <dgm:pt modelId="{78C1426E-9C6A-41DE-A883-ECDE5AEF8110}">
      <dgm:prSet phldrT="[Texte]"/>
      <dgm:spPr/>
      <dgm:t>
        <a:bodyPr/>
        <a:lstStyle/>
        <a:p>
          <a:r>
            <a:rPr lang="en-US" dirty="0" smtClean="0">
              <a:solidFill>
                <a:schemeClr val="bg1"/>
              </a:solidFill>
            </a:rPr>
            <a:t>Appearance of the term: DHTML</a:t>
          </a:r>
          <a:endParaRPr lang="fr-FR" dirty="0">
            <a:solidFill>
              <a:schemeClr val="bg1"/>
            </a:solidFill>
          </a:endParaRPr>
        </a:p>
      </dgm:t>
    </dgm:pt>
    <dgm:pt modelId="{4353F03C-CB43-470A-8E0B-386A677B6784}" type="parTrans" cxnId="{171E8DDA-C5EB-4A14-AD46-6C9BDE6D609F}">
      <dgm:prSet/>
      <dgm:spPr/>
    </dgm:pt>
    <dgm:pt modelId="{1BE4C9AF-08F0-44A2-9877-B10826109908}" type="sibTrans" cxnId="{171E8DDA-C5EB-4A14-AD46-6C9BDE6D609F}">
      <dgm:prSet/>
      <dgm:spPr/>
    </dgm:pt>
    <dgm:pt modelId="{88B3C5A8-6E4D-7E45-AF2A-33EDE411167E}" type="pres">
      <dgm:prSet presAssocID="{6E7F2A82-EFDD-AF40-8488-B65A42204B1D}" presName="CompostProcess" presStyleCnt="0">
        <dgm:presLayoutVars>
          <dgm:dir/>
          <dgm:resizeHandles val="exact"/>
        </dgm:presLayoutVars>
      </dgm:prSet>
      <dgm:spPr/>
    </dgm:pt>
    <dgm:pt modelId="{7F077594-B3AA-8645-825D-31FB820630AC}" type="pres">
      <dgm:prSet presAssocID="{6E7F2A82-EFDD-AF40-8488-B65A42204B1D}" presName="arrow" presStyleLbl="bgShp" presStyleIdx="0" presStyleCnt="1"/>
      <dgm:spPr/>
    </dgm:pt>
    <dgm:pt modelId="{421803B7-148C-D840-8C2A-1C1276E798E5}" type="pres">
      <dgm:prSet presAssocID="{6E7F2A82-EFDD-AF40-8488-B65A42204B1D}" presName="linearProcess" presStyleCnt="0"/>
      <dgm:spPr/>
    </dgm:pt>
    <dgm:pt modelId="{E6AACA6B-554F-BF4D-AA02-139F7C24C374}" type="pres">
      <dgm:prSet presAssocID="{610F9F52-9AC5-834F-8183-4CFDB77C8DC5}" presName="textNode" presStyleLbl="node1" presStyleIdx="0" presStyleCnt="5">
        <dgm:presLayoutVars>
          <dgm:bulletEnabled val="1"/>
        </dgm:presLayoutVars>
      </dgm:prSet>
      <dgm:spPr/>
      <dgm:t>
        <a:bodyPr/>
        <a:lstStyle/>
        <a:p>
          <a:endParaRPr lang="fr-FR"/>
        </a:p>
      </dgm:t>
    </dgm:pt>
    <dgm:pt modelId="{21A91741-D21E-D049-A3DB-091F8B894044}" type="pres">
      <dgm:prSet presAssocID="{5B918D1E-C672-FF4F-A03A-7EE768B64B3A}" presName="sibTrans" presStyleCnt="0"/>
      <dgm:spPr/>
    </dgm:pt>
    <dgm:pt modelId="{036A6867-6F3F-2B4F-9624-908667669577}" type="pres">
      <dgm:prSet presAssocID="{104B8A0B-0594-4643-B4FA-48F9AA58D8F5}" presName="textNode" presStyleLbl="node1" presStyleIdx="1" presStyleCnt="5">
        <dgm:presLayoutVars>
          <dgm:bulletEnabled val="1"/>
        </dgm:presLayoutVars>
      </dgm:prSet>
      <dgm:spPr/>
      <dgm:t>
        <a:bodyPr/>
        <a:lstStyle/>
        <a:p>
          <a:endParaRPr lang="fr-FR"/>
        </a:p>
      </dgm:t>
    </dgm:pt>
    <dgm:pt modelId="{5886373D-8C0C-404C-922B-3D4D76BD5D4B}" type="pres">
      <dgm:prSet presAssocID="{EDD1B287-6674-3542-A907-74789ED2E166}" presName="sibTrans" presStyleCnt="0"/>
      <dgm:spPr/>
    </dgm:pt>
    <dgm:pt modelId="{EFB48D02-7F82-AB4D-9FDC-0942EA33240F}" type="pres">
      <dgm:prSet presAssocID="{01A32395-81AB-A742-AC12-0FA27851D8BF}" presName="textNode" presStyleLbl="node1" presStyleIdx="2" presStyleCnt="5">
        <dgm:presLayoutVars>
          <dgm:bulletEnabled val="1"/>
        </dgm:presLayoutVars>
      </dgm:prSet>
      <dgm:spPr/>
      <dgm:t>
        <a:bodyPr/>
        <a:lstStyle/>
        <a:p>
          <a:endParaRPr lang="fr-FR"/>
        </a:p>
      </dgm:t>
    </dgm:pt>
    <dgm:pt modelId="{E6A8C701-1FB5-E44D-AD08-6F80FDC28327}" type="pres">
      <dgm:prSet presAssocID="{19FDB3C6-177F-014D-AD21-44C6D84DCAE9}" presName="sibTrans" presStyleCnt="0"/>
      <dgm:spPr/>
    </dgm:pt>
    <dgm:pt modelId="{12BC6F9D-E9F5-42DF-B224-245F0ED2176F}" type="pres">
      <dgm:prSet presAssocID="{78C1426E-9C6A-41DE-A883-ECDE5AEF8110}" presName="textNode" presStyleLbl="node1" presStyleIdx="3" presStyleCnt="5">
        <dgm:presLayoutVars>
          <dgm:bulletEnabled val="1"/>
        </dgm:presLayoutVars>
      </dgm:prSet>
      <dgm:spPr/>
      <dgm:t>
        <a:bodyPr/>
        <a:lstStyle/>
        <a:p>
          <a:endParaRPr lang="fr-FR"/>
        </a:p>
      </dgm:t>
    </dgm:pt>
    <dgm:pt modelId="{3EE73853-D39D-4ED8-B881-41EDAD313179}" type="pres">
      <dgm:prSet presAssocID="{1BE4C9AF-08F0-44A2-9877-B10826109908}" presName="sibTrans" presStyleCnt="0"/>
      <dgm:spPr/>
    </dgm:pt>
    <dgm:pt modelId="{0BC11F5E-FA73-1540-9064-6945EEA2426E}" type="pres">
      <dgm:prSet presAssocID="{13549933-9133-E04E-BF29-3E8886A7C51B}" presName="textNode" presStyleLbl="node1" presStyleIdx="4" presStyleCnt="5">
        <dgm:presLayoutVars>
          <dgm:bulletEnabled val="1"/>
        </dgm:presLayoutVars>
      </dgm:prSet>
      <dgm:spPr/>
      <dgm:t>
        <a:bodyPr/>
        <a:lstStyle/>
        <a:p>
          <a:endParaRPr lang="fr-FR"/>
        </a:p>
      </dgm:t>
    </dgm:pt>
  </dgm:ptLst>
  <dgm:cxnLst>
    <dgm:cxn modelId="{171E8DDA-C5EB-4A14-AD46-6C9BDE6D609F}" srcId="{6E7F2A82-EFDD-AF40-8488-B65A42204B1D}" destId="{78C1426E-9C6A-41DE-A883-ECDE5AEF8110}" srcOrd="3" destOrd="0" parTransId="{4353F03C-CB43-470A-8E0B-386A677B6784}" sibTransId="{1BE4C9AF-08F0-44A2-9877-B10826109908}"/>
    <dgm:cxn modelId="{6B573B44-092E-4841-B985-035A119A393A}" srcId="{6E7F2A82-EFDD-AF40-8488-B65A42204B1D}" destId="{610F9F52-9AC5-834F-8183-4CFDB77C8DC5}" srcOrd="0" destOrd="0" parTransId="{43241F9E-1B88-1548-B9D7-321395421EF2}" sibTransId="{5B918D1E-C672-FF4F-A03A-7EE768B64B3A}"/>
    <dgm:cxn modelId="{C9416B96-6960-4692-A1B7-0F7584583826}" type="presOf" srcId="{610F9F52-9AC5-834F-8183-4CFDB77C8DC5}" destId="{E6AACA6B-554F-BF4D-AA02-139F7C24C374}" srcOrd="0" destOrd="0" presId="urn:microsoft.com/office/officeart/2005/8/layout/hProcess9"/>
    <dgm:cxn modelId="{185A36D9-872A-4C50-838C-C3816AA66F38}" type="presOf" srcId="{6E7F2A82-EFDD-AF40-8488-B65A42204B1D}" destId="{88B3C5A8-6E4D-7E45-AF2A-33EDE411167E}" srcOrd="0" destOrd="0" presId="urn:microsoft.com/office/officeart/2005/8/layout/hProcess9"/>
    <dgm:cxn modelId="{5C26D783-47CB-D848-AB1B-12F53AD77BCB}" srcId="{6E7F2A82-EFDD-AF40-8488-B65A42204B1D}" destId="{13549933-9133-E04E-BF29-3E8886A7C51B}" srcOrd="4" destOrd="0" parTransId="{0DFAC517-8B07-BB4C-B94D-C9F0CEDFE27C}" sibTransId="{77FC0D66-2EFD-0745-8A8B-48EA16CD22CF}"/>
    <dgm:cxn modelId="{99CA50FE-5704-4ADD-B8A5-19D6BF8FB2BC}" type="presOf" srcId="{13549933-9133-E04E-BF29-3E8886A7C51B}" destId="{0BC11F5E-FA73-1540-9064-6945EEA2426E}" srcOrd="0" destOrd="0" presId="urn:microsoft.com/office/officeart/2005/8/layout/hProcess9"/>
    <dgm:cxn modelId="{3D968587-E91D-4D71-917F-2396FAB3B32D}" type="presOf" srcId="{01A32395-81AB-A742-AC12-0FA27851D8BF}" destId="{EFB48D02-7F82-AB4D-9FDC-0942EA33240F}" srcOrd="0" destOrd="0" presId="urn:microsoft.com/office/officeart/2005/8/layout/hProcess9"/>
    <dgm:cxn modelId="{5C637E64-E7D2-4079-9113-D08BB91090CE}" type="presOf" srcId="{78C1426E-9C6A-41DE-A883-ECDE5AEF8110}" destId="{12BC6F9D-E9F5-42DF-B224-245F0ED2176F}" srcOrd="0" destOrd="0" presId="urn:microsoft.com/office/officeart/2005/8/layout/hProcess9"/>
    <dgm:cxn modelId="{B36CD248-61A6-254D-862C-5CDCD273CCD1}" srcId="{6E7F2A82-EFDD-AF40-8488-B65A42204B1D}" destId="{104B8A0B-0594-4643-B4FA-48F9AA58D8F5}" srcOrd="1" destOrd="0" parTransId="{00E69083-40E5-394A-A7D6-A2EB52998F8D}" sibTransId="{EDD1B287-6674-3542-A907-74789ED2E166}"/>
    <dgm:cxn modelId="{913D24D1-1F0D-E84C-97E6-260050188F95}" srcId="{6E7F2A82-EFDD-AF40-8488-B65A42204B1D}" destId="{01A32395-81AB-A742-AC12-0FA27851D8BF}" srcOrd="2" destOrd="0" parTransId="{7A7ECB1F-51B0-2D44-82AD-6D7002FFA684}" sibTransId="{19FDB3C6-177F-014D-AD21-44C6D84DCAE9}"/>
    <dgm:cxn modelId="{1DC16F6C-9135-4B94-A3A5-B377C07CAC7C}" type="presOf" srcId="{104B8A0B-0594-4643-B4FA-48F9AA58D8F5}" destId="{036A6867-6F3F-2B4F-9624-908667669577}" srcOrd="0" destOrd="0" presId="urn:microsoft.com/office/officeart/2005/8/layout/hProcess9"/>
    <dgm:cxn modelId="{B39CA4E0-722F-4ADD-9966-040B7C535397}" type="presParOf" srcId="{88B3C5A8-6E4D-7E45-AF2A-33EDE411167E}" destId="{7F077594-B3AA-8645-825D-31FB820630AC}" srcOrd="0" destOrd="0" presId="urn:microsoft.com/office/officeart/2005/8/layout/hProcess9"/>
    <dgm:cxn modelId="{CD52A84C-FCAF-4C5F-A514-8AE597733823}" type="presParOf" srcId="{88B3C5A8-6E4D-7E45-AF2A-33EDE411167E}" destId="{421803B7-148C-D840-8C2A-1C1276E798E5}" srcOrd="1" destOrd="0" presId="urn:microsoft.com/office/officeart/2005/8/layout/hProcess9"/>
    <dgm:cxn modelId="{15D508AA-8312-4E72-B257-938926D474EB}" type="presParOf" srcId="{421803B7-148C-D840-8C2A-1C1276E798E5}" destId="{E6AACA6B-554F-BF4D-AA02-139F7C24C374}" srcOrd="0" destOrd="0" presId="urn:microsoft.com/office/officeart/2005/8/layout/hProcess9"/>
    <dgm:cxn modelId="{EDC236E4-9EDA-441F-A598-DE6E663F4858}" type="presParOf" srcId="{421803B7-148C-D840-8C2A-1C1276E798E5}" destId="{21A91741-D21E-D049-A3DB-091F8B894044}" srcOrd="1" destOrd="0" presId="urn:microsoft.com/office/officeart/2005/8/layout/hProcess9"/>
    <dgm:cxn modelId="{8906A6B8-4254-43B9-B02D-52A8DBA54DC1}" type="presParOf" srcId="{421803B7-148C-D840-8C2A-1C1276E798E5}" destId="{036A6867-6F3F-2B4F-9624-908667669577}" srcOrd="2" destOrd="0" presId="urn:microsoft.com/office/officeart/2005/8/layout/hProcess9"/>
    <dgm:cxn modelId="{1A4EC258-6AD9-4F93-BDD2-ADE2ED39F27F}" type="presParOf" srcId="{421803B7-148C-D840-8C2A-1C1276E798E5}" destId="{5886373D-8C0C-404C-922B-3D4D76BD5D4B}" srcOrd="3" destOrd="0" presId="urn:microsoft.com/office/officeart/2005/8/layout/hProcess9"/>
    <dgm:cxn modelId="{F7940FDC-0DBA-4F0C-B7A9-C952D2D7CEE8}" type="presParOf" srcId="{421803B7-148C-D840-8C2A-1C1276E798E5}" destId="{EFB48D02-7F82-AB4D-9FDC-0942EA33240F}" srcOrd="4" destOrd="0" presId="urn:microsoft.com/office/officeart/2005/8/layout/hProcess9"/>
    <dgm:cxn modelId="{42819319-AE75-43C8-90A4-95D647E1285D}" type="presParOf" srcId="{421803B7-148C-D840-8C2A-1C1276E798E5}" destId="{E6A8C701-1FB5-E44D-AD08-6F80FDC28327}" srcOrd="5" destOrd="0" presId="urn:microsoft.com/office/officeart/2005/8/layout/hProcess9"/>
    <dgm:cxn modelId="{5AA62C2D-1B81-496F-8C6F-FECB9A0D1762}" type="presParOf" srcId="{421803B7-148C-D840-8C2A-1C1276E798E5}" destId="{12BC6F9D-E9F5-42DF-B224-245F0ED2176F}" srcOrd="6" destOrd="0" presId="urn:microsoft.com/office/officeart/2005/8/layout/hProcess9"/>
    <dgm:cxn modelId="{E40E2C11-B376-43B4-9B35-4EFCBE9786A0}" type="presParOf" srcId="{421803B7-148C-D840-8C2A-1C1276E798E5}" destId="{3EE73853-D39D-4ED8-B881-41EDAD313179}" srcOrd="7" destOrd="0" presId="urn:microsoft.com/office/officeart/2005/8/layout/hProcess9"/>
    <dgm:cxn modelId="{59BFFD27-4172-4C45-82DF-BBC77F999D0B}" type="presParOf" srcId="{421803B7-148C-D840-8C2A-1C1276E798E5}" destId="{0BC11F5E-FA73-1540-9064-6945EEA2426E}"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7F2A82-EFDD-AF40-8488-B65A42204B1D}" type="doc">
      <dgm:prSet loTypeId="urn:microsoft.com/office/officeart/2005/8/layout/hProcess9" loCatId="" qsTypeId="urn:microsoft.com/office/officeart/2005/8/quickstyle/simple4" qsCatId="simple" csTypeId="urn:microsoft.com/office/officeart/2005/8/colors/accent1_2" csCatId="accent1" phldr="1"/>
      <dgm:spPr/>
    </dgm:pt>
    <dgm:pt modelId="{610F9F52-9AC5-834F-8183-4CFDB77C8DC5}">
      <dgm:prSet phldrT="[Texte]"/>
      <dgm:spPr/>
      <dgm:t>
        <a:bodyPr/>
        <a:lstStyle/>
        <a:p>
          <a:r>
            <a:rPr lang="en-US" dirty="0" smtClean="0">
              <a:solidFill>
                <a:schemeClr val="bg1"/>
              </a:solidFill>
            </a:rPr>
            <a:t>JavaScript 1.5</a:t>
          </a:r>
          <a:endParaRPr lang="fr-FR" dirty="0">
            <a:solidFill>
              <a:schemeClr val="bg1"/>
            </a:solidFill>
          </a:endParaRPr>
        </a:p>
      </dgm:t>
    </dgm:pt>
    <dgm:pt modelId="{43241F9E-1B88-1548-B9D7-321395421EF2}" type="parTrans" cxnId="{6B573B44-092E-4841-B985-035A119A393A}">
      <dgm:prSet/>
      <dgm:spPr/>
      <dgm:t>
        <a:bodyPr/>
        <a:lstStyle/>
        <a:p>
          <a:endParaRPr lang="fr-FR"/>
        </a:p>
      </dgm:t>
    </dgm:pt>
    <dgm:pt modelId="{5B918D1E-C672-FF4F-A03A-7EE768B64B3A}" type="sibTrans" cxnId="{6B573B44-092E-4841-B985-035A119A393A}">
      <dgm:prSet/>
      <dgm:spPr/>
      <dgm:t>
        <a:bodyPr/>
        <a:lstStyle/>
        <a:p>
          <a:endParaRPr lang="fr-FR"/>
        </a:p>
      </dgm:t>
    </dgm:pt>
    <dgm:pt modelId="{104B8A0B-0594-4643-B4FA-48F9AA58D8F5}">
      <dgm:prSet phldrT="[Texte]"/>
      <dgm:spPr/>
      <dgm:t>
        <a:bodyPr/>
        <a:lstStyle/>
        <a:p>
          <a:r>
            <a:rPr lang="en-US" dirty="0" smtClean="0">
              <a:solidFill>
                <a:schemeClr val="bg1"/>
              </a:solidFill>
            </a:rPr>
            <a:t>First Mozilla release</a:t>
          </a:r>
          <a:endParaRPr lang="fr-FR" dirty="0">
            <a:solidFill>
              <a:schemeClr val="bg1"/>
            </a:solidFill>
          </a:endParaRPr>
        </a:p>
      </dgm:t>
    </dgm:pt>
    <dgm:pt modelId="{00E69083-40E5-394A-A7D6-A2EB52998F8D}" type="parTrans" cxnId="{B36CD248-61A6-254D-862C-5CDCD273CCD1}">
      <dgm:prSet/>
      <dgm:spPr/>
      <dgm:t>
        <a:bodyPr/>
        <a:lstStyle/>
        <a:p>
          <a:endParaRPr lang="fr-FR"/>
        </a:p>
      </dgm:t>
    </dgm:pt>
    <dgm:pt modelId="{EDD1B287-6674-3542-A907-74789ED2E166}" type="sibTrans" cxnId="{B36CD248-61A6-254D-862C-5CDCD273CCD1}">
      <dgm:prSet/>
      <dgm:spPr/>
      <dgm:t>
        <a:bodyPr/>
        <a:lstStyle/>
        <a:p>
          <a:endParaRPr lang="fr-FR"/>
        </a:p>
      </dgm:t>
    </dgm:pt>
    <dgm:pt modelId="{01A32395-81AB-A742-AC12-0FA27851D8BF}">
      <dgm:prSet phldrT="[Texte]"/>
      <dgm:spPr/>
      <dgm:t>
        <a:bodyPr/>
        <a:lstStyle/>
        <a:p>
          <a:r>
            <a:rPr lang="en-US" dirty="0" smtClean="0">
              <a:solidFill>
                <a:schemeClr val="bg1"/>
              </a:solidFill>
            </a:rPr>
            <a:t>JavaScript 1.6</a:t>
          </a:r>
          <a:endParaRPr lang="fr-FR" dirty="0">
            <a:solidFill>
              <a:schemeClr val="bg1"/>
            </a:solidFill>
          </a:endParaRPr>
        </a:p>
      </dgm:t>
    </dgm:pt>
    <dgm:pt modelId="{7A7ECB1F-51B0-2D44-82AD-6D7002FFA684}" type="parTrans" cxnId="{913D24D1-1F0D-E84C-97E6-260050188F95}">
      <dgm:prSet/>
      <dgm:spPr/>
      <dgm:t>
        <a:bodyPr/>
        <a:lstStyle/>
        <a:p>
          <a:endParaRPr lang="fr-FR"/>
        </a:p>
      </dgm:t>
    </dgm:pt>
    <dgm:pt modelId="{19FDB3C6-177F-014D-AD21-44C6D84DCAE9}" type="sibTrans" cxnId="{913D24D1-1F0D-E84C-97E6-260050188F95}">
      <dgm:prSet/>
      <dgm:spPr/>
      <dgm:t>
        <a:bodyPr/>
        <a:lstStyle/>
        <a:p>
          <a:endParaRPr lang="fr-FR"/>
        </a:p>
      </dgm:t>
    </dgm:pt>
    <dgm:pt modelId="{13549933-9133-E04E-BF29-3E8886A7C51B}">
      <dgm:prSet phldrT="[Texte]"/>
      <dgm:spPr/>
      <dgm:t>
        <a:bodyPr/>
        <a:lstStyle/>
        <a:p>
          <a:r>
            <a:rPr lang="en-US" dirty="0" smtClean="0">
              <a:solidFill>
                <a:schemeClr val="bg1"/>
              </a:solidFill>
            </a:rPr>
            <a:t>JavaScript 1.8</a:t>
          </a:r>
          <a:endParaRPr lang="fr-FR" dirty="0">
            <a:solidFill>
              <a:schemeClr val="bg1"/>
            </a:solidFill>
          </a:endParaRPr>
        </a:p>
      </dgm:t>
    </dgm:pt>
    <dgm:pt modelId="{0DFAC517-8B07-BB4C-B94D-C9F0CEDFE27C}" type="parTrans" cxnId="{5C26D783-47CB-D848-AB1B-12F53AD77BCB}">
      <dgm:prSet/>
      <dgm:spPr/>
      <dgm:t>
        <a:bodyPr/>
        <a:lstStyle/>
        <a:p>
          <a:endParaRPr lang="fr-FR"/>
        </a:p>
      </dgm:t>
    </dgm:pt>
    <dgm:pt modelId="{77FC0D66-2EFD-0745-8A8B-48EA16CD22CF}" type="sibTrans" cxnId="{5C26D783-47CB-D848-AB1B-12F53AD77BCB}">
      <dgm:prSet/>
      <dgm:spPr/>
      <dgm:t>
        <a:bodyPr/>
        <a:lstStyle/>
        <a:p>
          <a:endParaRPr lang="fr-FR"/>
        </a:p>
      </dgm:t>
    </dgm:pt>
    <dgm:pt modelId="{78C1426E-9C6A-41DE-A883-ECDE5AEF8110}">
      <dgm:prSet phldrT="[Texte]"/>
      <dgm:spPr/>
      <dgm:t>
        <a:bodyPr/>
        <a:lstStyle/>
        <a:p>
          <a:r>
            <a:rPr lang="en-US" dirty="0" smtClean="0">
              <a:solidFill>
                <a:schemeClr val="bg1"/>
              </a:solidFill>
            </a:rPr>
            <a:t>JavaScript 1.7</a:t>
          </a:r>
          <a:endParaRPr lang="fr-FR" dirty="0">
            <a:solidFill>
              <a:schemeClr val="bg1"/>
            </a:solidFill>
          </a:endParaRPr>
        </a:p>
      </dgm:t>
    </dgm:pt>
    <dgm:pt modelId="{4353F03C-CB43-470A-8E0B-386A677B6784}" type="parTrans" cxnId="{171E8DDA-C5EB-4A14-AD46-6C9BDE6D609F}">
      <dgm:prSet/>
      <dgm:spPr/>
      <dgm:t>
        <a:bodyPr/>
        <a:lstStyle/>
        <a:p>
          <a:endParaRPr lang="fr-FR"/>
        </a:p>
      </dgm:t>
    </dgm:pt>
    <dgm:pt modelId="{1BE4C9AF-08F0-44A2-9877-B10826109908}" type="sibTrans" cxnId="{171E8DDA-C5EB-4A14-AD46-6C9BDE6D609F}">
      <dgm:prSet/>
      <dgm:spPr/>
      <dgm:t>
        <a:bodyPr/>
        <a:lstStyle/>
        <a:p>
          <a:endParaRPr lang="fr-FR"/>
        </a:p>
      </dgm:t>
    </dgm:pt>
    <dgm:pt modelId="{D1253091-D3F7-4429-BAF4-06C747B637C0}">
      <dgm:prSet phldrT="[Texte]"/>
      <dgm:spPr/>
      <dgm:t>
        <a:bodyPr/>
        <a:lstStyle/>
        <a:p>
          <a:r>
            <a:rPr lang="fr-FR" dirty="0" smtClean="0">
              <a:solidFill>
                <a:schemeClr val="bg1"/>
              </a:solidFill>
            </a:rPr>
            <a:t>JavaScript 1.8.5</a:t>
          </a:r>
          <a:endParaRPr lang="fr-FR" dirty="0">
            <a:solidFill>
              <a:schemeClr val="bg1"/>
            </a:solidFill>
          </a:endParaRPr>
        </a:p>
      </dgm:t>
    </dgm:pt>
    <dgm:pt modelId="{FB1CBD5C-6658-4FEB-865F-53B30B506161}" type="parTrans" cxnId="{9241FD44-8A7D-4DE5-AB6E-3F9BB5F8EAB9}">
      <dgm:prSet/>
      <dgm:spPr/>
      <dgm:t>
        <a:bodyPr/>
        <a:lstStyle/>
        <a:p>
          <a:endParaRPr lang="fr-FR"/>
        </a:p>
      </dgm:t>
    </dgm:pt>
    <dgm:pt modelId="{B7BA9AC2-9263-4A1F-9CD1-52D883B395E1}" type="sibTrans" cxnId="{9241FD44-8A7D-4DE5-AB6E-3F9BB5F8EAB9}">
      <dgm:prSet/>
      <dgm:spPr/>
      <dgm:t>
        <a:bodyPr/>
        <a:lstStyle/>
        <a:p>
          <a:endParaRPr lang="fr-FR"/>
        </a:p>
      </dgm:t>
    </dgm:pt>
    <dgm:pt modelId="{88B3C5A8-6E4D-7E45-AF2A-33EDE411167E}" type="pres">
      <dgm:prSet presAssocID="{6E7F2A82-EFDD-AF40-8488-B65A42204B1D}" presName="CompostProcess" presStyleCnt="0">
        <dgm:presLayoutVars>
          <dgm:dir/>
          <dgm:resizeHandles val="exact"/>
        </dgm:presLayoutVars>
      </dgm:prSet>
      <dgm:spPr/>
    </dgm:pt>
    <dgm:pt modelId="{7F077594-B3AA-8645-825D-31FB820630AC}" type="pres">
      <dgm:prSet presAssocID="{6E7F2A82-EFDD-AF40-8488-B65A42204B1D}" presName="arrow" presStyleLbl="bgShp" presStyleIdx="0" presStyleCnt="1"/>
      <dgm:spPr/>
    </dgm:pt>
    <dgm:pt modelId="{421803B7-148C-D840-8C2A-1C1276E798E5}" type="pres">
      <dgm:prSet presAssocID="{6E7F2A82-EFDD-AF40-8488-B65A42204B1D}" presName="linearProcess" presStyleCnt="0"/>
      <dgm:spPr/>
    </dgm:pt>
    <dgm:pt modelId="{E6AACA6B-554F-BF4D-AA02-139F7C24C374}" type="pres">
      <dgm:prSet presAssocID="{610F9F52-9AC5-834F-8183-4CFDB77C8DC5}" presName="textNode" presStyleLbl="node1" presStyleIdx="0" presStyleCnt="6">
        <dgm:presLayoutVars>
          <dgm:bulletEnabled val="1"/>
        </dgm:presLayoutVars>
      </dgm:prSet>
      <dgm:spPr/>
      <dgm:t>
        <a:bodyPr/>
        <a:lstStyle/>
        <a:p>
          <a:endParaRPr lang="fr-FR"/>
        </a:p>
      </dgm:t>
    </dgm:pt>
    <dgm:pt modelId="{21A91741-D21E-D049-A3DB-091F8B894044}" type="pres">
      <dgm:prSet presAssocID="{5B918D1E-C672-FF4F-A03A-7EE768B64B3A}" presName="sibTrans" presStyleCnt="0"/>
      <dgm:spPr/>
    </dgm:pt>
    <dgm:pt modelId="{036A6867-6F3F-2B4F-9624-908667669577}" type="pres">
      <dgm:prSet presAssocID="{104B8A0B-0594-4643-B4FA-48F9AA58D8F5}" presName="textNode" presStyleLbl="node1" presStyleIdx="1" presStyleCnt="6">
        <dgm:presLayoutVars>
          <dgm:bulletEnabled val="1"/>
        </dgm:presLayoutVars>
      </dgm:prSet>
      <dgm:spPr/>
      <dgm:t>
        <a:bodyPr/>
        <a:lstStyle/>
        <a:p>
          <a:endParaRPr lang="fr-FR"/>
        </a:p>
      </dgm:t>
    </dgm:pt>
    <dgm:pt modelId="{5886373D-8C0C-404C-922B-3D4D76BD5D4B}" type="pres">
      <dgm:prSet presAssocID="{EDD1B287-6674-3542-A907-74789ED2E166}" presName="sibTrans" presStyleCnt="0"/>
      <dgm:spPr/>
    </dgm:pt>
    <dgm:pt modelId="{EFB48D02-7F82-AB4D-9FDC-0942EA33240F}" type="pres">
      <dgm:prSet presAssocID="{01A32395-81AB-A742-AC12-0FA27851D8BF}" presName="textNode" presStyleLbl="node1" presStyleIdx="2" presStyleCnt="6">
        <dgm:presLayoutVars>
          <dgm:bulletEnabled val="1"/>
        </dgm:presLayoutVars>
      </dgm:prSet>
      <dgm:spPr/>
      <dgm:t>
        <a:bodyPr/>
        <a:lstStyle/>
        <a:p>
          <a:endParaRPr lang="fr-FR"/>
        </a:p>
      </dgm:t>
    </dgm:pt>
    <dgm:pt modelId="{E6A8C701-1FB5-E44D-AD08-6F80FDC28327}" type="pres">
      <dgm:prSet presAssocID="{19FDB3C6-177F-014D-AD21-44C6D84DCAE9}" presName="sibTrans" presStyleCnt="0"/>
      <dgm:spPr/>
    </dgm:pt>
    <dgm:pt modelId="{12BC6F9D-E9F5-42DF-B224-245F0ED2176F}" type="pres">
      <dgm:prSet presAssocID="{78C1426E-9C6A-41DE-A883-ECDE5AEF8110}" presName="textNode" presStyleLbl="node1" presStyleIdx="3" presStyleCnt="6">
        <dgm:presLayoutVars>
          <dgm:bulletEnabled val="1"/>
        </dgm:presLayoutVars>
      </dgm:prSet>
      <dgm:spPr/>
      <dgm:t>
        <a:bodyPr/>
        <a:lstStyle/>
        <a:p>
          <a:endParaRPr lang="fr-FR"/>
        </a:p>
      </dgm:t>
    </dgm:pt>
    <dgm:pt modelId="{3EE73853-D39D-4ED8-B881-41EDAD313179}" type="pres">
      <dgm:prSet presAssocID="{1BE4C9AF-08F0-44A2-9877-B10826109908}" presName="sibTrans" presStyleCnt="0"/>
      <dgm:spPr/>
    </dgm:pt>
    <dgm:pt modelId="{0BC11F5E-FA73-1540-9064-6945EEA2426E}" type="pres">
      <dgm:prSet presAssocID="{13549933-9133-E04E-BF29-3E8886A7C51B}" presName="textNode" presStyleLbl="node1" presStyleIdx="4" presStyleCnt="6">
        <dgm:presLayoutVars>
          <dgm:bulletEnabled val="1"/>
        </dgm:presLayoutVars>
      </dgm:prSet>
      <dgm:spPr/>
      <dgm:t>
        <a:bodyPr/>
        <a:lstStyle/>
        <a:p>
          <a:endParaRPr lang="fr-FR"/>
        </a:p>
      </dgm:t>
    </dgm:pt>
    <dgm:pt modelId="{C4E74BC8-ADB1-364B-954C-72DC640AB484}" type="pres">
      <dgm:prSet presAssocID="{77FC0D66-2EFD-0745-8A8B-48EA16CD22CF}" presName="sibTrans" presStyleCnt="0"/>
      <dgm:spPr/>
    </dgm:pt>
    <dgm:pt modelId="{469C4A28-AA2D-4BA9-8EEC-61D13996C3CA}" type="pres">
      <dgm:prSet presAssocID="{D1253091-D3F7-4429-BAF4-06C747B637C0}" presName="textNode" presStyleLbl="node1" presStyleIdx="5" presStyleCnt="6">
        <dgm:presLayoutVars>
          <dgm:bulletEnabled val="1"/>
        </dgm:presLayoutVars>
      </dgm:prSet>
      <dgm:spPr/>
      <dgm:t>
        <a:bodyPr/>
        <a:lstStyle/>
        <a:p>
          <a:endParaRPr lang="fr-FR"/>
        </a:p>
      </dgm:t>
    </dgm:pt>
  </dgm:ptLst>
  <dgm:cxnLst>
    <dgm:cxn modelId="{7CCCCD46-AD09-4E36-9B9B-7CCEB328275B}" type="presOf" srcId="{78C1426E-9C6A-41DE-A883-ECDE5AEF8110}" destId="{12BC6F9D-E9F5-42DF-B224-245F0ED2176F}" srcOrd="0" destOrd="0" presId="urn:microsoft.com/office/officeart/2005/8/layout/hProcess9"/>
    <dgm:cxn modelId="{171E8DDA-C5EB-4A14-AD46-6C9BDE6D609F}" srcId="{6E7F2A82-EFDD-AF40-8488-B65A42204B1D}" destId="{78C1426E-9C6A-41DE-A883-ECDE5AEF8110}" srcOrd="3" destOrd="0" parTransId="{4353F03C-CB43-470A-8E0B-386A677B6784}" sibTransId="{1BE4C9AF-08F0-44A2-9877-B10826109908}"/>
    <dgm:cxn modelId="{6B573B44-092E-4841-B985-035A119A393A}" srcId="{6E7F2A82-EFDD-AF40-8488-B65A42204B1D}" destId="{610F9F52-9AC5-834F-8183-4CFDB77C8DC5}" srcOrd="0" destOrd="0" parTransId="{43241F9E-1B88-1548-B9D7-321395421EF2}" sibTransId="{5B918D1E-C672-FF4F-A03A-7EE768B64B3A}"/>
    <dgm:cxn modelId="{52DAE5CD-8008-44C3-91AF-E9C3545DAD6C}" type="presOf" srcId="{13549933-9133-E04E-BF29-3E8886A7C51B}" destId="{0BC11F5E-FA73-1540-9064-6945EEA2426E}" srcOrd="0" destOrd="0" presId="urn:microsoft.com/office/officeart/2005/8/layout/hProcess9"/>
    <dgm:cxn modelId="{5C26D783-47CB-D848-AB1B-12F53AD77BCB}" srcId="{6E7F2A82-EFDD-AF40-8488-B65A42204B1D}" destId="{13549933-9133-E04E-BF29-3E8886A7C51B}" srcOrd="4" destOrd="0" parTransId="{0DFAC517-8B07-BB4C-B94D-C9F0CEDFE27C}" sibTransId="{77FC0D66-2EFD-0745-8A8B-48EA16CD22CF}"/>
    <dgm:cxn modelId="{CE11B1C2-A940-4E25-A07E-F09FA60EB268}" type="presOf" srcId="{104B8A0B-0594-4643-B4FA-48F9AA58D8F5}" destId="{036A6867-6F3F-2B4F-9624-908667669577}" srcOrd="0" destOrd="0" presId="urn:microsoft.com/office/officeart/2005/8/layout/hProcess9"/>
    <dgm:cxn modelId="{55F93116-9B46-44DA-8861-A954FC2CC61E}" type="presOf" srcId="{6E7F2A82-EFDD-AF40-8488-B65A42204B1D}" destId="{88B3C5A8-6E4D-7E45-AF2A-33EDE411167E}" srcOrd="0" destOrd="0" presId="urn:microsoft.com/office/officeart/2005/8/layout/hProcess9"/>
    <dgm:cxn modelId="{9E445344-782D-424C-A548-2A1B2B2B0479}" type="presOf" srcId="{D1253091-D3F7-4429-BAF4-06C747B637C0}" destId="{469C4A28-AA2D-4BA9-8EEC-61D13996C3CA}" srcOrd="0" destOrd="0" presId="urn:microsoft.com/office/officeart/2005/8/layout/hProcess9"/>
    <dgm:cxn modelId="{B36CD248-61A6-254D-862C-5CDCD273CCD1}" srcId="{6E7F2A82-EFDD-AF40-8488-B65A42204B1D}" destId="{104B8A0B-0594-4643-B4FA-48F9AA58D8F5}" srcOrd="1" destOrd="0" parTransId="{00E69083-40E5-394A-A7D6-A2EB52998F8D}" sibTransId="{EDD1B287-6674-3542-A907-74789ED2E166}"/>
    <dgm:cxn modelId="{B91ED560-F897-4094-A92C-242C6A7AF87B}" type="presOf" srcId="{01A32395-81AB-A742-AC12-0FA27851D8BF}" destId="{EFB48D02-7F82-AB4D-9FDC-0942EA33240F}" srcOrd="0" destOrd="0" presId="urn:microsoft.com/office/officeart/2005/8/layout/hProcess9"/>
    <dgm:cxn modelId="{9241FD44-8A7D-4DE5-AB6E-3F9BB5F8EAB9}" srcId="{6E7F2A82-EFDD-AF40-8488-B65A42204B1D}" destId="{D1253091-D3F7-4429-BAF4-06C747B637C0}" srcOrd="5" destOrd="0" parTransId="{FB1CBD5C-6658-4FEB-865F-53B30B506161}" sibTransId="{B7BA9AC2-9263-4A1F-9CD1-52D883B395E1}"/>
    <dgm:cxn modelId="{123A92EE-7332-4B6E-ADB1-B2AD5744917B}" type="presOf" srcId="{610F9F52-9AC5-834F-8183-4CFDB77C8DC5}" destId="{E6AACA6B-554F-BF4D-AA02-139F7C24C374}" srcOrd="0" destOrd="0" presId="urn:microsoft.com/office/officeart/2005/8/layout/hProcess9"/>
    <dgm:cxn modelId="{913D24D1-1F0D-E84C-97E6-260050188F95}" srcId="{6E7F2A82-EFDD-AF40-8488-B65A42204B1D}" destId="{01A32395-81AB-A742-AC12-0FA27851D8BF}" srcOrd="2" destOrd="0" parTransId="{7A7ECB1F-51B0-2D44-82AD-6D7002FFA684}" sibTransId="{19FDB3C6-177F-014D-AD21-44C6D84DCAE9}"/>
    <dgm:cxn modelId="{2B2A4E23-301F-4428-BB3C-166E58C3AAC1}" type="presParOf" srcId="{88B3C5A8-6E4D-7E45-AF2A-33EDE411167E}" destId="{7F077594-B3AA-8645-825D-31FB820630AC}" srcOrd="0" destOrd="0" presId="urn:microsoft.com/office/officeart/2005/8/layout/hProcess9"/>
    <dgm:cxn modelId="{491FDF6E-1DC5-42E9-A0CD-A20A88321494}" type="presParOf" srcId="{88B3C5A8-6E4D-7E45-AF2A-33EDE411167E}" destId="{421803B7-148C-D840-8C2A-1C1276E798E5}" srcOrd="1" destOrd="0" presId="urn:microsoft.com/office/officeart/2005/8/layout/hProcess9"/>
    <dgm:cxn modelId="{7EC23D48-0463-4581-956A-B28BEC3A67E8}" type="presParOf" srcId="{421803B7-148C-D840-8C2A-1C1276E798E5}" destId="{E6AACA6B-554F-BF4D-AA02-139F7C24C374}" srcOrd="0" destOrd="0" presId="urn:microsoft.com/office/officeart/2005/8/layout/hProcess9"/>
    <dgm:cxn modelId="{5D3F2BAC-7B84-498D-8494-A948CA9F225B}" type="presParOf" srcId="{421803B7-148C-D840-8C2A-1C1276E798E5}" destId="{21A91741-D21E-D049-A3DB-091F8B894044}" srcOrd="1" destOrd="0" presId="urn:microsoft.com/office/officeart/2005/8/layout/hProcess9"/>
    <dgm:cxn modelId="{A8DD31CF-C0BD-4D39-9FBF-14CB1FC01A8F}" type="presParOf" srcId="{421803B7-148C-D840-8C2A-1C1276E798E5}" destId="{036A6867-6F3F-2B4F-9624-908667669577}" srcOrd="2" destOrd="0" presId="urn:microsoft.com/office/officeart/2005/8/layout/hProcess9"/>
    <dgm:cxn modelId="{A0434581-A2A3-4195-B524-C0BA5C0DF266}" type="presParOf" srcId="{421803B7-148C-D840-8C2A-1C1276E798E5}" destId="{5886373D-8C0C-404C-922B-3D4D76BD5D4B}" srcOrd="3" destOrd="0" presId="urn:microsoft.com/office/officeart/2005/8/layout/hProcess9"/>
    <dgm:cxn modelId="{6CEBE452-0E8A-40DF-82BA-95512B1F3B70}" type="presParOf" srcId="{421803B7-148C-D840-8C2A-1C1276E798E5}" destId="{EFB48D02-7F82-AB4D-9FDC-0942EA33240F}" srcOrd="4" destOrd="0" presId="urn:microsoft.com/office/officeart/2005/8/layout/hProcess9"/>
    <dgm:cxn modelId="{63D5F4BB-91FC-49C4-AE5F-21937EA20283}" type="presParOf" srcId="{421803B7-148C-D840-8C2A-1C1276E798E5}" destId="{E6A8C701-1FB5-E44D-AD08-6F80FDC28327}" srcOrd="5" destOrd="0" presId="urn:microsoft.com/office/officeart/2005/8/layout/hProcess9"/>
    <dgm:cxn modelId="{01E5F346-89BA-4690-93D5-82036FEEB713}" type="presParOf" srcId="{421803B7-148C-D840-8C2A-1C1276E798E5}" destId="{12BC6F9D-E9F5-42DF-B224-245F0ED2176F}" srcOrd="6" destOrd="0" presId="urn:microsoft.com/office/officeart/2005/8/layout/hProcess9"/>
    <dgm:cxn modelId="{892E6E71-EF4E-4952-B5DE-2D4F7FDF0F7C}" type="presParOf" srcId="{421803B7-148C-D840-8C2A-1C1276E798E5}" destId="{3EE73853-D39D-4ED8-B881-41EDAD313179}" srcOrd="7" destOrd="0" presId="urn:microsoft.com/office/officeart/2005/8/layout/hProcess9"/>
    <dgm:cxn modelId="{71C1DED0-CB76-465B-B16B-EC4E38692CD5}" type="presParOf" srcId="{421803B7-148C-D840-8C2A-1C1276E798E5}" destId="{0BC11F5E-FA73-1540-9064-6945EEA2426E}" srcOrd="8" destOrd="0" presId="urn:microsoft.com/office/officeart/2005/8/layout/hProcess9"/>
    <dgm:cxn modelId="{EC1C2974-BBC6-466F-8B60-BB942BDBA9F7}" type="presParOf" srcId="{421803B7-148C-D840-8C2A-1C1276E798E5}" destId="{C4E74BC8-ADB1-364B-954C-72DC640AB484}" srcOrd="9" destOrd="0" presId="urn:microsoft.com/office/officeart/2005/8/layout/hProcess9"/>
    <dgm:cxn modelId="{377D83E8-794D-4DD7-8088-BEDC0A58EC3A}" type="presParOf" srcId="{421803B7-148C-D840-8C2A-1C1276E798E5}" destId="{469C4A28-AA2D-4BA9-8EEC-61D13996C3CA}"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2311312-5453-4838-B29E-4EA3A882F044}" type="datetime1">
              <a:rPr lang="en-US"/>
              <a:pPr>
                <a:defRPr/>
              </a:pPr>
              <a:t>1/18/2016</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72E45660-14A8-4B58-9D54-FCF5FD535C8A}" type="slidenum">
              <a:rPr lang="en-US"/>
              <a:pPr>
                <a:defRPr/>
              </a:pPr>
              <a:t>‹N°›</a:t>
            </a:fld>
            <a:endParaRPr lang="en-US"/>
          </a:p>
        </p:txBody>
      </p:sp>
    </p:spTree>
    <p:extLst>
      <p:ext uri="{BB962C8B-B14F-4D97-AF65-F5344CB8AC3E}">
        <p14:creationId xmlns:p14="http://schemas.microsoft.com/office/powerpoint/2010/main" val="22592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dirty="0"/>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ECD9CA4-4D38-43C9-9B39-98127E024D67}" type="datetime1">
              <a:rPr lang="en-US"/>
              <a:pPr>
                <a:defRPr/>
              </a:pPr>
              <a:t>1/18/2016</a:t>
            </a:fld>
            <a:endParaRPr lang="en-US"/>
          </a:p>
        </p:txBody>
      </p:sp>
      <p:sp>
        <p:nvSpPr>
          <p:cNvPr id="31748"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F7D2AE92-4CF7-4F2F-AFA6-368DD66A7D63}" type="slidenum">
              <a:rPr lang="en-US"/>
              <a:pPr>
                <a:defRPr/>
              </a:pPr>
              <a:t>‹N°›</a:t>
            </a:fld>
            <a:endParaRPr lang="en-US"/>
          </a:p>
        </p:txBody>
      </p:sp>
    </p:spTree>
    <p:extLst>
      <p:ext uri="{BB962C8B-B14F-4D97-AF65-F5344CB8AC3E}">
        <p14:creationId xmlns:p14="http://schemas.microsoft.com/office/powerpoint/2010/main" val="2967502077"/>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3.org/TR/DOM-Level-2-Core/glossary.html#dt-API"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www.w3.org/TR/DOM-Level-2-Core/glossary.html#dt-XML" TargetMode="External"/><Relationship Id="rId4" Type="http://schemas.openxmlformats.org/officeDocument/2006/relationships/hyperlink" Target="https://www.w3.org/TR/DOM-Level-2-Core/glossary.html#dt-HTML"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e l'image des diapositives 1"/>
          <p:cNvSpPr>
            <a:spLocks noGrp="1" noRot="1" noChangeAspect="1" noTextEdit="1"/>
          </p:cNvSpPr>
          <p:nvPr>
            <p:ph type="sldImg"/>
          </p:nvPr>
        </p:nvSpPr>
        <p:spPr>
          <a:ln/>
        </p:spPr>
      </p:sp>
      <p:sp>
        <p:nvSpPr>
          <p:cNvPr id="32771" name="Espace réservé des commentaires 2"/>
          <p:cNvSpPr>
            <a:spLocks noGrp="1"/>
          </p:cNvSpPr>
          <p:nvPr>
            <p:ph type="body" idx="1"/>
          </p:nvPr>
        </p:nvSpPr>
        <p:spPr>
          <a:noFill/>
          <a:ln/>
        </p:spPr>
        <p:txBody>
          <a:bodyPr/>
          <a:lstStyle/>
          <a:p>
            <a:pPr defTabSz="461963" eaLnBrk="1" hangingPunct="1">
              <a:spcBef>
                <a:spcPct val="0"/>
              </a:spcBef>
              <a:defRPr/>
            </a:pPr>
            <a:r>
              <a:rPr lang="fr-FR" b="1" dirty="0" smtClean="0">
                <a:ea typeface="ＭＳ Ｐゴシック" charset="0"/>
                <a:cs typeface="ＭＳ Ｐゴシック" charset="0"/>
              </a:rPr>
              <a:t>© SUPINFO International </a:t>
            </a:r>
            <a:r>
              <a:rPr lang="fr-FR" b="1" dirty="0" err="1" smtClean="0">
                <a:ea typeface="ＭＳ Ｐゴシック" charset="0"/>
                <a:cs typeface="ＭＳ Ｐゴシック" charset="0"/>
              </a:rPr>
              <a:t>University</a:t>
            </a:r>
            <a:r>
              <a:rPr lang="fr-FR" b="1" dirty="0" smtClean="0">
                <a:ea typeface="ＭＳ Ｐゴシック" charset="0"/>
                <a:cs typeface="ＭＳ Ｐゴシック" charset="0"/>
              </a:rPr>
              <a:t> </a:t>
            </a:r>
            <a:r>
              <a:rPr lang="fr-FR" dirty="0" smtClean="0">
                <a:ea typeface="ＭＳ Ｐゴシック" charset="0"/>
                <a:cs typeface="ＭＳ Ｐゴシック" charset="0"/>
              </a:rPr>
              <a:t>- http://</a:t>
            </a:r>
            <a:r>
              <a:rPr lang="fr-FR" dirty="0" err="1" smtClean="0">
                <a:ea typeface="ＭＳ Ｐゴシック" charset="0"/>
                <a:cs typeface="ＭＳ Ｐゴシック" charset="0"/>
              </a:rPr>
              <a:t>www.supinfo.com</a:t>
            </a:r>
            <a:endParaRPr lang="fr-FR"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a:t>
            </a:r>
            <a:r>
              <a:rPr lang="fr-FR" i="1" dirty="0" err="1" smtClean="0">
                <a:ea typeface="ＭＳ Ｐゴシック" charset="0"/>
                <a:cs typeface="ＭＳ Ｐゴシック" charset="0"/>
              </a:rPr>
              <a:t>www.supinfo.com</a:t>
            </a:r>
            <a:r>
              <a:rPr lang="fr-FR" i="1" dirty="0" smtClean="0">
                <a:ea typeface="ＭＳ Ｐゴシック" charset="0"/>
                <a:cs typeface="ＭＳ Ｐゴシック" charset="0"/>
              </a:rPr>
              <a:t>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32772" name="Espace réservé du numéro de diapositive 3"/>
          <p:cNvSpPr>
            <a:spLocks noGrp="1"/>
          </p:cNvSpPr>
          <p:nvPr>
            <p:ph type="sldNum" sz="quarter" idx="5"/>
          </p:nvPr>
        </p:nvSpPr>
        <p:spPr>
          <a:noFill/>
        </p:spPr>
        <p:txBody>
          <a:bodyPr/>
          <a:lstStyle/>
          <a:p>
            <a:fld id="{84C3C27A-FE85-4025-83C4-ED52E72ED52D}" type="slidenum">
              <a:rPr lang="fr-FR"/>
              <a:pPr/>
              <a:t>1</a:t>
            </a:fld>
            <a:endParaRPr lang="fr-FR"/>
          </a:p>
        </p:txBody>
      </p:sp>
    </p:spTree>
    <p:extLst>
      <p:ext uri="{BB962C8B-B14F-4D97-AF65-F5344CB8AC3E}">
        <p14:creationId xmlns:p14="http://schemas.microsoft.com/office/powerpoint/2010/main" val="3951310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if a </a:t>
            </a:r>
            <a:r>
              <a:rPr lang="en-US" dirty="0" err="1" smtClean="0"/>
              <a:t>parseInt</a:t>
            </a:r>
            <a:r>
              <a:rPr lang="en-US" dirty="0" smtClean="0"/>
              <a:t> fails you get a </a:t>
            </a:r>
            <a:r>
              <a:rPr lang="en-US" dirty="0" err="1" smtClean="0"/>
              <a:t>NaN</a:t>
            </a:r>
            <a:r>
              <a:rPr lang="en-US" dirty="0" smtClean="0"/>
              <a:t>, which</a:t>
            </a:r>
            <a:r>
              <a:rPr lang="en-US" baseline="0" dirty="0" smtClean="0"/>
              <a:t> means Not a Number.</a:t>
            </a:r>
          </a:p>
          <a:p>
            <a:r>
              <a:rPr lang="fr-FR" baseline="0" dirty="0" smtClean="0"/>
              <a:t>You </a:t>
            </a:r>
            <a:r>
              <a:rPr lang="fr-FR" baseline="0" dirty="0" err="1" smtClean="0"/>
              <a:t>can</a:t>
            </a:r>
            <a:r>
              <a:rPr lang="fr-FR" baseline="0" dirty="0" smtClean="0"/>
              <a:t> </a:t>
            </a:r>
            <a:r>
              <a:rPr lang="fr-FR" baseline="0" dirty="0" err="1" smtClean="0"/>
              <a:t>target</a:t>
            </a:r>
            <a:r>
              <a:rPr lang="fr-FR" baseline="0" dirty="0" smtClean="0"/>
              <a:t> </a:t>
            </a:r>
            <a:r>
              <a:rPr lang="fr-FR" baseline="0" dirty="0" err="1" smtClean="0"/>
              <a:t>these</a:t>
            </a:r>
            <a:r>
              <a:rPr lang="fr-FR" baseline="0" dirty="0" smtClean="0"/>
              <a:t> </a:t>
            </a:r>
            <a:r>
              <a:rPr lang="fr-FR" baseline="0" dirty="0" err="1" smtClean="0"/>
              <a:t>with</a:t>
            </a:r>
            <a:r>
              <a:rPr lang="fr-FR" baseline="0" dirty="0" smtClean="0"/>
              <a:t> the </a:t>
            </a:r>
            <a:r>
              <a:rPr lang="fr-FR" baseline="0" dirty="0" err="1" smtClean="0"/>
              <a:t>isNaN</a:t>
            </a:r>
            <a:r>
              <a:rPr lang="fr-FR" baseline="0" dirty="0" smtClean="0"/>
              <a:t> </a:t>
            </a:r>
            <a:r>
              <a:rPr lang="fr-FR" baseline="0" dirty="0" err="1" smtClean="0"/>
              <a:t>function</a:t>
            </a:r>
            <a:r>
              <a:rPr lang="fr-FR" baseline="0"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32</a:t>
            </a:fld>
            <a:endParaRPr lang="en-US"/>
          </a:p>
        </p:txBody>
      </p:sp>
    </p:spTree>
    <p:extLst>
      <p:ext uri="{BB962C8B-B14F-4D97-AF65-F5344CB8AC3E}">
        <p14:creationId xmlns:p14="http://schemas.microsoft.com/office/powerpoint/2010/main" val="3062112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Arial" panose="020B0604020202020204" pitchFamily="34" charset="0"/>
              <a:buChar char="•"/>
            </a:pPr>
            <a:r>
              <a:rPr lang="fr-FR" dirty="0" smtClean="0"/>
              <a:t>Use </a:t>
            </a:r>
            <a:r>
              <a:rPr lang="fr-FR" dirty="0" err="1" smtClean="0"/>
              <a:t>Math.random</a:t>
            </a:r>
            <a:r>
              <a:rPr lang="fr-FR" dirty="0" smtClean="0"/>
              <a:t>(); to </a:t>
            </a:r>
            <a:r>
              <a:rPr lang="fr-FR" dirty="0" err="1" smtClean="0"/>
              <a:t>create</a:t>
            </a:r>
            <a:r>
              <a:rPr lang="fr-FR" baseline="0" dirty="0" smtClean="0"/>
              <a:t> a </a:t>
            </a:r>
            <a:r>
              <a:rPr lang="fr-FR" baseline="0" dirty="0" err="1" smtClean="0"/>
              <a:t>random</a:t>
            </a:r>
            <a:r>
              <a:rPr lang="fr-FR" baseline="0" dirty="0" smtClean="0"/>
              <a:t> </a:t>
            </a:r>
            <a:r>
              <a:rPr lang="fr-FR" baseline="0" dirty="0" err="1" smtClean="0"/>
              <a:t>number</a:t>
            </a:r>
            <a:r>
              <a:rPr lang="fr-FR" baseline="0" dirty="0" smtClean="0"/>
              <a:t>:</a:t>
            </a:r>
          </a:p>
          <a:p>
            <a:pPr marL="0" indent="0">
              <a:buFont typeface="Arial" panose="020B0604020202020204" pitchFamily="34" charset="0"/>
              <a:buNone/>
            </a:pPr>
            <a:r>
              <a:rPr lang="fr-FR" baseline="0" dirty="0" smtClean="0"/>
              <a:t>Var </a:t>
            </a:r>
            <a:r>
              <a:rPr lang="fr-FR" baseline="0" dirty="0" err="1" smtClean="0"/>
              <a:t>numberToFind</a:t>
            </a:r>
            <a:r>
              <a:rPr lang="fr-FR" baseline="0" dirty="0" smtClean="0"/>
              <a:t> = </a:t>
            </a:r>
            <a:r>
              <a:rPr lang="fr-FR" baseline="0" dirty="0" err="1" smtClean="0"/>
              <a:t>Math.floor</a:t>
            </a:r>
            <a:r>
              <a:rPr lang="fr-FR" baseline="0" dirty="0" smtClean="0"/>
              <a:t>(</a:t>
            </a:r>
            <a:r>
              <a:rPr lang="fr-FR" baseline="0" dirty="0" err="1" smtClean="0"/>
              <a:t>Math.random</a:t>
            </a:r>
            <a:r>
              <a:rPr lang="fr-FR" baseline="0" dirty="0" smtClean="0"/>
              <a:t>() * 100) + 1;</a:t>
            </a:r>
          </a:p>
          <a:p>
            <a:pPr marL="0" indent="0">
              <a:buFont typeface="Arial" panose="020B0604020202020204" pitchFamily="34" charset="0"/>
              <a:buNone/>
            </a:pPr>
            <a:endParaRPr lang="fr-FR" baseline="0" dirty="0" smtClean="0"/>
          </a:p>
          <a:p>
            <a:pPr marL="0" indent="0">
              <a:buFont typeface="Arial" panose="020B0604020202020204" pitchFamily="34" charset="0"/>
              <a:buNone/>
            </a:pPr>
            <a:r>
              <a:rPr lang="fr-FR" baseline="0" dirty="0" err="1" smtClean="0"/>
              <a:t>See</a:t>
            </a:r>
            <a:r>
              <a:rPr lang="fr-FR" baseline="0" dirty="0" smtClean="0"/>
              <a:t> more </a:t>
            </a:r>
            <a:r>
              <a:rPr lang="fr-FR" baseline="0" dirty="0" err="1" smtClean="0"/>
              <a:t>here</a:t>
            </a:r>
            <a:r>
              <a:rPr lang="fr-FR" baseline="0" dirty="0" smtClean="0"/>
              <a:t>: https://developer.mozilla.org/en-US/docs/Web/JavaScript/Reference/Global_Objects/Math/random</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dirty="0"/>
          </a:p>
        </p:txBody>
      </p:sp>
      <p:sp>
        <p:nvSpPr>
          <p:cNvPr id="5" name="Espace réservé de la date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Espace réservé du pied de page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pPr>
              <a:defRPr/>
            </a:pPr>
            <a:fld id="{F7D2AE92-4CF7-4F2F-AFA6-368DD66A7D63}" type="slidenum">
              <a:rPr lang="en-US" smtClean="0"/>
              <a:pPr>
                <a:defRPr/>
              </a:pPr>
              <a:t>46</a:t>
            </a:fld>
            <a:endParaRPr lang="en-US"/>
          </a:p>
        </p:txBody>
      </p:sp>
    </p:spTree>
    <p:extLst>
      <p:ext uri="{BB962C8B-B14F-4D97-AF65-F5344CB8AC3E}">
        <p14:creationId xmlns:p14="http://schemas.microsoft.com/office/powerpoint/2010/main" val="978989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57</a:t>
            </a:fld>
            <a:endParaRPr lang="en-US"/>
          </a:p>
        </p:txBody>
      </p:sp>
    </p:spTree>
    <p:extLst>
      <p:ext uri="{BB962C8B-B14F-4D97-AF65-F5344CB8AC3E}">
        <p14:creationId xmlns:p14="http://schemas.microsoft.com/office/powerpoint/2010/main" val="199933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58</a:t>
            </a:fld>
            <a:endParaRPr lang="en-US"/>
          </a:p>
        </p:txBody>
      </p:sp>
    </p:spTree>
    <p:extLst>
      <p:ext uri="{BB962C8B-B14F-4D97-AF65-F5344CB8AC3E}">
        <p14:creationId xmlns:p14="http://schemas.microsoft.com/office/powerpoint/2010/main" val="199933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see more about anonymous functions later…</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59</a:t>
            </a:fld>
            <a:endParaRPr lang="en-US"/>
          </a:p>
        </p:txBody>
      </p:sp>
    </p:spTree>
    <p:extLst>
      <p:ext uri="{BB962C8B-B14F-4D97-AF65-F5344CB8AC3E}">
        <p14:creationId xmlns:p14="http://schemas.microsoft.com/office/powerpoint/2010/main" val="4207893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60</a:t>
            </a:fld>
            <a:endParaRPr lang="en-US"/>
          </a:p>
        </p:txBody>
      </p:sp>
    </p:spTree>
    <p:extLst>
      <p:ext uri="{BB962C8B-B14F-4D97-AF65-F5344CB8AC3E}">
        <p14:creationId xmlns:p14="http://schemas.microsoft.com/office/powerpoint/2010/main" val="199933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61</a:t>
            </a:fld>
            <a:endParaRPr lang="en-US"/>
          </a:p>
        </p:txBody>
      </p:sp>
    </p:spTree>
    <p:extLst>
      <p:ext uri="{BB962C8B-B14F-4D97-AF65-F5344CB8AC3E}">
        <p14:creationId xmlns:p14="http://schemas.microsoft.com/office/powerpoint/2010/main" val="457578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62</a:t>
            </a:fld>
            <a:endParaRPr lang="en-US"/>
          </a:p>
        </p:txBody>
      </p:sp>
    </p:spTree>
    <p:extLst>
      <p:ext uri="{BB962C8B-B14F-4D97-AF65-F5344CB8AC3E}">
        <p14:creationId xmlns:p14="http://schemas.microsoft.com/office/powerpoint/2010/main" val="1129645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Note </a:t>
            </a:r>
            <a:r>
              <a:rPr lang="fr-FR" dirty="0" err="1" smtClean="0"/>
              <a:t>that</a:t>
            </a:r>
            <a:r>
              <a:rPr lang="fr-FR" dirty="0" smtClean="0"/>
              <a:t> CSS </a:t>
            </a:r>
            <a:r>
              <a:rPr lang="fr-FR" dirty="0" err="1" smtClean="0"/>
              <a:t>properties</a:t>
            </a:r>
            <a:r>
              <a:rPr lang="fr-FR" dirty="0" smtClean="0"/>
              <a:t> </a:t>
            </a:r>
            <a:r>
              <a:rPr lang="fr-FR" dirty="0" err="1" smtClean="0"/>
              <a:t>with</a:t>
            </a:r>
            <a:r>
              <a:rPr lang="fr-FR" dirty="0" smtClean="0"/>
              <a:t> « - » in </a:t>
            </a:r>
            <a:r>
              <a:rPr lang="fr-FR" dirty="0" err="1" smtClean="0"/>
              <a:t>them</a:t>
            </a:r>
            <a:r>
              <a:rPr lang="fr-FR" dirty="0" smtClean="0"/>
              <a:t> are </a:t>
            </a:r>
            <a:r>
              <a:rPr lang="fr-FR" dirty="0" err="1" smtClean="0"/>
              <a:t>translated</a:t>
            </a:r>
            <a:r>
              <a:rPr lang="fr-FR" baseline="0" dirty="0" smtClean="0"/>
              <a:t> to </a:t>
            </a:r>
            <a:r>
              <a:rPr lang="fr-FR" baseline="0" dirty="0" err="1" smtClean="0"/>
              <a:t>camelCase</a:t>
            </a:r>
            <a:r>
              <a:rPr lang="fr-FR" baseline="0" dirty="0" smtClean="0"/>
              <a:t>.</a:t>
            </a:r>
          </a:p>
          <a:p>
            <a:r>
              <a:rPr lang="fr-FR" baseline="0" dirty="0" smtClean="0"/>
              <a:t>Ex:</a:t>
            </a:r>
          </a:p>
          <a:p>
            <a:r>
              <a:rPr lang="fr-FR" baseline="0" dirty="0" smtClean="0"/>
              <a:t>CSS : </a:t>
            </a:r>
            <a:r>
              <a:rPr lang="fr-FR" baseline="0" dirty="0" err="1" smtClean="0"/>
              <a:t>text-transform</a:t>
            </a:r>
            <a:endParaRPr lang="fr-FR" baseline="0" dirty="0" smtClean="0"/>
          </a:p>
          <a:p>
            <a:r>
              <a:rPr lang="fr-FR" baseline="0" dirty="0" smtClean="0"/>
              <a:t>JS : </a:t>
            </a:r>
            <a:r>
              <a:rPr lang="fr-FR" baseline="0" dirty="0" err="1" smtClean="0"/>
              <a:t>textTransform</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dirty="0"/>
          </a:p>
        </p:txBody>
      </p:sp>
      <p:sp>
        <p:nvSpPr>
          <p:cNvPr id="5" name="Espace réservé de la date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Espace réservé du pied de page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pPr>
              <a:defRPr/>
            </a:pPr>
            <a:fld id="{F7D2AE92-4CF7-4F2F-AFA6-368DD66A7D63}" type="slidenum">
              <a:rPr lang="en-US" smtClean="0"/>
              <a:pPr>
                <a:defRPr/>
              </a:pPr>
              <a:t>83</a:t>
            </a:fld>
            <a:endParaRPr lang="en-US"/>
          </a:p>
        </p:txBody>
      </p:sp>
    </p:spTree>
    <p:extLst>
      <p:ext uri="{BB962C8B-B14F-4D97-AF65-F5344CB8AC3E}">
        <p14:creationId xmlns:p14="http://schemas.microsoft.com/office/powerpoint/2010/main" val="127983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95</a:t>
            </a:fld>
            <a:endParaRPr lang="en-US"/>
          </a:p>
        </p:txBody>
      </p:sp>
    </p:spTree>
    <p:extLst>
      <p:ext uri="{BB962C8B-B14F-4D97-AF65-F5344CB8AC3E}">
        <p14:creationId xmlns:p14="http://schemas.microsoft.com/office/powerpoint/2010/main" val="1255449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DOM = Document Object Model</a:t>
            </a:r>
          </a:p>
          <a:p>
            <a:r>
              <a:rPr lang="fr-FR" dirty="0" smtClean="0"/>
              <a:t>In </a:t>
            </a:r>
            <a:r>
              <a:rPr lang="fr-FR" dirty="0" err="1" smtClean="0"/>
              <a:t>two</a:t>
            </a:r>
            <a:r>
              <a:rPr lang="fr-FR" baseline="0" dirty="0" smtClean="0"/>
              <a:t> </a:t>
            </a:r>
            <a:r>
              <a:rPr lang="fr-FR" baseline="0" dirty="0" err="1" smtClean="0"/>
              <a:t>words</a:t>
            </a:r>
            <a:r>
              <a:rPr lang="fr-FR" baseline="0" dirty="0" smtClean="0"/>
              <a:t>, the DOM </a:t>
            </a:r>
            <a:r>
              <a:rPr lang="fr-FR" baseline="0" dirty="0" err="1" smtClean="0"/>
              <a:t>is</a:t>
            </a:r>
            <a:r>
              <a:rPr lang="fr-FR" baseline="0" dirty="0" smtClean="0"/>
              <a:t> a </a:t>
            </a:r>
            <a:r>
              <a:rPr lang="fr-FR" baseline="0" dirty="0" err="1" smtClean="0"/>
              <a:t>representation</a:t>
            </a:r>
            <a:r>
              <a:rPr lang="fr-FR" baseline="0" dirty="0" smtClean="0"/>
              <a:t> of </a:t>
            </a:r>
            <a:r>
              <a:rPr lang="fr-FR" baseline="0" dirty="0" err="1" smtClean="0"/>
              <a:t>your</a:t>
            </a:r>
            <a:r>
              <a:rPr lang="fr-FR" baseline="0" dirty="0" smtClean="0"/>
              <a:t> web page.</a:t>
            </a:r>
          </a:p>
          <a:p>
            <a:endParaRPr lang="fr-FR" baseline="0" dirty="0" smtClean="0"/>
          </a:p>
          <a:p>
            <a:r>
              <a:rPr lang="fr-FR" baseline="0" dirty="0" smtClean="0"/>
              <a:t>A longer </a:t>
            </a:r>
            <a:r>
              <a:rPr lang="fr-FR" baseline="0" dirty="0" err="1" smtClean="0"/>
              <a:t>explanation</a:t>
            </a:r>
            <a:r>
              <a:rPr lang="fr-FR" baseline="0" dirty="0" smtClean="0"/>
              <a:t>:</a:t>
            </a:r>
          </a:p>
          <a:p>
            <a:r>
              <a:rPr lang="fr-FR" baseline="0" dirty="0" smtClean="0"/>
              <a:t>« </a:t>
            </a:r>
            <a:r>
              <a:rPr lang="en-US" sz="1200" b="0" i="0" kern="1200" dirty="0" smtClean="0">
                <a:solidFill>
                  <a:schemeClr val="tx1"/>
                </a:solidFill>
                <a:effectLst/>
                <a:latin typeface="Arial" charset="0"/>
                <a:ea typeface="ＭＳ Ｐゴシック" charset="-128"/>
                <a:cs typeface="ＭＳ Ｐゴシック" charset="-128"/>
              </a:rPr>
              <a:t>The Document Object Model (DOM) is an application programming interface (</a:t>
            </a:r>
            <a:r>
              <a:rPr lang="en-US" sz="1200" b="0" i="1" kern="1200" dirty="0" smtClean="0">
                <a:solidFill>
                  <a:schemeClr val="tx1"/>
                </a:solidFill>
                <a:effectLst/>
                <a:latin typeface="Arial" charset="0"/>
                <a:ea typeface="ＭＳ Ｐゴシック" charset="-128"/>
                <a:cs typeface="ＭＳ Ｐゴシック" charset="-128"/>
                <a:hlinkClick r:id="rId3"/>
              </a:rPr>
              <a:t>API</a:t>
            </a:r>
            <a:r>
              <a:rPr lang="en-US" sz="1200" b="0" i="0" kern="1200" dirty="0" smtClean="0">
                <a:solidFill>
                  <a:schemeClr val="tx1"/>
                </a:solidFill>
                <a:effectLst/>
                <a:latin typeface="Arial" charset="0"/>
                <a:ea typeface="ＭＳ Ｐゴシック" charset="-128"/>
                <a:cs typeface="ＭＳ Ｐゴシック" charset="-128"/>
              </a:rPr>
              <a:t>) for valid </a:t>
            </a:r>
            <a:r>
              <a:rPr lang="en-US" sz="1200" b="0" i="1" kern="1200" dirty="0" smtClean="0">
                <a:solidFill>
                  <a:schemeClr val="tx1"/>
                </a:solidFill>
                <a:effectLst/>
                <a:latin typeface="Arial" charset="0"/>
                <a:ea typeface="ＭＳ Ｐゴシック" charset="-128"/>
                <a:cs typeface="ＭＳ Ｐゴシック" charset="-128"/>
                <a:hlinkClick r:id="rId4"/>
              </a:rPr>
              <a:t>HTML</a:t>
            </a:r>
            <a:r>
              <a:rPr lang="en-US" sz="1200" b="0" i="0" kern="1200" dirty="0" smtClean="0">
                <a:solidFill>
                  <a:schemeClr val="tx1"/>
                </a:solidFill>
                <a:effectLst/>
                <a:latin typeface="Arial" charset="0"/>
                <a:ea typeface="ＭＳ Ｐゴシック" charset="-128"/>
                <a:cs typeface="ＭＳ Ｐゴシック" charset="-128"/>
              </a:rPr>
              <a:t> and well-formed </a:t>
            </a:r>
            <a:r>
              <a:rPr lang="en-US" sz="1200" b="0" i="1" kern="1200" dirty="0" smtClean="0">
                <a:solidFill>
                  <a:schemeClr val="tx1"/>
                </a:solidFill>
                <a:effectLst/>
                <a:latin typeface="Arial" charset="0"/>
                <a:ea typeface="ＭＳ Ｐゴシック" charset="-128"/>
                <a:cs typeface="ＭＳ Ｐゴシック" charset="-128"/>
                <a:hlinkClick r:id="rId5"/>
              </a:rPr>
              <a:t>XML</a:t>
            </a:r>
            <a:r>
              <a:rPr lang="en-US" sz="1200" b="0" i="0" kern="1200" dirty="0" smtClean="0">
                <a:solidFill>
                  <a:schemeClr val="tx1"/>
                </a:solidFill>
                <a:effectLst/>
                <a:latin typeface="Arial" charset="0"/>
                <a:ea typeface="ＭＳ Ｐゴシック" charset="-128"/>
                <a:cs typeface="ＭＳ Ｐゴシック" charset="-128"/>
              </a:rPr>
              <a:t> documents. It defines the logical structure of documents and the way a document is accessed and manipulated. In the DOM specification, the term "document" is used in the broad sense - increasingly, XML is being used as a way of representing many different kinds of information that may be stored in diverse systems, and much of this would traditionally be seen as data rather than as documents. Nevertheless, XML presents this data as documents, and the DOM may be used to manage this data.”</a:t>
            </a:r>
          </a:p>
          <a:p>
            <a:r>
              <a:rPr lang="fr-FR" baseline="0" dirty="0" smtClean="0"/>
              <a:t>https://www.w3.org/TR/DOM-Level-2-Core/introduction.html</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dirty="0"/>
          </a:p>
        </p:txBody>
      </p:sp>
      <p:sp>
        <p:nvSpPr>
          <p:cNvPr id="5" name="Espace réservé de la date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Espace réservé du pied de page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pPr>
              <a:defRPr/>
            </a:pPr>
            <a:fld id="{F7D2AE92-4CF7-4F2F-AFA6-368DD66A7D63}" type="slidenum">
              <a:rPr lang="en-US" smtClean="0"/>
              <a:pPr>
                <a:defRPr/>
              </a:pPr>
              <a:t>9</a:t>
            </a:fld>
            <a:endParaRPr lang="en-US"/>
          </a:p>
        </p:txBody>
      </p:sp>
    </p:spTree>
    <p:extLst>
      <p:ext uri="{BB962C8B-B14F-4D97-AF65-F5344CB8AC3E}">
        <p14:creationId xmlns:p14="http://schemas.microsoft.com/office/powerpoint/2010/main" val="2988764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dirty="0"/>
          </a:p>
        </p:txBody>
      </p:sp>
      <p:sp>
        <p:nvSpPr>
          <p:cNvPr id="5" name="Espace réservé de la date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Espace réservé du pied de page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pPr>
              <a:defRPr/>
            </a:pPr>
            <a:fld id="{F7D2AE92-4CF7-4F2F-AFA6-368DD66A7D63}" type="slidenum">
              <a:rPr lang="en-US" smtClean="0"/>
              <a:pPr>
                <a:defRPr/>
              </a:pPr>
              <a:t>104</a:t>
            </a:fld>
            <a:endParaRPr lang="en-US"/>
          </a:p>
        </p:txBody>
      </p:sp>
    </p:spTree>
    <p:extLst>
      <p:ext uri="{BB962C8B-B14F-4D97-AF65-F5344CB8AC3E}">
        <p14:creationId xmlns:p14="http://schemas.microsoft.com/office/powerpoint/2010/main" val="945288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Deactivate a button:</a:t>
            </a:r>
          </a:p>
          <a:p>
            <a:r>
              <a:rPr lang="en-US" dirty="0" err="1" smtClean="0"/>
              <a:t>document.querySelector</a:t>
            </a:r>
            <a:r>
              <a:rPr lang="en-US" dirty="0" smtClean="0"/>
              <a:t>("button").</a:t>
            </a:r>
            <a:r>
              <a:rPr lang="en-US" dirty="0" err="1" smtClean="0"/>
              <a:t>setAttribute</a:t>
            </a:r>
            <a:r>
              <a:rPr lang="en-US" dirty="0" smtClean="0"/>
              <a:t>("disabled", true);</a:t>
            </a:r>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110</a:t>
            </a:fld>
            <a:endParaRPr lang="en-US"/>
          </a:p>
        </p:txBody>
      </p:sp>
    </p:spTree>
    <p:extLst>
      <p:ext uri="{BB962C8B-B14F-4D97-AF65-F5344CB8AC3E}">
        <p14:creationId xmlns:p14="http://schemas.microsoft.com/office/powerpoint/2010/main" val="2117450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Deactivate a button:</a:t>
            </a:r>
          </a:p>
          <a:p>
            <a:r>
              <a:rPr lang="en-US" dirty="0" err="1" smtClean="0"/>
              <a:t>document.querySelector</a:t>
            </a:r>
            <a:r>
              <a:rPr lang="en-US" dirty="0" smtClean="0"/>
              <a:t>("button").</a:t>
            </a:r>
            <a:r>
              <a:rPr lang="en-US" dirty="0" err="1" smtClean="0"/>
              <a:t>setAttribute</a:t>
            </a:r>
            <a:r>
              <a:rPr lang="en-US" dirty="0" smtClean="0"/>
              <a:t>("disabled", true);</a:t>
            </a:r>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111</a:t>
            </a:fld>
            <a:endParaRPr lang="en-US"/>
          </a:p>
        </p:txBody>
      </p:sp>
    </p:spTree>
    <p:extLst>
      <p:ext uri="{BB962C8B-B14F-4D97-AF65-F5344CB8AC3E}">
        <p14:creationId xmlns:p14="http://schemas.microsoft.com/office/powerpoint/2010/main" val="4043248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Deactivate a button:</a:t>
            </a:r>
          </a:p>
          <a:p>
            <a:r>
              <a:rPr lang="en-US" dirty="0" err="1" smtClean="0"/>
              <a:t>document.querySelector</a:t>
            </a:r>
            <a:r>
              <a:rPr lang="en-US" dirty="0" smtClean="0"/>
              <a:t>("button").</a:t>
            </a:r>
            <a:r>
              <a:rPr lang="en-US" dirty="0" err="1" smtClean="0"/>
              <a:t>setAttribute</a:t>
            </a:r>
            <a:r>
              <a:rPr lang="en-US" dirty="0" smtClean="0"/>
              <a:t>("disabled", true);</a:t>
            </a:r>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112</a:t>
            </a:fld>
            <a:endParaRPr lang="en-US"/>
          </a:p>
        </p:txBody>
      </p:sp>
    </p:spTree>
    <p:extLst>
      <p:ext uri="{BB962C8B-B14F-4D97-AF65-F5344CB8AC3E}">
        <p14:creationId xmlns:p14="http://schemas.microsoft.com/office/powerpoint/2010/main" val="3420446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Goal of</a:t>
            </a:r>
            <a:r>
              <a:rPr lang="fr-FR" baseline="0" dirty="0" smtClean="0"/>
              <a:t> </a:t>
            </a:r>
            <a:r>
              <a:rPr lang="fr-FR" baseline="0" dirty="0" err="1" smtClean="0"/>
              <a:t>this</a:t>
            </a:r>
            <a:r>
              <a:rPr lang="fr-FR" baseline="0" dirty="0" smtClean="0"/>
              <a:t> </a:t>
            </a:r>
            <a:r>
              <a:rPr lang="fr-FR" baseline="0" dirty="0" err="1" smtClean="0"/>
              <a:t>exercise</a:t>
            </a:r>
            <a:r>
              <a:rPr lang="fr-FR" baseline="0" dirty="0" smtClean="0"/>
              <a:t> </a:t>
            </a:r>
            <a:r>
              <a:rPr lang="fr-FR" baseline="0" dirty="0" err="1" smtClean="0"/>
              <a:t>is</a:t>
            </a:r>
            <a:r>
              <a:rPr lang="fr-FR" baseline="0" dirty="0" smtClean="0"/>
              <a:t> to </a:t>
            </a:r>
            <a:r>
              <a:rPr lang="fr-FR" baseline="0" dirty="0" err="1" smtClean="0"/>
              <a:t>create</a:t>
            </a:r>
            <a:r>
              <a:rPr lang="fr-FR" baseline="0" dirty="0" smtClean="0"/>
              <a:t> a minimal but </a:t>
            </a:r>
            <a:r>
              <a:rPr lang="fr-FR" baseline="0" dirty="0" err="1" smtClean="0"/>
              <a:t>shippable</a:t>
            </a:r>
            <a:r>
              <a:rPr lang="fr-FR" baseline="0" dirty="0" smtClean="0"/>
              <a:t> </a:t>
            </a:r>
            <a:r>
              <a:rPr lang="fr-FR" baseline="0" dirty="0" err="1" smtClean="0"/>
              <a:t>calculator</a:t>
            </a:r>
            <a:r>
              <a:rPr lang="fr-FR" baseline="0" dirty="0" smtClean="0"/>
              <a:t>, not a </a:t>
            </a:r>
            <a:r>
              <a:rPr lang="fr-FR" baseline="0" dirty="0" err="1" smtClean="0"/>
              <a:t>small</a:t>
            </a:r>
            <a:r>
              <a:rPr lang="fr-FR" baseline="0" dirty="0" smtClean="0"/>
              <a:t> and buggy copy of </a:t>
            </a:r>
            <a:r>
              <a:rPr lang="fr-FR" baseline="0" dirty="0" err="1" smtClean="0"/>
              <a:t>anything</a:t>
            </a:r>
            <a:r>
              <a:rPr lang="fr-FR" baseline="0" dirty="0" smtClean="0"/>
              <a:t> existant on the internet.</a:t>
            </a:r>
          </a:p>
          <a:p>
            <a:r>
              <a:rPr lang="fr-FR" baseline="0" dirty="0" smtClean="0"/>
              <a:t>You have </a:t>
            </a:r>
            <a:r>
              <a:rPr lang="fr-FR" baseline="0" dirty="0" err="1" smtClean="0"/>
              <a:t>several</a:t>
            </a:r>
            <a:r>
              <a:rPr lang="fr-FR" baseline="0" dirty="0" smtClean="0"/>
              <a:t> </a:t>
            </a:r>
            <a:r>
              <a:rPr lang="fr-FR" baseline="0" dirty="0" err="1" smtClean="0"/>
              <a:t>hours</a:t>
            </a:r>
            <a:r>
              <a:rPr lang="fr-FR" baseline="0" dirty="0" smtClean="0"/>
              <a:t> to do </a:t>
            </a:r>
            <a:r>
              <a:rPr lang="fr-FR" baseline="0" dirty="0" err="1" smtClean="0"/>
              <a:t>this</a:t>
            </a:r>
            <a:r>
              <a:rPr lang="fr-FR" baseline="0" dirty="0" smtClean="0"/>
              <a:t> </a:t>
            </a:r>
            <a:r>
              <a:rPr lang="fr-FR" baseline="0" dirty="0" err="1" smtClean="0"/>
              <a:t>exercise</a:t>
            </a:r>
            <a:r>
              <a:rPr lang="fr-FR" baseline="0" dirty="0" smtClean="0"/>
              <a:t>, </a:t>
            </a:r>
            <a:r>
              <a:rPr lang="fr-FR" baseline="0" dirty="0" err="1" smtClean="0"/>
              <a:t>take</a:t>
            </a:r>
            <a:r>
              <a:rPr lang="fr-FR" baseline="0" dirty="0" smtClean="0"/>
              <a:t> </a:t>
            </a:r>
            <a:r>
              <a:rPr lang="fr-FR" baseline="0" dirty="0" err="1" smtClean="0"/>
              <a:t>your</a:t>
            </a:r>
            <a:r>
              <a:rPr lang="fr-FR" baseline="0" dirty="0" smtClean="0"/>
              <a:t> time to display </a:t>
            </a:r>
            <a:r>
              <a:rPr lang="fr-FR" baseline="0" dirty="0" err="1" smtClean="0"/>
              <a:t>it</a:t>
            </a:r>
            <a:r>
              <a:rPr lang="fr-FR" baseline="0" dirty="0" smtClean="0"/>
              <a:t> </a:t>
            </a:r>
            <a:r>
              <a:rPr lang="fr-FR" baseline="0" dirty="0" err="1" smtClean="0"/>
              <a:t>nicely</a:t>
            </a:r>
            <a:r>
              <a:rPr lang="fr-FR" baseline="0" smtClean="0"/>
              <a:t>.</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dirty="0"/>
          </a:p>
        </p:txBody>
      </p:sp>
      <p:sp>
        <p:nvSpPr>
          <p:cNvPr id="5" name="Espace réservé de la date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Espace réservé du pied de page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pPr>
              <a:defRPr/>
            </a:pPr>
            <a:fld id="{F7D2AE92-4CF7-4F2F-AFA6-368DD66A7D63}" type="slidenum">
              <a:rPr lang="en-US" smtClean="0"/>
              <a:pPr>
                <a:defRPr/>
              </a:pPr>
              <a:t>130</a:t>
            </a:fld>
            <a:endParaRPr lang="en-US"/>
          </a:p>
        </p:txBody>
      </p:sp>
    </p:spTree>
    <p:extLst>
      <p:ext uri="{BB962C8B-B14F-4D97-AF65-F5344CB8AC3E}">
        <p14:creationId xmlns:p14="http://schemas.microsoft.com/office/powerpoint/2010/main" val="367825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Notice the default </a:t>
            </a:r>
            <a:r>
              <a:rPr lang="fr-FR" dirty="0" err="1" smtClean="0"/>
              <a:t>behavior</a:t>
            </a:r>
            <a:r>
              <a:rPr lang="fr-FR" baseline="0" dirty="0" smtClean="0"/>
              <a:t> of a </a:t>
            </a:r>
            <a:r>
              <a:rPr lang="fr-FR" baseline="0" dirty="0" err="1" smtClean="0"/>
              <a:t>calculator</a:t>
            </a:r>
            <a:r>
              <a:rPr lang="fr-FR" baseline="0" dirty="0" smtClean="0"/>
              <a:t>.</a:t>
            </a:r>
          </a:p>
          <a:p>
            <a:r>
              <a:rPr lang="fr-FR" baseline="0" dirty="0" err="1" smtClean="0"/>
              <a:t>When</a:t>
            </a:r>
            <a:r>
              <a:rPr lang="fr-FR" baseline="0" dirty="0" smtClean="0"/>
              <a:t> </a:t>
            </a:r>
            <a:r>
              <a:rPr lang="fr-FR" baseline="0" dirty="0" err="1" smtClean="0"/>
              <a:t>you</a:t>
            </a:r>
            <a:r>
              <a:rPr lang="fr-FR" baseline="0" dirty="0" smtClean="0"/>
              <a:t> first click on a </a:t>
            </a:r>
            <a:r>
              <a:rPr lang="fr-FR" baseline="0" dirty="0" err="1" smtClean="0"/>
              <a:t>number</a:t>
            </a:r>
            <a:r>
              <a:rPr lang="fr-FR" baseline="0" dirty="0" smtClean="0"/>
              <a:t>, </a:t>
            </a:r>
            <a:r>
              <a:rPr lang="fr-FR" baseline="0" dirty="0" err="1" smtClean="0"/>
              <a:t>it</a:t>
            </a:r>
            <a:r>
              <a:rPr lang="fr-FR" baseline="0" dirty="0" smtClean="0"/>
              <a:t> sets the number1 </a:t>
            </a:r>
            <a:r>
              <a:rPr lang="fr-FR" baseline="0" dirty="0" err="1" smtClean="0"/>
              <a:t>property</a:t>
            </a:r>
            <a:r>
              <a:rPr lang="fr-FR" baseline="0" dirty="0" smtClean="0"/>
              <a:t> (ex 6)</a:t>
            </a:r>
          </a:p>
          <a:p>
            <a:r>
              <a:rPr lang="fr-FR" baseline="0" dirty="0" smtClean="0"/>
              <a:t>If </a:t>
            </a:r>
            <a:r>
              <a:rPr lang="fr-FR" baseline="0" dirty="0" err="1" smtClean="0"/>
              <a:t>you</a:t>
            </a:r>
            <a:r>
              <a:rPr lang="fr-FR" baseline="0" dirty="0" smtClean="0"/>
              <a:t> click on a second </a:t>
            </a:r>
            <a:r>
              <a:rPr lang="fr-FR" baseline="0" dirty="0" err="1" smtClean="0"/>
              <a:t>number</a:t>
            </a:r>
            <a:r>
              <a:rPr lang="fr-FR" baseline="0" dirty="0" smtClean="0"/>
              <a:t>, </a:t>
            </a:r>
            <a:r>
              <a:rPr lang="fr-FR" baseline="0" dirty="0" err="1" smtClean="0"/>
              <a:t>it</a:t>
            </a:r>
            <a:r>
              <a:rPr lang="fr-FR" baseline="0" dirty="0" smtClean="0"/>
              <a:t> appends </a:t>
            </a:r>
            <a:r>
              <a:rPr lang="fr-FR" baseline="0" dirty="0" err="1" smtClean="0"/>
              <a:t>it</a:t>
            </a:r>
            <a:r>
              <a:rPr lang="fr-FR" baseline="0" dirty="0" smtClean="0"/>
              <a:t> to the number1 </a:t>
            </a:r>
            <a:r>
              <a:rPr lang="fr-FR" baseline="0" dirty="0" err="1" smtClean="0"/>
              <a:t>property</a:t>
            </a:r>
            <a:r>
              <a:rPr lang="fr-FR" baseline="0" dirty="0" smtClean="0"/>
              <a:t> (ex 1 -&gt; </a:t>
            </a:r>
            <a:r>
              <a:rPr lang="fr-FR" baseline="0" dirty="0" err="1" smtClean="0"/>
              <a:t>makes</a:t>
            </a:r>
            <a:r>
              <a:rPr lang="fr-FR" baseline="0" dirty="0" smtClean="0"/>
              <a:t> 61)</a:t>
            </a:r>
          </a:p>
          <a:p>
            <a:r>
              <a:rPr lang="fr-FR" baseline="0" dirty="0" smtClean="0"/>
              <a:t>For </a:t>
            </a:r>
            <a:r>
              <a:rPr lang="fr-FR" baseline="0" dirty="0" err="1" smtClean="0"/>
              <a:t>this</a:t>
            </a:r>
            <a:r>
              <a:rPr lang="fr-FR" baseline="0" dirty="0" smtClean="0"/>
              <a:t>, </a:t>
            </a:r>
            <a:r>
              <a:rPr lang="fr-FR" baseline="0" dirty="0" err="1" smtClean="0"/>
              <a:t>you</a:t>
            </a:r>
            <a:r>
              <a:rPr lang="fr-FR" baseline="0" dirty="0" smtClean="0"/>
              <a:t> </a:t>
            </a:r>
            <a:r>
              <a:rPr lang="fr-FR" baseline="0" dirty="0" err="1" smtClean="0"/>
              <a:t>need</a:t>
            </a:r>
            <a:r>
              <a:rPr lang="fr-FR" baseline="0" dirty="0" smtClean="0"/>
              <a:t> to set number1 as (the </a:t>
            </a:r>
            <a:r>
              <a:rPr lang="fr-FR" baseline="0" dirty="0" err="1" smtClean="0"/>
              <a:t>previous</a:t>
            </a:r>
            <a:r>
              <a:rPr lang="fr-FR" baseline="0" dirty="0" smtClean="0"/>
              <a:t> number1 * 10) + (the </a:t>
            </a:r>
            <a:r>
              <a:rPr lang="fr-FR" baseline="0" dirty="0" err="1" smtClean="0"/>
              <a:t>number</a:t>
            </a:r>
            <a:r>
              <a:rPr lang="fr-FR" baseline="0" dirty="0" smtClean="0"/>
              <a:t> </a:t>
            </a:r>
            <a:r>
              <a:rPr lang="fr-FR" baseline="0" dirty="0" err="1" smtClean="0"/>
              <a:t>you</a:t>
            </a:r>
            <a:r>
              <a:rPr lang="fr-FR" baseline="0" dirty="0" smtClean="0"/>
              <a:t> </a:t>
            </a:r>
            <a:r>
              <a:rPr lang="fr-FR" baseline="0" dirty="0" err="1" smtClean="0"/>
              <a:t>just</a:t>
            </a:r>
            <a:r>
              <a:rPr lang="fr-FR" baseline="0" dirty="0" smtClean="0"/>
              <a:t> </a:t>
            </a:r>
            <a:r>
              <a:rPr lang="fr-FR" baseline="0" dirty="0" err="1" smtClean="0"/>
              <a:t>entered</a:t>
            </a:r>
            <a:r>
              <a:rPr lang="fr-FR" baseline="0" dirty="0" smtClean="0"/>
              <a:t>)</a:t>
            </a:r>
          </a:p>
          <a:p>
            <a:r>
              <a:rPr lang="fr-FR" baseline="0" dirty="0" err="1" smtClean="0"/>
              <a:t>Another</a:t>
            </a:r>
            <a:r>
              <a:rPr lang="fr-FR" baseline="0" dirty="0" smtClean="0"/>
              <a:t> </a:t>
            </a:r>
            <a:r>
              <a:rPr lang="fr-FR" baseline="0" dirty="0" err="1" smtClean="0"/>
              <a:t>thing</a:t>
            </a:r>
            <a:r>
              <a:rPr lang="fr-FR" baseline="0" dirty="0" smtClean="0"/>
              <a:t>, </a:t>
            </a:r>
            <a:r>
              <a:rPr lang="fr-FR" baseline="0" dirty="0" err="1" smtClean="0"/>
              <a:t>when</a:t>
            </a:r>
            <a:r>
              <a:rPr lang="fr-FR" baseline="0" dirty="0" smtClean="0"/>
              <a:t> </a:t>
            </a:r>
            <a:r>
              <a:rPr lang="fr-FR" baseline="0" dirty="0" err="1" smtClean="0"/>
              <a:t>you</a:t>
            </a:r>
            <a:r>
              <a:rPr lang="fr-FR" baseline="0" dirty="0" smtClean="0"/>
              <a:t> click on an </a:t>
            </a:r>
            <a:r>
              <a:rPr lang="fr-FR" baseline="0" dirty="0" err="1" smtClean="0"/>
              <a:t>operator</a:t>
            </a:r>
            <a:r>
              <a:rPr lang="fr-FR" baseline="0" dirty="0" smtClean="0"/>
              <a:t>, the </a:t>
            </a:r>
            <a:r>
              <a:rPr lang="fr-FR" baseline="0" dirty="0" err="1" smtClean="0"/>
              <a:t>number</a:t>
            </a:r>
            <a:r>
              <a:rPr lang="fr-FR" baseline="0" dirty="0" smtClean="0"/>
              <a:t> </a:t>
            </a:r>
            <a:r>
              <a:rPr lang="fr-FR" baseline="0" dirty="0" err="1" smtClean="0"/>
              <a:t>you</a:t>
            </a:r>
            <a:r>
              <a:rPr lang="fr-FR" baseline="0" dirty="0" smtClean="0"/>
              <a:t> type </a:t>
            </a:r>
            <a:r>
              <a:rPr lang="fr-FR" baseline="0" dirty="0" err="1" smtClean="0"/>
              <a:t>after</a:t>
            </a:r>
            <a:r>
              <a:rPr lang="fr-FR" baseline="0" dirty="0" smtClean="0"/>
              <a:t> </a:t>
            </a:r>
            <a:r>
              <a:rPr lang="fr-FR" baseline="0" dirty="0" err="1" smtClean="0"/>
              <a:t>belong</a:t>
            </a:r>
            <a:r>
              <a:rPr lang="fr-FR" baseline="0" dirty="0" smtClean="0"/>
              <a:t> to </a:t>
            </a:r>
            <a:r>
              <a:rPr lang="fr-FR" baseline="0" dirty="0" err="1" smtClean="0"/>
              <a:t>our</a:t>
            </a:r>
            <a:r>
              <a:rPr lang="fr-FR" baseline="0" dirty="0" smtClean="0"/>
              <a:t> number2 </a:t>
            </a:r>
            <a:r>
              <a:rPr lang="fr-FR" baseline="0" dirty="0" err="1" smtClean="0"/>
              <a:t>property</a:t>
            </a:r>
            <a:endParaRPr lang="fr-FR" baseline="0" dirty="0" smtClean="0"/>
          </a:p>
          <a:p>
            <a:r>
              <a:rPr lang="fr-FR" baseline="0" dirty="0" smtClean="0"/>
              <a:t>You </a:t>
            </a:r>
            <a:r>
              <a:rPr lang="fr-FR" baseline="0" dirty="0" err="1" smtClean="0"/>
              <a:t>need</a:t>
            </a:r>
            <a:r>
              <a:rPr lang="fr-FR" baseline="0" dirty="0" smtClean="0"/>
              <a:t> to check in </a:t>
            </a:r>
            <a:r>
              <a:rPr lang="fr-FR" baseline="0" dirty="0" err="1" smtClean="0"/>
              <a:t>this</a:t>
            </a:r>
            <a:r>
              <a:rPr lang="fr-FR" baseline="0" dirty="0" smtClean="0"/>
              <a:t> </a:t>
            </a:r>
            <a:r>
              <a:rPr lang="fr-FR" baseline="0" dirty="0" err="1" smtClean="0"/>
              <a:t>event</a:t>
            </a:r>
            <a:r>
              <a:rPr lang="fr-FR" baseline="0" dirty="0" smtClean="0"/>
              <a:t> if the </a:t>
            </a:r>
            <a:r>
              <a:rPr lang="fr-FR" baseline="0" dirty="0" err="1" smtClean="0"/>
              <a:t>App.currentSign</a:t>
            </a:r>
            <a:r>
              <a:rPr lang="fr-FR" baseline="0" dirty="0" smtClean="0"/>
              <a:t> </a:t>
            </a:r>
            <a:r>
              <a:rPr lang="fr-FR" baseline="0" dirty="0" err="1" smtClean="0"/>
              <a:t>is</a:t>
            </a:r>
            <a:r>
              <a:rPr lang="fr-FR" baseline="0" dirty="0" smtClean="0"/>
              <a:t> set. If not, do the math </a:t>
            </a:r>
            <a:r>
              <a:rPr lang="fr-FR" baseline="0" dirty="0" err="1" smtClean="0"/>
              <a:t>explained</a:t>
            </a:r>
            <a:r>
              <a:rPr lang="fr-FR" baseline="0" dirty="0" smtClean="0"/>
              <a:t> </a:t>
            </a:r>
            <a:r>
              <a:rPr lang="fr-FR" baseline="0" dirty="0" err="1" smtClean="0"/>
              <a:t>above</a:t>
            </a:r>
            <a:r>
              <a:rPr lang="fr-FR" baseline="0" dirty="0" smtClean="0"/>
              <a:t>. If </a:t>
            </a:r>
            <a:r>
              <a:rPr lang="fr-FR" baseline="0" dirty="0" err="1" smtClean="0"/>
              <a:t>so</a:t>
            </a:r>
            <a:r>
              <a:rPr lang="fr-FR" baseline="0" dirty="0" smtClean="0"/>
              <a:t>, do the </a:t>
            </a:r>
            <a:r>
              <a:rPr lang="fr-FR" baseline="0" dirty="0" err="1" smtClean="0"/>
              <a:t>same</a:t>
            </a:r>
            <a:r>
              <a:rPr lang="fr-FR" baseline="0" dirty="0" smtClean="0"/>
              <a:t> math, but store </a:t>
            </a:r>
            <a:r>
              <a:rPr lang="fr-FR" baseline="0" dirty="0" err="1" smtClean="0"/>
              <a:t>it</a:t>
            </a:r>
            <a:r>
              <a:rPr lang="fr-FR" baseline="0" dirty="0" smtClean="0"/>
              <a:t> in number2.</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dirty="0"/>
          </a:p>
        </p:txBody>
      </p:sp>
      <p:sp>
        <p:nvSpPr>
          <p:cNvPr id="5" name="Espace réservé de la date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Espace réservé du pied de page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pPr>
              <a:defRPr/>
            </a:pPr>
            <a:fld id="{F7D2AE92-4CF7-4F2F-AFA6-368DD66A7D63}" type="slidenum">
              <a:rPr lang="en-US" smtClean="0"/>
              <a:pPr>
                <a:defRPr/>
              </a:pPr>
              <a:t>136</a:t>
            </a:fld>
            <a:endParaRPr lang="en-US"/>
          </a:p>
        </p:txBody>
      </p:sp>
    </p:spTree>
    <p:extLst>
      <p:ext uri="{BB962C8B-B14F-4D97-AF65-F5344CB8AC3E}">
        <p14:creationId xmlns:p14="http://schemas.microsoft.com/office/powerpoint/2010/main" val="2995786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err="1" smtClean="0">
                <a:sym typeface="Wingdings" panose="05000000000000000000" pitchFamily="2" charset="2"/>
              </a:rPr>
              <a:t>Allow</a:t>
            </a:r>
            <a:r>
              <a:rPr lang="fr-FR" dirty="0" smtClean="0">
                <a:sym typeface="Wingdings" panose="05000000000000000000" pitchFamily="2" charset="2"/>
              </a:rPr>
              <a:t> </a:t>
            </a:r>
            <a:r>
              <a:rPr lang="fr-FR" dirty="0" err="1" smtClean="0">
                <a:sym typeface="Wingdings" panose="05000000000000000000" pitchFamily="2" charset="2"/>
              </a:rPr>
              <a:t>your</a:t>
            </a:r>
            <a:r>
              <a:rPr lang="fr-FR" dirty="0" smtClean="0">
                <a:sym typeface="Wingdings" panose="05000000000000000000" pitchFamily="2" charset="2"/>
              </a:rPr>
              <a:t> App to </a:t>
            </a:r>
            <a:r>
              <a:rPr lang="fr-FR" dirty="0" err="1" smtClean="0">
                <a:sym typeface="Wingdings" panose="05000000000000000000" pitchFamily="2" charset="2"/>
              </a:rPr>
              <a:t>create</a:t>
            </a:r>
            <a:r>
              <a:rPr lang="fr-FR" dirty="0" smtClean="0">
                <a:sym typeface="Wingdings" panose="05000000000000000000" pitchFamily="2" charset="2"/>
              </a:rPr>
              <a:t> </a:t>
            </a:r>
            <a:r>
              <a:rPr lang="fr-FR" dirty="0" err="1" smtClean="0">
                <a:sym typeface="Wingdings" panose="05000000000000000000" pitchFamily="2" charset="2"/>
              </a:rPr>
              <a:t>several</a:t>
            </a:r>
            <a:r>
              <a:rPr lang="fr-FR" dirty="0" smtClean="0">
                <a:sym typeface="Wingdings" panose="05000000000000000000" pitchFamily="2" charset="2"/>
              </a:rPr>
              <a:t> </a:t>
            </a:r>
            <a:r>
              <a:rPr lang="fr-FR" dirty="0" err="1" smtClean="0">
                <a:sym typeface="Wingdings" panose="05000000000000000000" pitchFamily="2" charset="2"/>
              </a:rPr>
              <a:t>calculators</a:t>
            </a:r>
            <a:r>
              <a:rPr lang="fr-FR" dirty="0" smtClean="0">
                <a:sym typeface="Wingdings" panose="05000000000000000000" pitchFamily="2" charset="2"/>
              </a:rPr>
              <a:t> on the </a:t>
            </a:r>
            <a:r>
              <a:rPr lang="fr-FR" dirty="0" err="1" smtClean="0">
                <a:sym typeface="Wingdings" panose="05000000000000000000" pitchFamily="2" charset="2"/>
              </a:rPr>
              <a:t>same</a:t>
            </a:r>
            <a:r>
              <a:rPr lang="fr-FR" dirty="0" smtClean="0">
                <a:sym typeface="Wingdings" panose="05000000000000000000" pitchFamily="2" charset="2"/>
              </a:rPr>
              <a:t> web page</a:t>
            </a:r>
          </a:p>
          <a:p>
            <a:pPr marL="171450" indent="-171450">
              <a:buFontTx/>
              <a:buChar char="-"/>
            </a:pPr>
            <a:r>
              <a:rPr lang="fr-FR" dirty="0" err="1" smtClean="0"/>
              <a:t>Instead</a:t>
            </a:r>
            <a:r>
              <a:rPr lang="fr-FR" baseline="0" dirty="0" smtClean="0"/>
              <a:t> of </a:t>
            </a:r>
            <a:r>
              <a:rPr lang="fr-FR" baseline="0" dirty="0" err="1" smtClean="0"/>
              <a:t>storing</a:t>
            </a:r>
            <a:r>
              <a:rPr lang="fr-FR" baseline="0" dirty="0" smtClean="0"/>
              <a:t> one number1, one number2 and one </a:t>
            </a:r>
            <a:r>
              <a:rPr lang="fr-FR" baseline="0" dirty="0" err="1" smtClean="0"/>
              <a:t>currentSign</a:t>
            </a:r>
            <a:r>
              <a:rPr lang="fr-FR" baseline="0" dirty="0" smtClean="0"/>
              <a:t>, </a:t>
            </a:r>
            <a:r>
              <a:rPr lang="fr-FR" baseline="0" dirty="0" err="1" smtClean="0"/>
              <a:t>you</a:t>
            </a:r>
            <a:r>
              <a:rPr lang="fr-FR" baseline="0" dirty="0" smtClean="0"/>
              <a:t> </a:t>
            </a:r>
            <a:r>
              <a:rPr lang="fr-FR" baseline="0" dirty="0" err="1" smtClean="0"/>
              <a:t>need</a:t>
            </a:r>
            <a:r>
              <a:rPr lang="fr-FR" baseline="0" dirty="0" smtClean="0"/>
              <a:t> to store an </a:t>
            </a:r>
            <a:r>
              <a:rPr lang="fr-FR" baseline="0" dirty="0" err="1" smtClean="0"/>
              <a:t>array</a:t>
            </a:r>
            <a:r>
              <a:rPr lang="fr-FR" baseline="0" dirty="0" smtClean="0"/>
              <a:t> of </a:t>
            </a:r>
            <a:r>
              <a:rPr lang="fr-FR" baseline="0" dirty="0" err="1" smtClean="0"/>
              <a:t>these</a:t>
            </a:r>
            <a:r>
              <a:rPr lang="fr-FR" baseline="0" dirty="0" smtClean="0"/>
              <a:t>.</a:t>
            </a:r>
          </a:p>
          <a:p>
            <a:pPr marL="171450" indent="-171450">
              <a:buFontTx/>
              <a:buChar char="-"/>
            </a:pPr>
            <a:r>
              <a:rPr lang="fr-FR" baseline="0" dirty="0" err="1" smtClean="0"/>
              <a:t>Create</a:t>
            </a:r>
            <a:r>
              <a:rPr lang="fr-FR" baseline="0" dirty="0" smtClean="0"/>
              <a:t> a </a:t>
            </a:r>
            <a:r>
              <a:rPr lang="fr-FR" baseline="0" dirty="0" err="1" smtClean="0"/>
              <a:t>property</a:t>
            </a:r>
            <a:r>
              <a:rPr lang="fr-FR" baseline="0" dirty="0" smtClean="0"/>
              <a:t> instances </a:t>
            </a:r>
            <a:r>
              <a:rPr lang="fr-FR" baseline="0" dirty="0" err="1" smtClean="0"/>
              <a:t>this</a:t>
            </a:r>
            <a:r>
              <a:rPr lang="fr-FR" baseline="0" dirty="0" smtClean="0"/>
              <a:t> </a:t>
            </a:r>
            <a:r>
              <a:rPr lang="fr-FR" baseline="0" dirty="0" err="1" smtClean="0"/>
              <a:t>way</a:t>
            </a:r>
            <a:r>
              <a:rPr lang="fr-FR" baseline="0" dirty="0" smtClean="0"/>
              <a:t>: var instances = [ { number1: 0, number2: 0, </a:t>
            </a:r>
            <a:r>
              <a:rPr lang="fr-FR" baseline="0" dirty="0" err="1" smtClean="0"/>
              <a:t>currentSign</a:t>
            </a:r>
            <a:r>
              <a:rPr lang="fr-FR" baseline="0" dirty="0" smtClean="0"/>
              <a:t>: false }, { … }, { … } ]</a:t>
            </a:r>
          </a:p>
          <a:p>
            <a:pPr marL="171450" indent="-171450">
              <a:buFontTx/>
              <a:buChar char="-"/>
            </a:pPr>
            <a:r>
              <a:rPr lang="fr-FR" baseline="0" dirty="0" smtClean="0"/>
              <a:t>Figure out how to know </a:t>
            </a:r>
            <a:r>
              <a:rPr lang="fr-FR" baseline="0" dirty="0" err="1" smtClean="0"/>
              <a:t>which</a:t>
            </a:r>
            <a:r>
              <a:rPr lang="fr-FR" baseline="0" dirty="0" smtClean="0"/>
              <a:t> instance </a:t>
            </a:r>
            <a:r>
              <a:rPr lang="fr-FR" baseline="0" dirty="0" err="1" smtClean="0"/>
              <a:t>you</a:t>
            </a:r>
            <a:r>
              <a:rPr lang="fr-FR" baseline="0" dirty="0" smtClean="0"/>
              <a:t> </a:t>
            </a:r>
            <a:r>
              <a:rPr lang="fr-FR" baseline="0" dirty="0" err="1" smtClean="0"/>
              <a:t>want</a:t>
            </a:r>
            <a:r>
              <a:rPr lang="fr-FR" baseline="0" dirty="0" smtClean="0"/>
              <a:t> to </a:t>
            </a:r>
            <a:r>
              <a:rPr lang="fr-FR" baseline="0" dirty="0" err="1" smtClean="0"/>
              <a:t>modify</a:t>
            </a:r>
            <a:r>
              <a:rPr lang="fr-FR" baseline="0" dirty="0" smtClean="0"/>
              <a:t> (and </a:t>
            </a:r>
            <a:r>
              <a:rPr lang="fr-FR" baseline="0" dirty="0" err="1" smtClean="0"/>
              <a:t>edit</a:t>
            </a:r>
            <a:r>
              <a:rPr lang="fr-FR" baseline="0" dirty="0" smtClean="0"/>
              <a:t> </a:t>
            </a:r>
            <a:r>
              <a:rPr lang="fr-FR" baseline="0" dirty="0" err="1" smtClean="0"/>
              <a:t>it</a:t>
            </a:r>
            <a:r>
              <a:rPr lang="fr-FR" baseline="0" dirty="0" smtClean="0"/>
              <a:t> </a:t>
            </a:r>
            <a:r>
              <a:rPr lang="fr-FR" baseline="0" dirty="0" err="1" smtClean="0"/>
              <a:t>accordingly</a:t>
            </a:r>
            <a:r>
              <a:rPr lang="fr-FR" baseline="0" dirty="0" smtClean="0"/>
              <a:t> </a:t>
            </a:r>
            <a:r>
              <a:rPr lang="fr-FR" baseline="0" dirty="0" err="1" smtClean="0"/>
              <a:t>each</a:t>
            </a:r>
            <a:r>
              <a:rPr lang="fr-FR" baseline="0" dirty="0" smtClean="0"/>
              <a:t> time </a:t>
            </a:r>
            <a:r>
              <a:rPr lang="fr-FR" baseline="0" dirty="0" err="1" smtClean="0"/>
              <a:t>you</a:t>
            </a:r>
            <a:r>
              <a:rPr lang="fr-FR" baseline="0" dirty="0" smtClean="0"/>
              <a:t> click on a </a:t>
            </a:r>
            <a:r>
              <a:rPr lang="fr-FR" baseline="0" dirty="0" err="1" smtClean="0"/>
              <a:t>button</a:t>
            </a:r>
            <a:r>
              <a:rPr lang="fr-FR" baseline="0" dirty="0" smtClean="0"/>
              <a:t>)</a:t>
            </a:r>
          </a:p>
          <a:p>
            <a:pPr marL="171450" indent="-171450">
              <a:buFontTx/>
              <a:buChar char="-"/>
            </a:pPr>
            <a:endParaRPr lang="fr-FR"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err="1" smtClean="0">
                <a:sym typeface="Wingdings" panose="05000000000000000000" pitchFamily="2" charset="2"/>
              </a:rPr>
              <a:t>Add</a:t>
            </a:r>
            <a:r>
              <a:rPr lang="fr-FR" dirty="0" smtClean="0">
                <a:sym typeface="Wingdings" panose="05000000000000000000" pitchFamily="2" charset="2"/>
              </a:rPr>
              <a:t> a </a:t>
            </a:r>
            <a:r>
              <a:rPr lang="fr-FR" dirty="0" err="1" smtClean="0">
                <a:sym typeface="Wingdings" panose="05000000000000000000" pitchFamily="2" charset="2"/>
              </a:rPr>
              <a:t>cell</a:t>
            </a:r>
            <a:r>
              <a:rPr lang="fr-FR" dirty="0" smtClean="0">
                <a:sym typeface="Wingdings" panose="05000000000000000000" pitchFamily="2" charset="2"/>
              </a:rPr>
              <a:t> « . » and </a:t>
            </a:r>
            <a:r>
              <a:rPr lang="fr-FR" dirty="0" err="1" smtClean="0">
                <a:sym typeface="Wingdings" panose="05000000000000000000" pitchFamily="2" charset="2"/>
              </a:rPr>
              <a:t>handle</a:t>
            </a:r>
            <a:r>
              <a:rPr lang="fr-FR" dirty="0" smtClean="0">
                <a:sym typeface="Wingdings" panose="05000000000000000000" pitchFamily="2" charset="2"/>
              </a:rPr>
              <a:t> </a:t>
            </a:r>
            <a:r>
              <a:rPr lang="fr-FR" dirty="0" err="1" smtClean="0">
                <a:sym typeface="Wingdings" panose="05000000000000000000" pitchFamily="2" charset="2"/>
              </a:rPr>
              <a:t>float</a:t>
            </a:r>
            <a:r>
              <a:rPr lang="fr-FR" dirty="0" smtClean="0">
                <a:sym typeface="Wingdings" panose="05000000000000000000" pitchFamily="2" charset="2"/>
              </a:rPr>
              <a:t> </a:t>
            </a:r>
            <a:r>
              <a:rPr lang="fr-FR" dirty="0" err="1" smtClean="0">
                <a:sym typeface="Wingdings" panose="05000000000000000000" pitchFamily="2" charset="2"/>
              </a:rPr>
              <a:t>numbers</a:t>
            </a:r>
            <a:endParaRPr lang="fr-FR" dirty="0" smtClean="0">
              <a:sym typeface="Wingdings" panose="05000000000000000000" pitchFamily="2" charset="2"/>
            </a:endParaRPr>
          </a:p>
          <a:p>
            <a:pPr marL="171450" indent="-171450">
              <a:buFontTx/>
              <a:buChar char="-"/>
            </a:pPr>
            <a:r>
              <a:rPr lang="fr-FR" dirty="0" err="1" smtClean="0"/>
              <a:t>Basically</a:t>
            </a:r>
            <a:r>
              <a:rPr lang="fr-FR" dirty="0" smtClean="0"/>
              <a:t> </a:t>
            </a:r>
            <a:r>
              <a:rPr lang="fr-FR" dirty="0" err="1" smtClean="0"/>
              <a:t>this</a:t>
            </a:r>
            <a:r>
              <a:rPr lang="fr-FR" dirty="0" smtClean="0"/>
              <a:t> </a:t>
            </a:r>
            <a:r>
              <a:rPr lang="fr-FR" dirty="0" err="1" smtClean="0"/>
              <a:t>button</a:t>
            </a:r>
            <a:r>
              <a:rPr lang="fr-FR" dirty="0" smtClean="0"/>
              <a:t> </a:t>
            </a:r>
            <a:r>
              <a:rPr lang="fr-FR" dirty="0" err="1" smtClean="0"/>
              <a:t>should</a:t>
            </a:r>
            <a:r>
              <a:rPr lang="fr-FR" dirty="0" smtClean="0"/>
              <a:t> </a:t>
            </a:r>
            <a:r>
              <a:rPr lang="fr-FR" dirty="0" err="1" smtClean="0"/>
              <a:t>add</a:t>
            </a:r>
            <a:r>
              <a:rPr lang="fr-FR" baseline="0" dirty="0" smtClean="0"/>
              <a:t> </a:t>
            </a:r>
            <a:r>
              <a:rPr lang="fr-FR" baseline="0" dirty="0" err="1" smtClean="0"/>
              <a:t>some</a:t>
            </a:r>
            <a:r>
              <a:rPr lang="fr-FR" baseline="0" dirty="0" smtClean="0"/>
              <a:t> </a:t>
            </a:r>
            <a:r>
              <a:rPr lang="fr-FR" baseline="0" dirty="0" err="1" smtClean="0"/>
              <a:t>kind</a:t>
            </a:r>
            <a:r>
              <a:rPr lang="fr-FR" baseline="0" dirty="0" smtClean="0"/>
              <a:t> of flag in </a:t>
            </a:r>
            <a:r>
              <a:rPr lang="fr-FR" baseline="0" dirty="0" err="1" smtClean="0"/>
              <a:t>your</a:t>
            </a:r>
            <a:r>
              <a:rPr lang="fr-FR" baseline="0" dirty="0" smtClean="0"/>
              <a:t> App, and if </a:t>
            </a:r>
            <a:r>
              <a:rPr lang="fr-FR" baseline="0" dirty="0" err="1" smtClean="0"/>
              <a:t>this</a:t>
            </a:r>
            <a:r>
              <a:rPr lang="fr-FR" baseline="0" dirty="0" smtClean="0"/>
              <a:t> flag </a:t>
            </a:r>
            <a:r>
              <a:rPr lang="fr-FR" baseline="0" dirty="0" err="1" smtClean="0"/>
              <a:t>is</a:t>
            </a:r>
            <a:r>
              <a:rPr lang="fr-FR" baseline="0" dirty="0" smtClean="0"/>
              <a:t> set </a:t>
            </a:r>
            <a:r>
              <a:rPr lang="fr-FR" baseline="0" dirty="0" err="1" smtClean="0"/>
              <a:t>you</a:t>
            </a:r>
            <a:r>
              <a:rPr lang="fr-FR" baseline="0" dirty="0" smtClean="0"/>
              <a:t> </a:t>
            </a:r>
            <a:r>
              <a:rPr lang="fr-FR" baseline="0" dirty="0" err="1" smtClean="0"/>
              <a:t>need</a:t>
            </a:r>
            <a:r>
              <a:rPr lang="fr-FR" baseline="0" dirty="0" smtClean="0"/>
              <a:t> to count </a:t>
            </a:r>
            <a:r>
              <a:rPr lang="fr-FR" baseline="0" dirty="0" err="1" smtClean="0"/>
              <a:t>backwards</a:t>
            </a:r>
            <a:endParaRPr lang="fr-FR" baseline="0" dirty="0" smtClean="0"/>
          </a:p>
          <a:p>
            <a:pPr marL="171450" indent="-171450">
              <a:buFontTx/>
              <a:buChar char="-"/>
            </a:pPr>
            <a:r>
              <a:rPr lang="fr-FR" baseline="0" dirty="0" smtClean="0"/>
              <a:t>Check on </a:t>
            </a:r>
            <a:r>
              <a:rPr lang="fr-FR" baseline="0" dirty="0" err="1" smtClean="0"/>
              <a:t>your</a:t>
            </a:r>
            <a:r>
              <a:rPr lang="fr-FR" baseline="0" dirty="0" smtClean="0"/>
              <a:t> operating system </a:t>
            </a:r>
            <a:r>
              <a:rPr lang="fr-FR" baseline="0" dirty="0" err="1" smtClean="0"/>
              <a:t>calculator</a:t>
            </a:r>
            <a:r>
              <a:rPr lang="fr-FR" baseline="0" dirty="0" smtClean="0"/>
              <a:t> (or </a:t>
            </a:r>
            <a:r>
              <a:rPr lang="fr-FR" baseline="0" dirty="0" err="1" smtClean="0"/>
              <a:t>any</a:t>
            </a:r>
            <a:r>
              <a:rPr lang="fr-FR" baseline="0" dirty="0" smtClean="0"/>
              <a:t> </a:t>
            </a:r>
            <a:r>
              <a:rPr lang="fr-FR" baseline="0" dirty="0" err="1" smtClean="0"/>
              <a:t>other</a:t>
            </a:r>
            <a:r>
              <a:rPr lang="fr-FR" baseline="0" dirty="0" smtClean="0"/>
              <a:t> </a:t>
            </a:r>
            <a:r>
              <a:rPr lang="fr-FR" baseline="0" dirty="0" err="1" smtClean="0"/>
              <a:t>calculator</a:t>
            </a:r>
            <a:r>
              <a:rPr lang="fr-FR" baseline="0" dirty="0" smtClean="0"/>
              <a:t>) to </a:t>
            </a:r>
            <a:r>
              <a:rPr lang="fr-FR" baseline="0" dirty="0" err="1" smtClean="0"/>
              <a:t>understand</a:t>
            </a:r>
            <a:r>
              <a:rPr lang="fr-FR" baseline="0" dirty="0" smtClean="0"/>
              <a:t> how </a:t>
            </a:r>
            <a:r>
              <a:rPr lang="fr-FR" baseline="0" dirty="0" err="1" smtClean="0"/>
              <a:t>it’s</a:t>
            </a:r>
            <a:r>
              <a:rPr lang="fr-FR" baseline="0" dirty="0" smtClean="0"/>
              <a:t> </a:t>
            </a:r>
            <a:r>
              <a:rPr lang="fr-FR" baseline="0" dirty="0" err="1" smtClean="0"/>
              <a:t>built</a:t>
            </a:r>
            <a:r>
              <a:rPr lang="fr-FR" baseline="0" dirty="0" smtClean="0"/>
              <a:t>.</a:t>
            </a:r>
          </a:p>
          <a:p>
            <a:pPr marL="171450" indent="-171450">
              <a:buFontTx/>
              <a:buChar char="-"/>
            </a:pPr>
            <a:endParaRPr lang="fr-FR" baseline="0" dirty="0" smtClean="0"/>
          </a:p>
          <a:p>
            <a:pPr marL="0" indent="0">
              <a:buFontTx/>
              <a:buNone/>
            </a:pPr>
            <a:r>
              <a:rPr lang="fr-FR" dirty="0" err="1" smtClean="0">
                <a:sym typeface="Wingdings" panose="05000000000000000000" pitchFamily="2" charset="2"/>
              </a:rPr>
              <a:t>Add</a:t>
            </a:r>
            <a:r>
              <a:rPr lang="fr-FR" dirty="0" smtClean="0">
                <a:sym typeface="Wingdings" panose="05000000000000000000" pitchFamily="2" charset="2"/>
              </a:rPr>
              <a:t> </a:t>
            </a:r>
            <a:r>
              <a:rPr lang="fr-FR" dirty="0" err="1" smtClean="0">
                <a:sym typeface="Wingdings" panose="05000000000000000000" pitchFamily="2" charset="2"/>
              </a:rPr>
              <a:t>event</a:t>
            </a:r>
            <a:r>
              <a:rPr lang="fr-FR" dirty="0" smtClean="0">
                <a:sym typeface="Wingdings" panose="05000000000000000000" pitchFamily="2" charset="2"/>
              </a:rPr>
              <a:t> on body to </a:t>
            </a:r>
            <a:r>
              <a:rPr lang="fr-FR" dirty="0" err="1" smtClean="0">
                <a:sym typeface="Wingdings" panose="05000000000000000000" pitchFamily="2" charset="2"/>
              </a:rPr>
              <a:t>handle</a:t>
            </a:r>
            <a:r>
              <a:rPr lang="fr-FR" dirty="0" smtClean="0">
                <a:sym typeface="Wingdings" panose="05000000000000000000" pitchFamily="2" charset="2"/>
              </a:rPr>
              <a:t> keyboard input</a:t>
            </a:r>
          </a:p>
          <a:p>
            <a:pPr marL="171450" indent="-171450">
              <a:buFontTx/>
              <a:buChar char="-"/>
            </a:pPr>
            <a:r>
              <a:rPr lang="fr-FR" dirty="0" smtClean="0">
                <a:sym typeface="Wingdings" panose="05000000000000000000" pitchFamily="2" charset="2"/>
              </a:rPr>
              <a:t>You </a:t>
            </a:r>
            <a:r>
              <a:rPr lang="fr-FR" dirty="0" err="1" smtClean="0">
                <a:sym typeface="Wingdings" panose="05000000000000000000" pitchFamily="2" charset="2"/>
              </a:rPr>
              <a:t>need</a:t>
            </a:r>
            <a:r>
              <a:rPr lang="fr-FR" dirty="0" smtClean="0">
                <a:sym typeface="Wingdings" panose="05000000000000000000" pitchFamily="2" charset="2"/>
              </a:rPr>
              <a:t> to </a:t>
            </a:r>
            <a:r>
              <a:rPr lang="fr-FR" dirty="0" err="1" smtClean="0">
                <a:sym typeface="Wingdings" panose="05000000000000000000" pitchFamily="2" charset="2"/>
              </a:rPr>
              <a:t>add</a:t>
            </a:r>
            <a:r>
              <a:rPr lang="fr-FR" baseline="0" dirty="0" smtClean="0">
                <a:sym typeface="Wingdings" panose="05000000000000000000" pitchFamily="2" charset="2"/>
              </a:rPr>
              <a:t> an </a:t>
            </a:r>
            <a:r>
              <a:rPr lang="fr-FR" baseline="0" dirty="0" err="1" smtClean="0">
                <a:sym typeface="Wingdings" panose="05000000000000000000" pitchFamily="2" charset="2"/>
              </a:rPr>
              <a:t>event</a:t>
            </a:r>
            <a:r>
              <a:rPr lang="fr-FR" baseline="0" dirty="0" smtClean="0">
                <a:sym typeface="Wingdings" panose="05000000000000000000" pitchFamily="2" charset="2"/>
              </a:rPr>
              <a:t> </a:t>
            </a:r>
            <a:r>
              <a:rPr lang="fr-FR" baseline="0" dirty="0" err="1" smtClean="0">
                <a:sym typeface="Wingdings" panose="05000000000000000000" pitchFamily="2" charset="2"/>
              </a:rPr>
              <a:t>listener</a:t>
            </a:r>
            <a:r>
              <a:rPr lang="fr-FR" baseline="0" dirty="0" smtClean="0">
                <a:sym typeface="Wingdings" panose="05000000000000000000" pitchFamily="2" charset="2"/>
              </a:rPr>
              <a:t> on body tag to </a:t>
            </a:r>
            <a:r>
              <a:rPr lang="fr-FR" baseline="0" dirty="0" err="1" smtClean="0">
                <a:sym typeface="Wingdings" panose="05000000000000000000" pitchFamily="2" charset="2"/>
              </a:rPr>
              <a:t>handle</a:t>
            </a:r>
            <a:r>
              <a:rPr lang="fr-FR" baseline="0" dirty="0" smtClean="0">
                <a:sym typeface="Wingdings" panose="05000000000000000000" pitchFamily="2" charset="2"/>
              </a:rPr>
              <a:t> keyboard input, </a:t>
            </a:r>
            <a:r>
              <a:rPr lang="fr-FR" baseline="0" dirty="0" err="1" smtClean="0">
                <a:sym typeface="Wingdings" panose="05000000000000000000" pitchFamily="2" charset="2"/>
              </a:rPr>
              <a:t>such</a:t>
            </a:r>
            <a:r>
              <a:rPr lang="fr-FR" baseline="0" dirty="0" smtClean="0">
                <a:sym typeface="Wingdings" panose="05000000000000000000" pitchFamily="2" charset="2"/>
              </a:rPr>
              <a:t> as </a:t>
            </a:r>
            <a:r>
              <a:rPr lang="fr-FR" baseline="0" dirty="0" err="1" smtClean="0">
                <a:sym typeface="Wingdings" panose="05000000000000000000" pitchFamily="2" charset="2"/>
              </a:rPr>
              <a:t>keypress</a:t>
            </a:r>
            <a:r>
              <a:rPr lang="fr-FR" baseline="0" dirty="0" smtClean="0">
                <a:sym typeface="Wingdings" panose="05000000000000000000" pitchFamily="2" charset="2"/>
              </a:rPr>
              <a:t>, </a:t>
            </a:r>
            <a:r>
              <a:rPr lang="fr-FR" baseline="0" dirty="0" err="1" smtClean="0">
                <a:sym typeface="Wingdings" panose="05000000000000000000" pitchFamily="2" charset="2"/>
              </a:rPr>
              <a:t>keyup</a:t>
            </a:r>
            <a:r>
              <a:rPr lang="fr-FR" baseline="0" dirty="0" smtClean="0">
                <a:sym typeface="Wingdings" panose="05000000000000000000" pitchFamily="2" charset="2"/>
              </a:rPr>
              <a:t> or </a:t>
            </a:r>
            <a:r>
              <a:rPr lang="fr-FR" baseline="0" dirty="0" err="1" smtClean="0">
                <a:sym typeface="Wingdings" panose="05000000000000000000" pitchFamily="2" charset="2"/>
              </a:rPr>
              <a:t>keydown</a:t>
            </a:r>
            <a:r>
              <a:rPr lang="fr-FR" baseline="0" dirty="0" smtClean="0">
                <a:sym typeface="Wingdings" panose="05000000000000000000" pitchFamily="2" charset="2"/>
              </a:rPr>
              <a:t>.</a:t>
            </a:r>
          </a:p>
          <a:p>
            <a:pPr marL="171450" indent="-171450">
              <a:buFontTx/>
              <a:buChar char="-"/>
            </a:pPr>
            <a:r>
              <a:rPr lang="fr-FR" baseline="0" dirty="0" err="1" smtClean="0">
                <a:sym typeface="Wingdings" panose="05000000000000000000" pitchFamily="2" charset="2"/>
              </a:rPr>
              <a:t>See</a:t>
            </a:r>
            <a:r>
              <a:rPr lang="fr-FR" baseline="0" dirty="0" smtClean="0">
                <a:sym typeface="Wingdings" panose="05000000000000000000" pitchFamily="2" charset="2"/>
              </a:rPr>
              <a:t> </a:t>
            </a:r>
            <a:r>
              <a:rPr lang="fr-FR" baseline="0" dirty="0" err="1" smtClean="0">
                <a:sym typeface="Wingdings" panose="05000000000000000000" pitchFamily="2" charset="2"/>
              </a:rPr>
              <a:t>this</a:t>
            </a:r>
            <a:r>
              <a:rPr lang="fr-FR" baseline="0" dirty="0" smtClean="0">
                <a:sym typeface="Wingdings" panose="05000000000000000000" pitchFamily="2" charset="2"/>
              </a:rPr>
              <a:t> </a:t>
            </a:r>
            <a:r>
              <a:rPr lang="fr-FR" baseline="0" dirty="0" err="1" smtClean="0">
                <a:sym typeface="Wingdings" panose="05000000000000000000" pitchFamily="2" charset="2"/>
              </a:rPr>
              <a:t>link</a:t>
            </a:r>
            <a:r>
              <a:rPr lang="fr-FR" baseline="0" dirty="0" smtClean="0">
                <a:sym typeface="Wingdings" panose="05000000000000000000" pitchFamily="2" charset="2"/>
              </a:rPr>
              <a:t> for more: https://developer.mozilla.org/en-US/docs/Web/API/KeyboardEvent</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dirty="0"/>
          </a:p>
        </p:txBody>
      </p:sp>
      <p:sp>
        <p:nvSpPr>
          <p:cNvPr id="5" name="Espace réservé de la date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Espace réservé du pied de page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pPr>
              <a:defRPr/>
            </a:pPr>
            <a:fld id="{F7D2AE92-4CF7-4F2F-AFA6-368DD66A7D63}" type="slidenum">
              <a:rPr lang="en-US" smtClean="0"/>
              <a:pPr>
                <a:defRPr/>
              </a:pPr>
              <a:t>141</a:t>
            </a:fld>
            <a:endParaRPr lang="en-US"/>
          </a:p>
        </p:txBody>
      </p:sp>
    </p:spTree>
    <p:extLst>
      <p:ext uri="{BB962C8B-B14F-4D97-AF65-F5344CB8AC3E}">
        <p14:creationId xmlns:p14="http://schemas.microsoft.com/office/powerpoint/2010/main" val="4002332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OOP = Object Oriented Programing</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10</a:t>
            </a:fld>
            <a:endParaRPr lang="en-US"/>
          </a:p>
        </p:txBody>
      </p:sp>
    </p:spTree>
    <p:extLst>
      <p:ext uri="{BB962C8B-B14F-4D97-AF65-F5344CB8AC3E}">
        <p14:creationId xmlns:p14="http://schemas.microsoft.com/office/powerpoint/2010/main" val="1643945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u="sng" dirty="0" smtClean="0"/>
              <a:t>https://github.com/blog/2047-language-trends-on-github</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16</a:t>
            </a:fld>
            <a:endParaRPr lang="en-US"/>
          </a:p>
        </p:txBody>
      </p:sp>
    </p:spTree>
    <p:extLst>
      <p:ext uri="{BB962C8B-B14F-4D97-AF65-F5344CB8AC3E}">
        <p14:creationId xmlns:p14="http://schemas.microsoft.com/office/powerpoint/2010/main" val="3896007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Note </a:t>
            </a:r>
            <a:r>
              <a:rPr lang="fr-FR" dirty="0" err="1" smtClean="0"/>
              <a:t>that</a:t>
            </a:r>
            <a:r>
              <a:rPr lang="fr-FR" dirty="0" smtClean="0"/>
              <a:t> </a:t>
            </a:r>
            <a:r>
              <a:rPr lang="fr-FR" dirty="0" err="1" smtClean="0"/>
              <a:t>depending</a:t>
            </a:r>
            <a:r>
              <a:rPr lang="fr-FR" dirty="0" smtClean="0"/>
              <a:t> on the browser, </a:t>
            </a:r>
            <a:r>
              <a:rPr lang="fr-FR" dirty="0" err="1" smtClean="0"/>
              <a:t>you</a:t>
            </a:r>
            <a:r>
              <a:rPr lang="fr-FR" dirty="0" smtClean="0"/>
              <a:t> </a:t>
            </a:r>
            <a:r>
              <a:rPr lang="fr-FR" dirty="0" err="1" smtClean="0"/>
              <a:t>can</a:t>
            </a:r>
            <a:r>
              <a:rPr lang="fr-FR" dirty="0" smtClean="0"/>
              <a:t> use </a:t>
            </a:r>
            <a:r>
              <a:rPr lang="fr-FR" dirty="0" err="1" smtClean="0"/>
              <a:t>other</a:t>
            </a:r>
            <a:r>
              <a:rPr lang="fr-FR" dirty="0" smtClean="0"/>
              <a:t> </a:t>
            </a:r>
            <a:r>
              <a:rPr lang="fr-FR" dirty="0" err="1" smtClean="0"/>
              <a:t>functions</a:t>
            </a:r>
            <a:r>
              <a:rPr lang="fr-FR" dirty="0" smtClean="0"/>
              <a:t>:</a:t>
            </a:r>
            <a:r>
              <a:rPr lang="fr-FR" baseline="0" dirty="0" smtClean="0"/>
              <a:t> </a:t>
            </a:r>
            <a:r>
              <a:rPr lang="fr-FR" baseline="0" dirty="0" err="1" smtClean="0"/>
              <a:t>console.warn</a:t>
            </a:r>
            <a:r>
              <a:rPr lang="fr-FR" baseline="0" dirty="0" smtClean="0"/>
              <a:t>, </a:t>
            </a:r>
            <a:r>
              <a:rPr lang="fr-FR" baseline="0" dirty="0" err="1" smtClean="0"/>
              <a:t>console.err</a:t>
            </a:r>
            <a:r>
              <a:rPr lang="fr-FR" baseline="0" dirty="0" smtClean="0"/>
              <a:t>, etc.</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dirty="0"/>
          </a:p>
        </p:txBody>
      </p:sp>
      <p:sp>
        <p:nvSpPr>
          <p:cNvPr id="5" name="Espace réservé de la date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Espace réservé du pied de page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pPr>
              <a:defRPr/>
            </a:pPr>
            <a:fld id="{F7D2AE92-4CF7-4F2F-AFA6-368DD66A7D63}" type="slidenum">
              <a:rPr lang="en-US" smtClean="0"/>
              <a:pPr>
                <a:defRPr/>
              </a:pPr>
              <a:t>23</a:t>
            </a:fld>
            <a:endParaRPr lang="en-US"/>
          </a:p>
        </p:txBody>
      </p:sp>
    </p:spTree>
    <p:extLst>
      <p:ext uri="{BB962C8B-B14F-4D97-AF65-F5344CB8AC3E}">
        <p14:creationId xmlns:p14="http://schemas.microsoft.com/office/powerpoint/2010/main" val="2993214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https://</a:t>
            </a:r>
            <a:r>
              <a:rPr lang="en-US" dirty="0" err="1" smtClean="0"/>
              <a:t>developer.mozilla.org</a:t>
            </a:r>
            <a:r>
              <a:rPr lang="en-US" dirty="0" smtClean="0"/>
              <a:t>/en/</a:t>
            </a:r>
            <a:r>
              <a:rPr lang="en-US" dirty="0" err="1" smtClean="0"/>
              <a:t>nsIPromptService</a:t>
            </a:r>
            <a:endParaRPr lang="en-US" dirty="0" smtClean="0"/>
          </a:p>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25</a:t>
            </a:fld>
            <a:endParaRPr lang="en-US"/>
          </a:p>
        </p:txBody>
      </p:sp>
    </p:spTree>
    <p:extLst>
      <p:ext uri="{BB962C8B-B14F-4D97-AF65-F5344CB8AC3E}">
        <p14:creationId xmlns:p14="http://schemas.microsoft.com/office/powerpoint/2010/main" val="618628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https://</a:t>
            </a:r>
            <a:r>
              <a:rPr lang="en-US" dirty="0" err="1" smtClean="0"/>
              <a:t>developer.mozilla.org</a:t>
            </a:r>
            <a:r>
              <a:rPr lang="en-US" dirty="0" smtClean="0"/>
              <a:t>/en/</a:t>
            </a:r>
            <a:r>
              <a:rPr lang="en-US" dirty="0" err="1" smtClean="0"/>
              <a:t>nsIPromptService</a:t>
            </a:r>
            <a:endParaRPr lang="en-US" dirty="0" smtClean="0"/>
          </a:p>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26</a:t>
            </a:fld>
            <a:endParaRPr lang="en-US"/>
          </a:p>
        </p:txBody>
      </p:sp>
    </p:spTree>
    <p:extLst>
      <p:ext uri="{BB962C8B-B14F-4D97-AF65-F5344CB8AC3E}">
        <p14:creationId xmlns:p14="http://schemas.microsoft.com/office/powerpoint/2010/main" val="2039316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27</a:t>
            </a:fld>
            <a:endParaRPr lang="en-US"/>
          </a:p>
        </p:txBody>
      </p:sp>
    </p:spTree>
    <p:extLst>
      <p:ext uri="{BB962C8B-B14F-4D97-AF65-F5344CB8AC3E}">
        <p14:creationId xmlns:p14="http://schemas.microsoft.com/office/powerpoint/2010/main" val="1284833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
            </a:r>
            <a:r>
              <a:rPr lang="en-US" baseline="0" dirty="0" smtClean="0"/>
              <a:t> use strong typing !</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1/18/2016</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31</a:t>
            </a:fld>
            <a:endParaRPr lang="en-US"/>
          </a:p>
        </p:txBody>
      </p:sp>
    </p:spTree>
    <p:extLst>
      <p:ext uri="{BB962C8B-B14F-4D97-AF65-F5344CB8AC3E}">
        <p14:creationId xmlns:p14="http://schemas.microsoft.com/office/powerpoint/2010/main" val="345902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658045C-28A7-48F6-9A39-0A68DC976A2B}" type="datetimeFigureOut">
              <a:rPr lang="fr-FR"/>
              <a:pPr>
                <a:defRPr/>
              </a:pPr>
              <a:t>18/01/2016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1FFD8CC-CFD6-4A8D-BE35-DE16CEECCC64}"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FF91C60-3044-400C-A03F-634E1DB9EF37}" type="datetimeFigureOut">
              <a:rPr lang="fr-FR"/>
              <a:pPr>
                <a:defRPr/>
              </a:pPr>
              <a:t>18/01/2016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91D214D-10A5-4144-AFB0-EAE684767683}"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838CE58-55A4-4F27-B112-23D282F2AE52}" type="datetimeFigureOut">
              <a:rPr lang="fr-FR"/>
              <a:pPr>
                <a:defRPr/>
              </a:pPr>
              <a:t>18/01/2016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7992CC1-6A43-457B-A3C0-4C91109FC2F1}" type="slidenum">
              <a:rPr lang="fr-FR"/>
              <a:pPr>
                <a:defRPr/>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9E81E79-DFAC-414F-9DD2-ED5820F0726F}" type="datetimeFigureOut">
              <a:rPr lang="fr-FR"/>
              <a:pPr/>
              <a:t>18/01/2016</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EA7CBC-E766-4E40-8511-26A6BCD81354}" type="slidenum">
              <a:rPr lang="fr-FR"/>
              <a:pPr/>
              <a:t>‹N°›</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9E81E79-DFAC-414F-9DD2-ED5820F0726F}" type="datetimeFigureOut">
              <a:rPr lang="fr-FR"/>
              <a:pPr/>
              <a:t>18/01/2016</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EA7CBC-E766-4E40-8511-26A6BCD81354}" type="slidenum">
              <a:rPr lang="fr-FR"/>
              <a:pPr/>
              <a:t>‹N°›</a:t>
            </a:fld>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9E81E79-DFAC-414F-9DD2-ED5820F0726F}" type="datetimeFigureOut">
              <a:rPr lang="fr-FR"/>
              <a:pPr/>
              <a:t>18/01/2016</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EA7CBC-E766-4E40-8511-26A6BCD81354}" type="slidenum">
              <a:rPr lang="fr-FR"/>
              <a:pPr/>
              <a:t>‹N°›</a:t>
            </a:fld>
            <a:endParaRPr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18/01/2016</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186592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18/01/2016</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3211680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18/01/2016</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853105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26A8FD-4383-432C-89D1-4BA533796EDD}" type="datetimeFigureOut">
              <a:rPr lang="fr-FR"/>
              <a:pPr>
                <a:defRPr/>
              </a:pPr>
              <a:t>18/01/2016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D79EFE8-A335-4C9D-8EA4-806E0B95C1F1}"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DB5007-CCCC-4269-8A8C-E90EFD1D1F2C}" type="datetimeFigureOut">
              <a:rPr lang="fr-FR"/>
              <a:pPr>
                <a:defRPr/>
              </a:pPr>
              <a:t>18/01/2016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7F2939D-07EB-4683-9024-903831CF447A}"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EE36BC4-2A08-42D4-AC41-9DAC2E0B7D74}" type="datetimeFigureOut">
              <a:rPr lang="fr-FR"/>
              <a:pPr>
                <a:defRPr/>
              </a:pPr>
              <a:t>18/01/2016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B46FE078-AF85-4CA7-BFF7-B2EB062AC052}"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1984081A-A807-4890-8799-B7AE6C296295}" type="datetimeFigureOut">
              <a:rPr lang="fr-FR"/>
              <a:pPr>
                <a:defRPr/>
              </a:pPr>
              <a:t>18/01/2016</a:t>
            </a:fld>
            <a:endParaRPr lang="fr-FR"/>
          </a:p>
        </p:txBody>
      </p:sp>
      <p:sp>
        <p:nvSpPr>
          <p:cNvPr id="8" name="Espace réservé du pied de page 7"/>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9" name="Espace réservé du numéro de diapositive 8"/>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A116D2F4-A341-4E59-B839-45DF3B526D2E}"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433DD74-9DDF-4627-B2A8-BEF3B7014055}" type="datetimeFigureOut">
              <a:rPr lang="fr-FR"/>
              <a:pPr>
                <a:defRPr/>
              </a:pPr>
              <a:t>18/01/2016</a:t>
            </a:fld>
            <a:endParaRPr lang="fr-FR"/>
          </a:p>
        </p:txBody>
      </p:sp>
      <p:sp>
        <p:nvSpPr>
          <p:cNvPr id="4" name="Espace réservé du pied de page 3"/>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5" name="Espace réservé du numéro de diapositive 4"/>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46107D9-2CF4-4069-A4F9-F6BFE0B44D6C}"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B7234C6-9D10-4093-9543-312882F4F177}" type="datetimeFigureOut">
              <a:rPr lang="fr-FR"/>
              <a:pPr>
                <a:defRPr/>
              </a:pPr>
              <a:t>18/01/2016</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ABC6178-461C-4BD0-9B54-309BB8312672}"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F3D4983-7BA2-411E-B7C6-D727698C63A3}" type="datetimeFigureOut">
              <a:rPr lang="fr-FR"/>
              <a:pPr>
                <a:defRPr/>
              </a:pPr>
              <a:t>18/01/2016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1A612C5-ADBE-407C-A149-5B7DBBCB9509}"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81B4CFD4-017E-4D30-A3AD-20FFA767F724}" type="datetimeFigureOut">
              <a:rPr lang="fr-FR"/>
              <a:pPr>
                <a:defRPr/>
              </a:pPr>
              <a:t>18/01/2016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13AB0C8-3393-415B-AA1D-514982E3CED1}"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9" cstate="print"/>
          <a:srcRect/>
          <a:stretch>
            <a:fillRect/>
          </a:stretch>
        </p:blipFill>
        <p:spPr bwMode="auto">
          <a:xfrm>
            <a:off x="5148263" y="0"/>
            <a:ext cx="4002087" cy="1990725"/>
          </a:xfrm>
          <a:prstGeom prst="rect">
            <a:avLst/>
          </a:prstGeom>
          <a:noFill/>
          <a:ln w="9525">
            <a:noFill/>
            <a:miter lim="800000"/>
            <a:headEnd/>
            <a:tailEnd/>
          </a:ln>
        </p:spPr>
      </p:pic>
      <p:sp>
        <p:nvSpPr>
          <p:cNvPr id="1027" name="Espace réservé du titre 1"/>
          <p:cNvSpPr>
            <a:spLocks noGrp="1"/>
          </p:cNvSpPr>
          <p:nvPr>
            <p:ph type="title"/>
          </p:nvPr>
        </p:nvSpPr>
        <p:spPr bwMode="auto">
          <a:xfrm>
            <a:off x="1116013" y="0"/>
            <a:ext cx="7956550" cy="8080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dist="23000" dir="5400000" rotWithShape="0">
              <a:srgbClr val="808080">
                <a:alpha val="34999"/>
              </a:srgbClr>
            </a:outerShdw>
          </a:effectLst>
        </p:spPr>
        <p:txBody>
          <a:bodyPr anchor="ctr"/>
          <a:lstStyle/>
          <a:p>
            <a:pPr>
              <a:defRPr/>
            </a:pPr>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20" cstate="print"/>
          <a:srcRect/>
          <a:stretch>
            <a:fillRect/>
          </a:stretch>
        </p:blipFill>
        <p:spPr bwMode="auto">
          <a:xfrm>
            <a:off x="7740650" y="5305425"/>
            <a:ext cx="1362075" cy="433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 id="2147484473" r:id="rId12"/>
    <p:sldLayoutId id="2147484474" r:id="rId13"/>
    <p:sldLayoutId id="2147484475" r:id="rId14"/>
    <p:sldLayoutId id="2147484476" r:id="rId15"/>
    <p:sldLayoutId id="2147484477" r:id="rId16"/>
    <p:sldLayoutId id="2147484478" r:id="rId17"/>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49.png"/></Relationships>
</file>

<file path=ppt/slides/_rels/slide11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hyperlink" Target="http://www.sxc.hu/browse.phtml?f=download&amp;id=14058" TargetMode="Externa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14.png"/></Relationships>
</file>

<file path=ppt/slides/_rels/slide1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8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46.png"/><Relationship Id="rId4" Type="http://schemas.openxmlformats.org/officeDocument/2006/relationships/image" Target="../media/image45.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Image 12" descr="SignOfSuccess_NoirSurFondTransparent.png"/>
          <p:cNvPicPr>
            <a:picLocks noChangeAspect="1"/>
          </p:cNvPicPr>
          <p:nvPr/>
        </p:nvPicPr>
        <p:blipFill>
          <a:blip r:embed="rId3" cstate="print"/>
          <a:srcRect/>
          <a:stretch>
            <a:fillRect/>
          </a:stretch>
        </p:blipFill>
        <p:spPr bwMode="auto">
          <a:xfrm>
            <a:off x="395288" y="354013"/>
            <a:ext cx="3097212" cy="1457325"/>
          </a:xfrm>
          <a:prstGeom prst="rect">
            <a:avLst/>
          </a:prstGeom>
          <a:noFill/>
          <a:ln w="9525">
            <a:noFill/>
            <a:miter lim="800000"/>
            <a:headEnd/>
            <a:tailEnd/>
          </a:ln>
        </p:spPr>
      </p:pic>
      <p:sp>
        <p:nvSpPr>
          <p:cNvPr id="16" name="ZoneTexte 15"/>
          <p:cNvSpPr txBox="1"/>
          <p:nvPr/>
        </p:nvSpPr>
        <p:spPr>
          <a:xfrm>
            <a:off x="898525" y="2603500"/>
            <a:ext cx="7916863" cy="2062103"/>
          </a:xfrm>
          <a:prstGeom prst="rect">
            <a:avLst/>
          </a:prstGeom>
          <a:noFill/>
        </p:spPr>
        <p:txBody>
          <a:bodyPr>
            <a:spAutoFit/>
          </a:bodyPr>
          <a:lstStyle/>
          <a:p>
            <a:pPr>
              <a:defRPr/>
            </a:pPr>
            <a:r>
              <a:rPr lang="en-US" sz="3200" smtClean="0">
                <a:latin typeface="Myriad Pro"/>
                <a:ea typeface="MS PGothic" charset="0"/>
                <a:cs typeface="Myriad Pro"/>
              </a:rPr>
              <a:t>JavaScript</a:t>
            </a:r>
          </a:p>
          <a:p>
            <a:pPr>
              <a:defRPr/>
            </a:pPr>
            <a:endParaRPr lang="en-US" smtClean="0">
              <a:solidFill>
                <a:schemeClr val="tx1">
                  <a:lumMod val="95000"/>
                  <a:lumOff val="5000"/>
                </a:schemeClr>
              </a:solidFill>
              <a:latin typeface="Verdana" charset="0"/>
              <a:ea typeface="ＭＳ Ｐゴシック" charset="0"/>
              <a:cs typeface="ＭＳ Ｐゴシック" charset="0"/>
            </a:endParaRPr>
          </a:p>
          <a:p>
            <a:pPr>
              <a:defRPr/>
            </a:pPr>
            <a:r>
              <a:rPr lang="en-US" smtClean="0">
                <a:solidFill>
                  <a:schemeClr val="tx1">
                    <a:lumMod val="95000"/>
                    <a:lumOff val="5000"/>
                  </a:schemeClr>
                </a:solidFill>
                <a:latin typeface="Verdana" charset="0"/>
                <a:ea typeface="ＭＳ Ｐゴシック" charset="0"/>
                <a:cs typeface="ＭＳ Ｐゴシック" charset="0"/>
              </a:rPr>
              <a:t>Discover the JavaScript Language</a:t>
            </a:r>
            <a:endParaRPr lang="en-US" sz="120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a:solidFill>
                <a:schemeClr val="tx1">
                  <a:lumMod val="95000"/>
                  <a:lumOff val="5000"/>
                </a:schemeClr>
              </a:solidFill>
              <a:latin typeface="Verdana" charset="0"/>
              <a:ea typeface="ＭＳ Ｐゴシック" charset="0"/>
              <a:cs typeface="ＭＳ Ｐゴシック" charset="0"/>
            </a:endParaRPr>
          </a:p>
        </p:txBody>
      </p:sp>
      <p:pic>
        <p:nvPicPr>
          <p:cNvPr id="49154" name="Picture 2" descr="http://2.bp.blogspot.com/-9vrJOjlajp0/T2C1j_2EjBI/AAAAAAAADLI/RKmxVgsRoWE/s1600/best-javascript-sites.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100000">
                        <a14:foregroundMark x1="4805" y1="81250" x2="96110" y2="83239"/>
                        <a14:foregroundMark x1="6407" y1="94886" x2="96110" y2="72727"/>
                        <a14:foregroundMark x1="91991" y1="93750" x2="3661" y2="72727"/>
                      </a14:backgroundRemoval>
                    </a14:imgEffect>
                  </a14:imgLayer>
                </a14:imgProps>
              </a:ext>
            </a:extLst>
          </a:blip>
          <a:srcRect/>
          <a:stretch>
            <a:fillRect/>
          </a:stretch>
        </p:blipFill>
        <p:spPr bwMode="auto">
          <a:xfrm>
            <a:off x="5872363" y="1705372"/>
            <a:ext cx="2732085" cy="220067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Not a classical </a:t>
            </a:r>
            <a:r>
              <a:rPr lang="en-US" b="1" dirty="0" smtClean="0"/>
              <a:t>OOP </a:t>
            </a:r>
            <a:r>
              <a:rPr lang="en-US" dirty="0" smtClean="0"/>
              <a:t>language</a:t>
            </a:r>
          </a:p>
          <a:p>
            <a:pPr lvl="1"/>
            <a:r>
              <a:rPr lang="en-US" dirty="0" smtClean="0"/>
              <a:t>Prototype-based</a:t>
            </a:r>
          </a:p>
          <a:p>
            <a:endParaRPr lang="en-US" dirty="0" smtClean="0"/>
          </a:p>
          <a:p>
            <a:r>
              <a:rPr lang="en-US" dirty="0" smtClean="0"/>
              <a:t>No real concept of class</a:t>
            </a:r>
          </a:p>
          <a:p>
            <a:pPr lvl="1"/>
            <a:r>
              <a:rPr lang="en-US" dirty="0" smtClean="0"/>
              <a:t>"Pseudo-classes" can be written like </a:t>
            </a:r>
            <a:r>
              <a:rPr lang="en-US" b="1" dirty="0" smtClean="0"/>
              <a:t>collections of key/value pairs</a:t>
            </a:r>
            <a:endParaRPr lang="en-US" dirty="0" smtClean="0"/>
          </a:p>
          <a:p>
            <a:r>
              <a:rPr lang="en-US" dirty="0" smtClean="0"/>
              <a:t>Includes most of class-based OOP features</a:t>
            </a:r>
            <a:endParaRPr lang="fr-FR"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fr-FR" sz="3600" b="1" i="0" u="none" strike="noStrike" kern="1200" cap="none" spc="0" normalizeH="0" baseline="0" noProof="0" dirty="0" err="1" smtClean="0">
                <a:ln>
                  <a:noFill/>
                </a:ln>
                <a:solidFill>
                  <a:schemeClr val="tx1"/>
                </a:solidFill>
                <a:effectLst/>
                <a:uLnTx/>
                <a:uFillTx/>
                <a:latin typeface="+mj-lt"/>
                <a:ea typeface="ＭＳ Ｐゴシック" pitchFamily="34" charset="-128"/>
                <a:cs typeface="ＭＳ Ｐゴシック" charset="0"/>
              </a:rPr>
              <a:t>Presentation</a:t>
            </a:r>
            <a:endParaRPr kumimoji="0" lang="fr-FR" sz="3600" b="1" i="0" u="none" strike="noStrike" kern="1200" cap="none" spc="0" normalizeH="0" baseline="0" noProof="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fr-FR" dirty="0" smtClean="0">
                <a:solidFill>
                  <a:prstClr val="black"/>
                </a:solidFill>
                <a:latin typeface="Calibri"/>
                <a:cs typeface="ＭＳ Ｐゴシック" charset="0"/>
              </a:rPr>
              <a:t>Introduction</a:t>
            </a:r>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are callbacks?</a:t>
            </a:r>
            <a:endParaRPr lang="fr-FR" dirty="0"/>
          </a:p>
        </p:txBody>
      </p:sp>
      <p:sp>
        <p:nvSpPr>
          <p:cNvPr id="3" name="Espace réservé du contenu 2"/>
          <p:cNvSpPr>
            <a:spLocks noGrp="1"/>
          </p:cNvSpPr>
          <p:nvPr>
            <p:ph idx="1"/>
          </p:nvPr>
        </p:nvSpPr>
        <p:spPr/>
        <p:txBody>
          <a:bodyPr/>
          <a:lstStyle/>
          <a:p>
            <a:pPr eaLnBrk="1" hangingPunct="1">
              <a:lnSpc>
                <a:spcPct val="90000"/>
              </a:lnSpc>
            </a:pPr>
            <a:r>
              <a:rPr lang="fr-FR" dirty="0" smtClean="0">
                <a:ea typeface="ＭＳ Ｐゴシック" pitchFamily="1" charset="-128"/>
              </a:rPr>
              <a:t>In </a:t>
            </a:r>
            <a:r>
              <a:rPr lang="fr-FR" dirty="0" err="1" smtClean="0">
                <a:ea typeface="ＭＳ Ｐゴシック" pitchFamily="1" charset="-128"/>
              </a:rPr>
              <a:t>this</a:t>
            </a:r>
            <a:r>
              <a:rPr lang="fr-FR" dirty="0" smtClean="0">
                <a:ea typeface="ＭＳ Ｐゴシック" pitchFamily="1" charset="-128"/>
              </a:rPr>
              <a:t> </a:t>
            </a:r>
            <a:r>
              <a:rPr lang="fr-FR" dirty="0" err="1" smtClean="0">
                <a:ea typeface="ＭＳ Ｐゴシック" pitchFamily="1" charset="-128"/>
              </a:rPr>
              <a:t>example</a:t>
            </a:r>
            <a:r>
              <a:rPr lang="fr-FR" dirty="0" smtClean="0">
                <a:ea typeface="ＭＳ Ｐゴシック" pitchFamily="1" charset="-128"/>
              </a:rPr>
              <a:t>, </a:t>
            </a:r>
            <a:r>
              <a:rPr lang="fr-FR" dirty="0" err="1" smtClean="0">
                <a:ea typeface="ＭＳ Ｐゴシック" pitchFamily="1" charset="-128"/>
              </a:rPr>
              <a:t>you</a:t>
            </a:r>
            <a:r>
              <a:rPr lang="fr-FR" dirty="0" smtClean="0">
                <a:ea typeface="ＭＳ Ｐゴシック" pitchFamily="1" charset="-128"/>
              </a:rPr>
              <a:t> </a:t>
            </a:r>
            <a:r>
              <a:rPr lang="fr-FR" dirty="0" err="1" smtClean="0">
                <a:ea typeface="ＭＳ Ｐゴシック" pitchFamily="1" charset="-128"/>
              </a:rPr>
              <a:t>might</a:t>
            </a:r>
            <a:r>
              <a:rPr lang="fr-FR" dirty="0" smtClean="0">
                <a:ea typeface="ＭＳ Ｐゴシック" pitchFamily="1" charset="-128"/>
              </a:rPr>
              <a:t> </a:t>
            </a:r>
            <a:r>
              <a:rPr lang="fr-FR" dirty="0" err="1" smtClean="0">
                <a:ea typeface="ＭＳ Ｐゴシック" pitchFamily="1" charset="-128"/>
              </a:rPr>
              <a:t>understand</a:t>
            </a:r>
            <a:r>
              <a:rPr lang="fr-FR" dirty="0" smtClean="0">
                <a:ea typeface="ＭＳ Ｐゴシック" pitchFamily="1" charset="-128"/>
              </a:rPr>
              <a:t> </a:t>
            </a:r>
            <a:r>
              <a:rPr lang="fr-FR" dirty="0" err="1" smtClean="0">
                <a:ea typeface="ＭＳ Ｐゴシック" pitchFamily="1" charset="-128"/>
              </a:rPr>
              <a:t>that</a:t>
            </a:r>
            <a:r>
              <a:rPr lang="fr-FR" dirty="0" smtClean="0">
                <a:ea typeface="ＭＳ Ｐゴシック" pitchFamily="1" charset="-128"/>
              </a:rPr>
              <a:t>:</a:t>
            </a:r>
          </a:p>
          <a:p>
            <a:pPr lvl="1" eaLnBrk="1" hangingPunct="1">
              <a:lnSpc>
                <a:spcPct val="90000"/>
              </a:lnSpc>
            </a:pPr>
            <a:r>
              <a:rPr lang="fr-FR" dirty="0" smtClean="0">
                <a:ea typeface="ＭＳ Ｐゴシック" pitchFamily="1" charset="-128"/>
              </a:rPr>
              <a:t>You have the </a:t>
            </a:r>
            <a:r>
              <a:rPr lang="fr-FR" dirty="0" err="1" smtClean="0">
                <a:ea typeface="ＭＳ Ｐゴシック" pitchFamily="1" charset="-128"/>
              </a:rPr>
              <a:t>targetted</a:t>
            </a:r>
            <a:r>
              <a:rPr lang="fr-FR" dirty="0" smtClean="0">
                <a:ea typeface="ＭＳ Ｐゴシック" pitchFamily="1" charset="-128"/>
              </a:rPr>
              <a:t> </a:t>
            </a:r>
            <a:r>
              <a:rPr lang="fr-FR" dirty="0" err="1" smtClean="0">
                <a:ea typeface="ＭＳ Ｐゴシック" pitchFamily="1" charset="-128"/>
              </a:rPr>
              <a:t>element</a:t>
            </a:r>
            <a:r>
              <a:rPr lang="fr-FR" dirty="0" smtClean="0">
                <a:ea typeface="ＭＳ Ｐゴシック" pitchFamily="1" charset="-128"/>
              </a:rPr>
              <a:t> (</a:t>
            </a:r>
            <a:r>
              <a:rPr lang="fr-FR" dirty="0" err="1" smtClean="0">
                <a:ea typeface="ＭＳ Ｐゴシック" pitchFamily="1" charset="-128"/>
              </a:rPr>
              <a:t>button</a:t>
            </a:r>
            <a:r>
              <a:rPr lang="fr-FR" dirty="0" smtClean="0">
                <a:ea typeface="ＭＳ Ｐゴシック" pitchFamily="1" charset="-128"/>
              </a:rPr>
              <a:t>)</a:t>
            </a:r>
          </a:p>
          <a:p>
            <a:pPr lvl="1" eaLnBrk="1" hangingPunct="1">
              <a:lnSpc>
                <a:spcPct val="90000"/>
              </a:lnSpc>
            </a:pPr>
            <a:r>
              <a:rPr lang="fr-FR" dirty="0" smtClean="0">
                <a:ea typeface="ＭＳ Ｐゴシック" pitchFamily="1" charset="-128"/>
              </a:rPr>
              <a:t>You </a:t>
            </a:r>
            <a:r>
              <a:rPr lang="fr-FR" dirty="0" err="1" smtClean="0">
                <a:ea typeface="ＭＳ Ｐゴシック" pitchFamily="1" charset="-128"/>
              </a:rPr>
              <a:t>specify</a:t>
            </a:r>
            <a:r>
              <a:rPr lang="fr-FR" dirty="0" smtClean="0">
                <a:ea typeface="ＭＳ Ｐゴシック" pitchFamily="1" charset="-128"/>
              </a:rPr>
              <a:t> </a:t>
            </a:r>
            <a:r>
              <a:rPr lang="fr-FR" dirty="0" err="1" smtClean="0">
                <a:ea typeface="ＭＳ Ｐゴシック" pitchFamily="1" charset="-128"/>
              </a:rPr>
              <a:t>that</a:t>
            </a:r>
            <a:r>
              <a:rPr lang="fr-FR" dirty="0" smtClean="0">
                <a:ea typeface="ＭＳ Ｐゴシック" pitchFamily="1" charset="-128"/>
              </a:rPr>
              <a:t>, in case of a click </a:t>
            </a:r>
            <a:r>
              <a:rPr lang="fr-FR" dirty="0" err="1" smtClean="0">
                <a:ea typeface="ＭＳ Ｐゴシック" pitchFamily="1" charset="-128"/>
              </a:rPr>
              <a:t>event</a:t>
            </a:r>
            <a:r>
              <a:rPr lang="fr-FR" dirty="0" smtClean="0">
                <a:ea typeface="ＭＳ Ｐゴシック" pitchFamily="1" charset="-128"/>
              </a:rPr>
              <a:t>…</a:t>
            </a:r>
          </a:p>
          <a:p>
            <a:pPr lvl="1" eaLnBrk="1" hangingPunct="1">
              <a:lnSpc>
                <a:spcPct val="90000"/>
              </a:lnSpc>
            </a:pPr>
            <a:r>
              <a:rPr lang="fr-FR" dirty="0" err="1" smtClean="0">
                <a:ea typeface="ＭＳ Ｐゴシック" pitchFamily="1" charset="-128"/>
              </a:rPr>
              <a:t>You’ll</a:t>
            </a:r>
            <a:r>
              <a:rPr lang="fr-FR" dirty="0" smtClean="0">
                <a:ea typeface="ＭＳ Ｐゴシック" pitchFamily="1" charset="-128"/>
              </a:rPr>
              <a:t> do </a:t>
            </a:r>
            <a:r>
              <a:rPr lang="fr-FR" dirty="0" err="1" smtClean="0">
                <a:ea typeface="ＭＳ Ｐゴシック" pitchFamily="1" charset="-128"/>
              </a:rPr>
              <a:t>that</a:t>
            </a:r>
            <a:r>
              <a:rPr lang="fr-FR" dirty="0" smtClean="0">
                <a:ea typeface="ＭＳ Ｐゴシック" pitchFamily="1" charset="-128"/>
              </a:rPr>
              <a:t> </a:t>
            </a:r>
            <a:r>
              <a:rPr lang="fr-FR" dirty="0" err="1" smtClean="0">
                <a:ea typeface="ＭＳ Ｐゴシック" pitchFamily="1" charset="-128"/>
              </a:rPr>
              <a:t>function</a:t>
            </a:r>
            <a:endParaRPr lang="fr-FR" dirty="0"/>
          </a:p>
        </p:txBody>
      </p:sp>
      <p:sp>
        <p:nvSpPr>
          <p:cNvPr id="4" name="Espace réservé du contenu 3"/>
          <p:cNvSpPr>
            <a:spLocks noGrp="1"/>
          </p:cNvSpPr>
          <p:nvPr>
            <p:ph sz="quarter" idx="13"/>
          </p:nvPr>
        </p:nvSpPr>
        <p:spPr/>
        <p:txBody>
          <a:bodyPr/>
          <a:lstStyle/>
          <a:p>
            <a:r>
              <a:rPr lang="fr-FR" dirty="0" smtClean="0"/>
              <a:t>Callback Concept</a:t>
            </a:r>
            <a:endParaRPr lang="fr-FR" dirty="0"/>
          </a:p>
        </p:txBody>
      </p:sp>
      <p:pic>
        <p:nvPicPr>
          <p:cNvPr id="24"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25" name="Rectangle à coins arrondis 4"/>
          <p:cNvSpPr/>
          <p:nvPr/>
        </p:nvSpPr>
        <p:spPr>
          <a:xfrm>
            <a:off x="179388" y="3289548"/>
            <a:ext cx="8785225" cy="18002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lvl="0" indent="-342900" eaLnBrk="1" hangingPunct="1">
              <a:spcBef>
                <a:spcPts val="600"/>
              </a:spcBef>
            </a:pPr>
            <a:r>
              <a:rPr lang="fr-FR" b="1" dirty="0" smtClean="0">
                <a:solidFill>
                  <a:srgbClr val="0070C0"/>
                </a:solidFill>
                <a:latin typeface="Courier New" pitchFamily="-106" charset="0"/>
                <a:ea typeface="ＭＳ Ｐゴシック" pitchFamily="-106" charset="-128"/>
                <a:cs typeface="Courier New" pitchFamily="-106" charset="0"/>
              </a:rPr>
              <a:t>var </a:t>
            </a:r>
            <a:r>
              <a:rPr lang="fr-FR" b="1" dirty="0" err="1" smtClean="0">
                <a:solidFill>
                  <a:schemeClr val="tx1"/>
                </a:solidFill>
                <a:latin typeface="Courier New" pitchFamily="-106" charset="0"/>
                <a:ea typeface="ＭＳ Ｐゴシック" pitchFamily="-106" charset="-128"/>
                <a:cs typeface="Courier New" pitchFamily="-106" charset="0"/>
              </a:rPr>
              <a:t>button</a:t>
            </a:r>
            <a:r>
              <a:rPr lang="fr-FR" b="1" dirty="0" smtClean="0">
                <a:solidFill>
                  <a:schemeClr val="tx1"/>
                </a:solidFill>
                <a:latin typeface="Courier New" pitchFamily="-106" charset="0"/>
                <a:ea typeface="ＭＳ Ｐゴシック" pitchFamily="-106" charset="-128"/>
                <a:cs typeface="Courier New" pitchFamily="-106" charset="0"/>
              </a:rPr>
              <a:t> = </a:t>
            </a:r>
            <a:r>
              <a:rPr lang="fr-FR" b="1" dirty="0" err="1" smtClean="0">
                <a:solidFill>
                  <a:schemeClr val="tx1"/>
                </a:solidFill>
                <a:latin typeface="Courier New" pitchFamily="-106" charset="0"/>
                <a:ea typeface="ＭＳ Ｐゴシック" pitchFamily="-106" charset="-128"/>
                <a:cs typeface="Courier New" pitchFamily="-106" charset="0"/>
              </a:rPr>
              <a:t>document.querySelector</a:t>
            </a:r>
            <a:r>
              <a:rPr lang="fr-FR" b="1" dirty="0" smtClean="0">
                <a:solidFill>
                  <a:schemeClr val="tx1"/>
                </a:solidFill>
                <a:latin typeface="Courier New" pitchFamily="-106" charset="0"/>
                <a:ea typeface="ＭＳ Ｐゴシック" pitchFamily="-106" charset="-128"/>
                <a:cs typeface="Courier New" pitchFamily="-106" charset="0"/>
              </a:rPr>
              <a:t>(</a:t>
            </a:r>
            <a:r>
              <a:rPr lang="fr-FR" b="1" dirty="0" smtClean="0">
                <a:solidFill>
                  <a:srgbClr val="0070C0"/>
                </a:solidFill>
                <a:latin typeface="Courier New" pitchFamily="-106" charset="0"/>
                <a:ea typeface="ＭＳ Ｐゴシック" pitchFamily="-106" charset="-128"/>
                <a:cs typeface="Courier New" pitchFamily="-106" charset="0"/>
              </a:rPr>
              <a:t>"#</a:t>
            </a:r>
            <a:r>
              <a:rPr lang="fr-FR" b="1" dirty="0" err="1" smtClean="0">
                <a:solidFill>
                  <a:srgbClr val="0070C0"/>
                </a:solidFill>
                <a:latin typeface="Courier New" pitchFamily="-106" charset="0"/>
                <a:ea typeface="ＭＳ Ｐゴシック" pitchFamily="-106" charset="-128"/>
                <a:cs typeface="Courier New" pitchFamily="-106" charset="0"/>
              </a:rPr>
              <a:t>myButton</a:t>
            </a:r>
            <a:r>
              <a:rPr lang="fr-FR" b="1" dirty="0" smtClean="0">
                <a:solidFill>
                  <a:srgbClr val="0070C0"/>
                </a:solidFill>
                <a:latin typeface="Courier New" pitchFamily="-106" charset="0"/>
                <a:ea typeface="ＭＳ Ｐゴシック" pitchFamily="-106" charset="-128"/>
                <a:cs typeface="Courier New" pitchFamily="-106" charset="0"/>
              </a:rPr>
              <a:t>"</a:t>
            </a:r>
            <a:r>
              <a:rPr lang="fr-FR" b="1" dirty="0" smtClean="0">
                <a:solidFill>
                  <a:srgbClr val="000000"/>
                </a:solidFill>
                <a:latin typeface="Courier New" pitchFamily="-106" charset="0"/>
                <a:ea typeface="ＭＳ Ｐゴシック" pitchFamily="-106" charset="-128"/>
                <a:cs typeface="Courier New" pitchFamily="-106" charset="0"/>
              </a:rPr>
              <a:t>);</a:t>
            </a:r>
            <a:endParaRPr lang="fr-FR" b="1" dirty="0">
              <a:solidFill>
                <a:srgbClr val="000000"/>
              </a:solidFill>
              <a:latin typeface="Courier New" pitchFamily="-106" charset="0"/>
              <a:ea typeface="ＭＳ Ｐゴシック" pitchFamily="-106" charset="-128"/>
              <a:cs typeface="Courier New" pitchFamily="-106" charset="0"/>
            </a:endParaRPr>
          </a:p>
          <a:p>
            <a:pPr marL="342900" lvl="0" indent="-342900" eaLnBrk="1" hangingPunct="1">
              <a:spcBef>
                <a:spcPts val="600"/>
              </a:spcBef>
            </a:pPr>
            <a:r>
              <a:rPr lang="fr-FR" b="1" dirty="0" err="1" smtClean="0">
                <a:solidFill>
                  <a:srgbClr val="000000"/>
                </a:solidFill>
                <a:latin typeface="Courier New" pitchFamily="-106" charset="0"/>
                <a:ea typeface="ＭＳ Ｐゴシック" pitchFamily="-106" charset="-128"/>
                <a:cs typeface="Courier New" pitchFamily="-106" charset="0"/>
              </a:rPr>
              <a:t>button.addEventListener</a:t>
            </a:r>
            <a:r>
              <a:rPr lang="fr-FR" b="1" dirty="0" smtClean="0">
                <a:solidFill>
                  <a:srgbClr val="000000"/>
                </a:solidFill>
                <a:latin typeface="Courier New" pitchFamily="-106" charset="0"/>
                <a:ea typeface="ＭＳ Ｐゴシック" pitchFamily="-106" charset="-128"/>
                <a:cs typeface="Courier New" pitchFamily="-106" charset="0"/>
              </a:rPr>
              <a:t>(</a:t>
            </a:r>
            <a:r>
              <a:rPr lang="fr-FR" b="1" dirty="0" smtClean="0">
                <a:solidFill>
                  <a:srgbClr val="008000"/>
                </a:solidFill>
                <a:latin typeface="Courier New" pitchFamily="-106" charset="0"/>
                <a:ea typeface="ＭＳ Ｐゴシック" pitchFamily="-106" charset="-128"/>
                <a:cs typeface="Courier New" pitchFamily="-106" charset="0"/>
              </a:rPr>
              <a:t>"</a:t>
            </a:r>
            <a:r>
              <a:rPr lang="fr-FR" b="1" dirty="0" err="1" smtClean="0">
                <a:solidFill>
                  <a:srgbClr val="008000"/>
                </a:solidFill>
                <a:latin typeface="Courier New" pitchFamily="-106" charset="0"/>
                <a:ea typeface="ＭＳ Ｐゴシック" pitchFamily="-106" charset="-128"/>
                <a:cs typeface="Courier New" pitchFamily="-106" charset="0"/>
              </a:rPr>
              <a:t>onclick</a:t>
            </a:r>
            <a:r>
              <a:rPr lang="fr-FR" b="1" dirty="0" smtClean="0">
                <a:solidFill>
                  <a:srgbClr val="008000"/>
                </a:solidFill>
                <a:latin typeface="Courier New" pitchFamily="-106" charset="0"/>
                <a:ea typeface="ＭＳ Ｐゴシック" pitchFamily="-106" charset="-128"/>
                <a:cs typeface="Courier New" pitchFamily="-106" charset="0"/>
              </a:rPr>
              <a:t>"</a:t>
            </a:r>
            <a:r>
              <a:rPr lang="fr-FR" b="1" dirty="0" smtClean="0">
                <a:solidFill>
                  <a:srgbClr val="000000"/>
                </a:solidFill>
                <a:latin typeface="Courier New" pitchFamily="-106" charset="0"/>
                <a:ea typeface="ＭＳ Ｐゴシック" pitchFamily="-106" charset="-128"/>
                <a:cs typeface="Courier New" pitchFamily="-106" charset="0"/>
              </a:rPr>
              <a:t>,</a:t>
            </a:r>
            <a:r>
              <a:rPr lang="fr-FR" b="1" dirty="0" smtClean="0">
                <a:solidFill>
                  <a:srgbClr val="0070C0"/>
                </a:solidFill>
                <a:latin typeface="Courier New" pitchFamily="-106" charset="0"/>
                <a:ea typeface="ＭＳ Ｐゴシック" pitchFamily="-106" charset="-128"/>
                <a:cs typeface="Courier New" pitchFamily="-106" charset="0"/>
              </a:rPr>
              <a:t> </a:t>
            </a:r>
            <a:r>
              <a:rPr lang="fr-FR" b="1" dirty="0" err="1" smtClean="0">
                <a:solidFill>
                  <a:srgbClr val="0070C0"/>
                </a:solidFill>
                <a:latin typeface="Courier New" pitchFamily="-106" charset="0"/>
                <a:ea typeface="ＭＳ Ｐゴシック" pitchFamily="-106" charset="-128"/>
                <a:cs typeface="Courier New" pitchFamily="-106" charset="0"/>
              </a:rPr>
              <a:t>function</a:t>
            </a:r>
            <a:r>
              <a:rPr lang="fr-FR" b="1" dirty="0" smtClean="0">
                <a:solidFill>
                  <a:srgbClr val="000000"/>
                </a:solidFill>
                <a:latin typeface="Courier New" pitchFamily="-106" charset="0"/>
                <a:ea typeface="ＭＳ Ｐゴシック" pitchFamily="-106" charset="-128"/>
                <a:cs typeface="Courier New" pitchFamily="-106" charset="0"/>
              </a:rPr>
              <a:t>() {</a:t>
            </a:r>
          </a:p>
          <a:p>
            <a:pPr marL="800100" lvl="1" indent="-342900" eaLnBrk="1" hangingPunct="1">
              <a:spcBef>
                <a:spcPts val="600"/>
              </a:spcBef>
            </a:pPr>
            <a:r>
              <a:rPr lang="fr-FR" b="1" dirty="0" err="1" smtClean="0">
                <a:solidFill>
                  <a:srgbClr val="000000"/>
                </a:solidFill>
                <a:latin typeface="Courier New" pitchFamily="-106" charset="0"/>
                <a:ea typeface="ＭＳ Ｐゴシック" pitchFamily="-106" charset="-128"/>
                <a:cs typeface="Courier New" pitchFamily="-106" charset="0"/>
              </a:rPr>
              <a:t>alert</a:t>
            </a:r>
            <a:r>
              <a:rPr lang="fr-FR" b="1" dirty="0" smtClean="0">
                <a:solidFill>
                  <a:srgbClr val="000000"/>
                </a:solidFill>
                <a:latin typeface="Courier New" pitchFamily="-106" charset="0"/>
                <a:ea typeface="ＭＳ Ｐゴシック" pitchFamily="-106" charset="-128"/>
                <a:cs typeface="Courier New" pitchFamily="-106" charset="0"/>
              </a:rPr>
              <a:t>(</a:t>
            </a:r>
            <a:r>
              <a:rPr lang="fr-FR" b="1" dirty="0" smtClean="0">
                <a:solidFill>
                  <a:srgbClr val="008000"/>
                </a:solidFill>
                <a:latin typeface="Courier New" pitchFamily="-106" charset="0"/>
                <a:ea typeface="ＭＳ Ｐゴシック" pitchFamily="-106" charset="-128"/>
                <a:cs typeface="Courier New" pitchFamily="-106" charset="0"/>
              </a:rPr>
              <a:t>"You </a:t>
            </a:r>
            <a:r>
              <a:rPr lang="fr-FR" b="1" dirty="0" err="1" smtClean="0">
                <a:solidFill>
                  <a:srgbClr val="008000"/>
                </a:solidFill>
                <a:latin typeface="Courier New" pitchFamily="-106" charset="0"/>
                <a:ea typeface="ＭＳ Ｐゴシック" pitchFamily="-106" charset="-128"/>
                <a:cs typeface="Courier New" pitchFamily="-106" charset="0"/>
              </a:rPr>
              <a:t>clicked</a:t>
            </a:r>
            <a:r>
              <a:rPr lang="fr-FR" b="1" dirty="0" smtClean="0">
                <a:solidFill>
                  <a:srgbClr val="008000"/>
                </a:solidFill>
                <a:latin typeface="Courier New" pitchFamily="-106" charset="0"/>
                <a:ea typeface="ＭＳ Ｐゴシック" pitchFamily="-106" charset="-128"/>
                <a:cs typeface="Courier New" pitchFamily="-106" charset="0"/>
              </a:rPr>
              <a:t> the </a:t>
            </a:r>
            <a:r>
              <a:rPr lang="fr-FR" b="1" dirty="0" err="1" smtClean="0">
                <a:solidFill>
                  <a:srgbClr val="008000"/>
                </a:solidFill>
                <a:latin typeface="Courier New" pitchFamily="-106" charset="0"/>
                <a:ea typeface="ＭＳ Ｐゴシック" pitchFamily="-106" charset="-128"/>
                <a:cs typeface="Courier New" pitchFamily="-106" charset="0"/>
              </a:rPr>
              <a:t>button</a:t>
            </a:r>
            <a:r>
              <a:rPr lang="fr-FR" b="1" dirty="0" smtClean="0">
                <a:solidFill>
                  <a:srgbClr val="008000"/>
                </a:solidFill>
                <a:latin typeface="Courier New" pitchFamily="-106" charset="0"/>
                <a:ea typeface="ＭＳ Ｐゴシック" pitchFamily="-106" charset="-128"/>
                <a:cs typeface="Courier New" pitchFamily="-106" charset="0"/>
              </a:rPr>
              <a:t>!"</a:t>
            </a:r>
            <a:r>
              <a:rPr lang="fr-FR" b="1" dirty="0" smtClean="0">
                <a:solidFill>
                  <a:srgbClr val="000000"/>
                </a:solidFill>
                <a:latin typeface="Courier New" pitchFamily="-106" charset="0"/>
                <a:ea typeface="ＭＳ Ｐゴシック" pitchFamily="-106" charset="-128"/>
                <a:cs typeface="Courier New" pitchFamily="-106" charset="0"/>
              </a:rPr>
              <a:t>);</a:t>
            </a:r>
            <a:endParaRPr lang="fr-FR" b="1" dirty="0">
              <a:solidFill>
                <a:srgbClr val="000000"/>
              </a:solidFill>
              <a:latin typeface="Courier New" pitchFamily="-106" charset="0"/>
              <a:ea typeface="ＭＳ Ｐゴシック" pitchFamily="-106" charset="-128"/>
              <a:cs typeface="Courier New" pitchFamily="-106" charset="0"/>
            </a:endParaRPr>
          </a:p>
          <a:p>
            <a:pPr marL="342900" lvl="0" indent="-342900" eaLnBrk="1" hangingPunct="1">
              <a:spcBef>
                <a:spcPts val="600"/>
              </a:spcBef>
            </a:pPr>
            <a:r>
              <a:rPr lang="fr-FR" b="1" dirty="0" smtClean="0">
                <a:solidFill>
                  <a:srgbClr val="000000"/>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11308117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are callbacks?</a:t>
            </a:r>
            <a:endParaRPr lang="fr-FR" dirty="0"/>
          </a:p>
        </p:txBody>
      </p:sp>
      <p:sp>
        <p:nvSpPr>
          <p:cNvPr id="3" name="Espace réservé du contenu 2"/>
          <p:cNvSpPr>
            <a:spLocks noGrp="1"/>
          </p:cNvSpPr>
          <p:nvPr>
            <p:ph idx="1"/>
          </p:nvPr>
        </p:nvSpPr>
        <p:spPr>
          <a:xfrm>
            <a:off x="457200" y="1128713"/>
            <a:ext cx="8507413" cy="4230687"/>
          </a:xfrm>
        </p:spPr>
        <p:txBody>
          <a:bodyPr/>
          <a:lstStyle/>
          <a:p>
            <a:pPr eaLnBrk="1" hangingPunct="1">
              <a:lnSpc>
                <a:spcPct val="90000"/>
              </a:lnSpc>
            </a:pPr>
            <a:r>
              <a:rPr lang="fr-FR" dirty="0" smtClean="0">
                <a:ea typeface="ＭＳ Ｐゴシック" pitchFamily="1" charset="-128"/>
              </a:rPr>
              <a:t>This callback pattern </a:t>
            </a:r>
            <a:r>
              <a:rPr lang="fr-FR" dirty="0" err="1" smtClean="0">
                <a:ea typeface="ＭＳ Ｐゴシック" pitchFamily="1" charset="-128"/>
              </a:rPr>
              <a:t>is</a:t>
            </a:r>
            <a:r>
              <a:rPr lang="fr-FR" dirty="0" smtClean="0">
                <a:ea typeface="ＭＳ Ｐゴシック" pitchFamily="1" charset="-128"/>
              </a:rPr>
              <a:t> </a:t>
            </a:r>
            <a:r>
              <a:rPr lang="fr-FR" dirty="0" err="1" smtClean="0">
                <a:ea typeface="ＭＳ Ｐゴシック" pitchFamily="1" charset="-128"/>
              </a:rPr>
              <a:t>everywhere</a:t>
            </a:r>
            <a:r>
              <a:rPr lang="fr-FR" dirty="0" smtClean="0">
                <a:ea typeface="ＭＳ Ｐゴシック" pitchFamily="1" charset="-128"/>
              </a:rPr>
              <a:t> in JavaScript</a:t>
            </a:r>
          </a:p>
          <a:p>
            <a:pPr lvl="1" eaLnBrk="1" hangingPunct="1">
              <a:lnSpc>
                <a:spcPct val="90000"/>
              </a:lnSpc>
            </a:pPr>
            <a:r>
              <a:rPr lang="fr-FR" dirty="0" smtClean="0">
                <a:ea typeface="ＭＳ Ｐゴシック" pitchFamily="1" charset="-128"/>
              </a:rPr>
              <a:t>Look </a:t>
            </a:r>
            <a:r>
              <a:rPr lang="fr-FR" dirty="0" err="1" smtClean="0">
                <a:ea typeface="ＭＳ Ｐゴシック" pitchFamily="1" charset="-128"/>
              </a:rPr>
              <a:t>this</a:t>
            </a:r>
            <a:r>
              <a:rPr lang="fr-FR" dirty="0" smtClean="0">
                <a:ea typeface="ＭＳ Ｐゴシック" pitchFamily="1" charset="-128"/>
              </a:rPr>
              <a:t> </a:t>
            </a:r>
            <a:r>
              <a:rPr lang="fr-FR" dirty="0" err="1" smtClean="0">
                <a:ea typeface="ＭＳ Ｐゴシック" pitchFamily="1" charset="-128"/>
              </a:rPr>
              <a:t>another</a:t>
            </a:r>
            <a:r>
              <a:rPr lang="fr-FR" dirty="0" smtClean="0">
                <a:ea typeface="ＭＳ Ｐゴシック" pitchFamily="1" charset="-128"/>
              </a:rPr>
              <a:t> </a:t>
            </a:r>
            <a:r>
              <a:rPr lang="fr-FR" dirty="0" err="1" smtClean="0">
                <a:ea typeface="ＭＳ Ｐゴシック" pitchFamily="1" charset="-128"/>
              </a:rPr>
              <a:t>example</a:t>
            </a:r>
            <a:r>
              <a:rPr lang="fr-FR" dirty="0" smtClean="0">
                <a:ea typeface="ＭＳ Ｐゴシック" pitchFamily="1" charset="-128"/>
              </a:rPr>
              <a:t>:</a:t>
            </a:r>
          </a:p>
          <a:p>
            <a:pPr lvl="2" eaLnBrk="1" hangingPunct="1">
              <a:lnSpc>
                <a:spcPct val="90000"/>
              </a:lnSpc>
            </a:pPr>
            <a:r>
              <a:rPr lang="fr-FR" dirty="0" smtClean="0">
                <a:ea typeface="ＭＳ Ｐゴシック" pitchFamily="1" charset="-128"/>
              </a:rPr>
              <a:t>The </a:t>
            </a:r>
            <a:r>
              <a:rPr lang="fr-FR" dirty="0" err="1" smtClean="0">
                <a:ea typeface="ＭＳ Ｐゴシック" pitchFamily="1" charset="-128"/>
              </a:rPr>
              <a:t>inner</a:t>
            </a:r>
            <a:r>
              <a:rPr lang="fr-FR" dirty="0" smtClean="0">
                <a:ea typeface="ＭＳ Ｐゴシック" pitchFamily="1" charset="-128"/>
              </a:rPr>
              <a:t> </a:t>
            </a:r>
            <a:r>
              <a:rPr lang="fr-FR" dirty="0" err="1" smtClean="0">
                <a:ea typeface="ＭＳ Ｐゴシック" pitchFamily="1" charset="-128"/>
              </a:rPr>
              <a:t>anonymous</a:t>
            </a:r>
            <a:r>
              <a:rPr lang="fr-FR" dirty="0" smtClean="0">
                <a:ea typeface="ＭＳ Ｐゴシック" pitchFamily="1" charset="-128"/>
              </a:rPr>
              <a:t> </a:t>
            </a:r>
            <a:r>
              <a:rPr lang="fr-FR" dirty="0" err="1" smtClean="0">
                <a:ea typeface="ＭＳ Ｐゴシック" pitchFamily="1" charset="-128"/>
              </a:rPr>
              <a:t>function</a:t>
            </a:r>
            <a:r>
              <a:rPr lang="fr-FR" dirty="0" smtClean="0">
                <a:ea typeface="ＭＳ Ｐゴシック" pitchFamily="1" charset="-128"/>
              </a:rPr>
              <a:t> </a:t>
            </a:r>
            <a:r>
              <a:rPr lang="fr-FR" dirty="0" err="1" smtClean="0">
                <a:ea typeface="ＭＳ Ｐゴシック" pitchFamily="1" charset="-128"/>
              </a:rPr>
              <a:t>is</a:t>
            </a:r>
            <a:r>
              <a:rPr lang="fr-FR" dirty="0" smtClean="0">
                <a:ea typeface="ＭＳ Ｐゴシック" pitchFamily="1" charset="-128"/>
              </a:rPr>
              <a:t> </a:t>
            </a:r>
            <a:r>
              <a:rPr lang="fr-FR" dirty="0" err="1" smtClean="0">
                <a:ea typeface="ＭＳ Ｐゴシック" pitchFamily="1" charset="-128"/>
              </a:rPr>
              <a:t>called</a:t>
            </a:r>
            <a:r>
              <a:rPr lang="fr-FR" dirty="0" smtClean="0">
                <a:ea typeface="ＭＳ Ｐゴシック" pitchFamily="1" charset="-128"/>
              </a:rPr>
              <a:t> for </a:t>
            </a:r>
            <a:r>
              <a:rPr lang="fr-FR" dirty="0" err="1" smtClean="0">
                <a:ea typeface="ＭＳ Ｐゴシック" pitchFamily="1" charset="-128"/>
              </a:rPr>
              <a:t>every</a:t>
            </a:r>
            <a:r>
              <a:rPr lang="fr-FR" dirty="0" smtClean="0">
                <a:ea typeface="ＭＳ Ｐゴシック" pitchFamily="1" charset="-128"/>
              </a:rPr>
              <a:t> </a:t>
            </a:r>
            <a:r>
              <a:rPr lang="fr-FR" dirty="0" err="1" smtClean="0">
                <a:ea typeface="ＭＳ Ｐゴシック" pitchFamily="1" charset="-128"/>
              </a:rPr>
              <a:t>element</a:t>
            </a:r>
            <a:endParaRPr lang="fr-FR" dirty="0"/>
          </a:p>
          <a:p>
            <a:pPr lvl="2" eaLnBrk="1" hangingPunct="1">
              <a:lnSpc>
                <a:spcPct val="90000"/>
              </a:lnSpc>
            </a:pPr>
            <a:endParaRPr lang="fr-FR" dirty="0" smtClean="0">
              <a:ea typeface="ＭＳ Ｐゴシック" pitchFamily="1" charset="-128"/>
            </a:endParaRPr>
          </a:p>
          <a:p>
            <a:pPr lvl="2" eaLnBrk="1" hangingPunct="1">
              <a:lnSpc>
                <a:spcPct val="90000"/>
              </a:lnSpc>
            </a:pPr>
            <a:endParaRPr lang="fr-FR" dirty="0">
              <a:ea typeface="ＭＳ Ｐゴシック" pitchFamily="1" charset="-128"/>
            </a:endParaRPr>
          </a:p>
          <a:p>
            <a:pPr lvl="2" eaLnBrk="1" hangingPunct="1">
              <a:lnSpc>
                <a:spcPct val="90000"/>
              </a:lnSpc>
            </a:pPr>
            <a:endParaRPr lang="fr-FR" dirty="0" smtClean="0">
              <a:ea typeface="ＭＳ Ｐゴシック" pitchFamily="1" charset="-128"/>
            </a:endParaRPr>
          </a:p>
          <a:p>
            <a:pPr lvl="3" eaLnBrk="1" hangingPunct="1">
              <a:lnSpc>
                <a:spcPct val="90000"/>
              </a:lnSpc>
            </a:pPr>
            <a:endParaRPr lang="fr-FR" dirty="0">
              <a:ea typeface="ＭＳ Ｐゴシック" pitchFamily="1" charset="-128"/>
            </a:endParaRPr>
          </a:p>
          <a:p>
            <a:pPr lvl="3" eaLnBrk="1" hangingPunct="1">
              <a:lnSpc>
                <a:spcPct val="90000"/>
              </a:lnSpc>
            </a:pPr>
            <a:endParaRPr lang="fr-FR" dirty="0" smtClean="0">
              <a:ea typeface="ＭＳ Ｐゴシック" pitchFamily="1" charset="-128"/>
            </a:endParaRPr>
          </a:p>
          <a:p>
            <a:pPr lvl="2" eaLnBrk="1" hangingPunct="1">
              <a:lnSpc>
                <a:spcPct val="90000"/>
              </a:lnSpc>
            </a:pPr>
            <a:endParaRPr lang="fr-FR" dirty="0">
              <a:ea typeface="ＭＳ Ｐゴシック" pitchFamily="1" charset="-128"/>
            </a:endParaRPr>
          </a:p>
          <a:p>
            <a:pPr lvl="1" eaLnBrk="1" hangingPunct="1">
              <a:lnSpc>
                <a:spcPct val="90000"/>
              </a:lnSpc>
            </a:pPr>
            <a:r>
              <a:rPr lang="fr-FR" dirty="0" smtClean="0">
                <a:ea typeface="ＭＳ Ｐゴシック" pitchFamily="1" charset="-128"/>
              </a:rPr>
              <a:t>In the </a:t>
            </a:r>
            <a:r>
              <a:rPr lang="fr-FR" dirty="0" err="1" smtClean="0">
                <a:ea typeface="ＭＳ Ｐゴシック" pitchFamily="1" charset="-128"/>
              </a:rPr>
              <a:t>next</a:t>
            </a:r>
            <a:r>
              <a:rPr lang="fr-FR" dirty="0" smtClean="0">
                <a:ea typeface="ＭＳ Ｐゴシック" pitchFamily="1" charset="-128"/>
              </a:rPr>
              <a:t> slide, </a:t>
            </a:r>
            <a:r>
              <a:rPr lang="fr-FR" dirty="0" err="1" smtClean="0">
                <a:ea typeface="ＭＳ Ｐゴシック" pitchFamily="1" charset="-128"/>
              </a:rPr>
              <a:t>find</a:t>
            </a:r>
            <a:r>
              <a:rPr lang="fr-FR" dirty="0" smtClean="0">
                <a:ea typeface="ＭＳ Ｐゴシック" pitchFamily="1" charset="-128"/>
              </a:rPr>
              <a:t> a possible rewrite of </a:t>
            </a:r>
            <a:r>
              <a:rPr lang="fr-FR" dirty="0" err="1" smtClean="0">
                <a:ea typeface="ＭＳ Ｐゴシック" pitchFamily="1" charset="-128"/>
              </a:rPr>
              <a:t>forEach</a:t>
            </a:r>
            <a:endParaRPr lang="fr-FR" dirty="0" smtClean="0">
              <a:ea typeface="ＭＳ Ｐゴシック" pitchFamily="1" charset="-128"/>
            </a:endParaRPr>
          </a:p>
        </p:txBody>
      </p:sp>
      <p:sp>
        <p:nvSpPr>
          <p:cNvPr id="4" name="Espace réservé du contenu 3"/>
          <p:cNvSpPr>
            <a:spLocks noGrp="1"/>
          </p:cNvSpPr>
          <p:nvPr>
            <p:ph sz="quarter" idx="13"/>
          </p:nvPr>
        </p:nvSpPr>
        <p:spPr/>
        <p:txBody>
          <a:bodyPr/>
          <a:lstStyle/>
          <a:p>
            <a:r>
              <a:rPr lang="fr-FR" dirty="0" smtClean="0"/>
              <a:t>Callback Concept</a:t>
            </a:r>
            <a:endParaRPr lang="fr-FR" dirty="0"/>
          </a:p>
        </p:txBody>
      </p:sp>
      <p:pic>
        <p:nvPicPr>
          <p:cNvPr id="24"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6"/>
          <p:cNvSpPr/>
          <p:nvPr/>
        </p:nvSpPr>
        <p:spPr>
          <a:xfrm>
            <a:off x="179388" y="2641476"/>
            <a:ext cx="8785225" cy="208823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lvl="0" indent="-342900" eaLnBrk="1" hangingPunct="1">
              <a:spcBef>
                <a:spcPts val="600"/>
              </a:spcBef>
            </a:pPr>
            <a:r>
              <a:rPr lang="fr-FR" b="1" dirty="0" smtClean="0">
                <a:solidFill>
                  <a:srgbClr val="0070C0"/>
                </a:solidFill>
                <a:latin typeface="Courier New" pitchFamily="-106" charset="0"/>
                <a:ea typeface="ＭＳ Ｐゴシック" pitchFamily="-106" charset="-128"/>
                <a:cs typeface="Courier New" pitchFamily="-106" charset="0"/>
              </a:rPr>
              <a:t>var</a:t>
            </a:r>
            <a:r>
              <a:rPr lang="fr-FR" b="1" dirty="0" smtClean="0">
                <a:solidFill>
                  <a:srgbClr val="262626"/>
                </a:solidFill>
                <a:latin typeface="Courier New" pitchFamily="-106" charset="0"/>
                <a:ea typeface="ＭＳ Ｐゴシック" pitchFamily="-106" charset="-128"/>
                <a:cs typeface="Courier New" pitchFamily="-106" charset="0"/>
              </a:rPr>
              <a:t> </a:t>
            </a:r>
            <a:r>
              <a:rPr lang="fr-FR" b="1" dirty="0" err="1" smtClean="0">
                <a:solidFill>
                  <a:srgbClr val="262626"/>
                </a:solidFill>
                <a:latin typeface="Courier New" pitchFamily="-106" charset="0"/>
                <a:ea typeface="ＭＳ Ｐゴシック" pitchFamily="-106" charset="-128"/>
                <a:cs typeface="Courier New" pitchFamily="-106" charset="0"/>
              </a:rPr>
              <a:t>myArray</a:t>
            </a:r>
            <a:r>
              <a:rPr lang="fr-FR" b="1" dirty="0" smtClean="0">
                <a:solidFill>
                  <a:srgbClr val="262626"/>
                </a:solidFill>
                <a:latin typeface="Courier New" pitchFamily="-106" charset="0"/>
                <a:ea typeface="ＭＳ Ｐゴシック" pitchFamily="-106" charset="-128"/>
                <a:cs typeface="Courier New" pitchFamily="-106" charset="0"/>
              </a:rPr>
              <a:t> = </a:t>
            </a:r>
            <a:r>
              <a:rPr lang="fr-FR" b="1" dirty="0">
                <a:solidFill>
                  <a:srgbClr val="000000"/>
                </a:solidFill>
                <a:latin typeface="Courier New" pitchFamily="-106" charset="0"/>
                <a:ea typeface="ＭＳ Ｐゴシック" pitchFamily="-106" charset="-128"/>
                <a:cs typeface="Courier New" pitchFamily="-106" charset="0"/>
              </a:rPr>
              <a:t>[</a:t>
            </a:r>
            <a:r>
              <a:rPr lang="fr-FR" b="1" dirty="0" smtClean="0">
                <a:solidFill>
                  <a:srgbClr val="808080"/>
                </a:solidFill>
                <a:latin typeface="Courier New" pitchFamily="-106" charset="0"/>
                <a:ea typeface="ＭＳ Ｐゴシック" pitchFamily="-106" charset="-128"/>
                <a:cs typeface="Courier New" pitchFamily="-106" charset="0"/>
              </a:rPr>
              <a:t>"</a:t>
            </a:r>
            <a:r>
              <a:rPr lang="fr-FR" b="1" dirty="0" smtClean="0">
                <a:solidFill>
                  <a:srgbClr val="00B050"/>
                </a:solidFill>
                <a:latin typeface="Courier New" pitchFamily="-106" charset="0"/>
                <a:ea typeface="ＭＳ Ｐゴシック" pitchFamily="-106" charset="-128"/>
                <a:cs typeface="Courier New" pitchFamily="-106" charset="0"/>
              </a:rPr>
              <a:t>Apple</a:t>
            </a:r>
            <a:r>
              <a:rPr lang="fr-FR" b="1" dirty="0" smtClean="0">
                <a:solidFill>
                  <a:srgbClr val="808080"/>
                </a:solidFill>
                <a:latin typeface="Courier New" pitchFamily="-106" charset="0"/>
                <a:ea typeface="ＭＳ Ｐゴシック" pitchFamily="-106" charset="-128"/>
                <a:cs typeface="Courier New" pitchFamily="-106" charset="0"/>
              </a:rPr>
              <a:t>"</a:t>
            </a:r>
            <a:r>
              <a:rPr lang="fr-FR" b="1" dirty="0" smtClean="0">
                <a:solidFill>
                  <a:srgbClr val="262626"/>
                </a:solidFill>
                <a:latin typeface="Courier New" pitchFamily="-106" charset="0"/>
                <a:ea typeface="ＭＳ Ｐゴシック" pitchFamily="-106" charset="-128"/>
                <a:cs typeface="Courier New" pitchFamily="-106" charset="0"/>
              </a:rPr>
              <a:t>, </a:t>
            </a:r>
            <a:r>
              <a:rPr lang="fr-FR" b="1" dirty="0" smtClean="0">
                <a:solidFill>
                  <a:srgbClr val="808080"/>
                </a:solidFill>
                <a:latin typeface="Courier New" pitchFamily="-106" charset="0"/>
                <a:ea typeface="ＭＳ Ｐゴシック" pitchFamily="-106" charset="-128"/>
                <a:cs typeface="Courier New" pitchFamily="-106" charset="0"/>
              </a:rPr>
              <a:t>"</a:t>
            </a:r>
            <a:r>
              <a:rPr lang="fr-FR" b="1" dirty="0" err="1" smtClean="0">
                <a:solidFill>
                  <a:srgbClr val="00B050"/>
                </a:solidFill>
                <a:latin typeface="Courier New" pitchFamily="-106" charset="0"/>
                <a:ea typeface="ＭＳ Ｐゴシック" pitchFamily="-106" charset="-128"/>
                <a:cs typeface="Courier New" pitchFamily="-106" charset="0"/>
              </a:rPr>
              <a:t>Strawberry</a:t>
            </a:r>
            <a:r>
              <a:rPr lang="fr-FR" b="1" dirty="0" smtClean="0">
                <a:solidFill>
                  <a:srgbClr val="808080"/>
                </a:solidFill>
                <a:latin typeface="Courier New" pitchFamily="-106" charset="0"/>
                <a:ea typeface="ＭＳ Ｐゴシック" pitchFamily="-106" charset="-128"/>
                <a:cs typeface="Courier New" pitchFamily="-106" charset="0"/>
              </a:rPr>
              <a:t>"</a:t>
            </a:r>
            <a:r>
              <a:rPr lang="fr-FR" b="1" dirty="0" smtClean="0">
                <a:solidFill>
                  <a:schemeClr val="tx1"/>
                </a:solidFill>
                <a:latin typeface="Courier New" pitchFamily="-106" charset="0"/>
                <a:ea typeface="ＭＳ Ｐゴシック" pitchFamily="-106" charset="-128"/>
                <a:cs typeface="Courier New" pitchFamily="-106" charset="0"/>
              </a:rPr>
              <a:t>]</a:t>
            </a:r>
            <a:r>
              <a:rPr lang="fr-FR" b="1" dirty="0" smtClean="0">
                <a:solidFill>
                  <a:srgbClr val="262626"/>
                </a:solidFill>
                <a:latin typeface="Courier New" pitchFamily="-106" charset="0"/>
                <a:ea typeface="ＭＳ Ｐゴシック" pitchFamily="-106" charset="-128"/>
                <a:cs typeface="Courier New" pitchFamily="-106" charset="0"/>
              </a:rPr>
              <a:t>;</a:t>
            </a:r>
          </a:p>
          <a:p>
            <a:pPr marL="342900" lvl="0" indent="-342900" eaLnBrk="1" hangingPunct="1">
              <a:spcBef>
                <a:spcPts val="600"/>
              </a:spcBef>
            </a:pPr>
            <a:r>
              <a:rPr lang="fr-FR" b="1" dirty="0" err="1" smtClean="0">
                <a:solidFill>
                  <a:srgbClr val="000000"/>
                </a:solidFill>
                <a:latin typeface="Courier New" pitchFamily="-106" charset="0"/>
                <a:ea typeface="ＭＳ Ｐゴシック" pitchFamily="-106" charset="-128"/>
                <a:cs typeface="Courier New" pitchFamily="-106" charset="0"/>
              </a:rPr>
              <a:t>myArray.forEach</a:t>
            </a:r>
            <a:r>
              <a:rPr lang="fr-FR" b="1" dirty="0" smtClean="0">
                <a:solidFill>
                  <a:srgbClr val="000000"/>
                </a:solidFill>
                <a:latin typeface="Courier New" pitchFamily="-106" charset="0"/>
                <a:ea typeface="ＭＳ Ｐゴシック" pitchFamily="-106" charset="-128"/>
                <a:cs typeface="Courier New" pitchFamily="-106" charset="0"/>
              </a:rPr>
              <a:t>( </a:t>
            </a:r>
            <a:r>
              <a:rPr lang="fr-FR" b="1" dirty="0" err="1">
                <a:solidFill>
                  <a:srgbClr val="0070C0"/>
                </a:solidFill>
                <a:latin typeface="Courier New" pitchFamily="-106" charset="0"/>
                <a:ea typeface="ＭＳ Ｐゴシック" pitchFamily="-106" charset="-128"/>
                <a:cs typeface="Courier New" pitchFamily="-106" charset="0"/>
              </a:rPr>
              <a:t>function</a:t>
            </a:r>
            <a:r>
              <a:rPr lang="fr-FR" b="1" dirty="0" smtClean="0">
                <a:solidFill>
                  <a:srgbClr val="000000"/>
                </a:solidFill>
                <a:latin typeface="Courier New" pitchFamily="-106" charset="0"/>
                <a:ea typeface="ＭＳ Ｐゴシック" pitchFamily="-106" charset="-128"/>
                <a:cs typeface="Courier New" pitchFamily="-106" charset="0"/>
              </a:rPr>
              <a:t>(</a:t>
            </a:r>
            <a:r>
              <a:rPr lang="fr-FR" b="1" dirty="0" err="1" smtClean="0">
                <a:solidFill>
                  <a:srgbClr val="000000"/>
                </a:solidFill>
                <a:latin typeface="Courier New" pitchFamily="-106" charset="0"/>
                <a:ea typeface="ＭＳ Ｐゴシック" pitchFamily="-106" charset="-128"/>
                <a:cs typeface="Courier New" pitchFamily="-106" charset="0"/>
              </a:rPr>
              <a:t>element</a:t>
            </a:r>
            <a:r>
              <a:rPr lang="fr-FR" b="1" dirty="0" smtClean="0">
                <a:solidFill>
                  <a:srgbClr val="000000"/>
                </a:solidFill>
                <a:latin typeface="Courier New" pitchFamily="-106" charset="0"/>
                <a:ea typeface="ＭＳ Ｐゴシック" pitchFamily="-106" charset="-128"/>
                <a:cs typeface="Courier New" pitchFamily="-106" charset="0"/>
              </a:rPr>
              <a:t>) </a:t>
            </a:r>
            <a:r>
              <a:rPr lang="fr-FR" b="1" dirty="0" smtClean="0">
                <a:solidFill>
                  <a:srgbClr val="262626"/>
                </a:solidFill>
                <a:latin typeface="Courier New" pitchFamily="-106" charset="0"/>
                <a:ea typeface="ＭＳ Ｐゴシック" pitchFamily="-106" charset="-128"/>
                <a:cs typeface="Courier New" pitchFamily="-106" charset="0"/>
              </a:rPr>
              <a:t>{</a:t>
            </a:r>
          </a:p>
          <a:p>
            <a:pPr marL="342900" lvl="0" indent="-342900" eaLnBrk="1" hangingPunct="1">
              <a:spcBef>
                <a:spcPts val="600"/>
              </a:spcBef>
            </a:pPr>
            <a:r>
              <a:rPr lang="fr-FR" b="1" dirty="0" smtClean="0">
                <a:solidFill>
                  <a:srgbClr val="262626"/>
                </a:solidFill>
                <a:latin typeface="Courier New" pitchFamily="-106" charset="0"/>
                <a:ea typeface="ＭＳ Ｐゴシック" pitchFamily="-106" charset="-128"/>
                <a:cs typeface="Courier New" pitchFamily="-106" charset="0"/>
              </a:rPr>
              <a:t>	</a:t>
            </a:r>
            <a:r>
              <a:rPr lang="fr-FR" b="1" dirty="0" err="1" smtClean="0">
                <a:solidFill>
                  <a:srgbClr val="262626"/>
                </a:solidFill>
                <a:latin typeface="Courier New" pitchFamily="-106" charset="0"/>
                <a:ea typeface="ＭＳ Ｐゴシック" pitchFamily="-106" charset="-128"/>
                <a:cs typeface="Courier New" pitchFamily="-106" charset="0"/>
              </a:rPr>
              <a:t>console.log</a:t>
            </a:r>
            <a:r>
              <a:rPr lang="fr-FR" b="1" dirty="0" smtClean="0">
                <a:solidFill>
                  <a:srgbClr val="262626"/>
                </a:solidFill>
                <a:latin typeface="Courier New" pitchFamily="-106" charset="0"/>
                <a:ea typeface="ＭＳ Ｐゴシック" pitchFamily="-106" charset="-128"/>
                <a:cs typeface="Courier New" pitchFamily="-106" charset="0"/>
              </a:rPr>
              <a:t>(</a:t>
            </a:r>
            <a:r>
              <a:rPr lang="fr-FR" b="1" dirty="0" err="1" smtClean="0">
                <a:solidFill>
                  <a:srgbClr val="262626"/>
                </a:solidFill>
                <a:latin typeface="Courier New" pitchFamily="-106" charset="0"/>
                <a:ea typeface="ＭＳ Ｐゴシック" pitchFamily="-106" charset="-128"/>
                <a:cs typeface="Courier New" pitchFamily="-106" charset="0"/>
              </a:rPr>
              <a:t>element</a:t>
            </a:r>
            <a:r>
              <a:rPr lang="fr-FR" b="1" dirty="0">
                <a:solidFill>
                  <a:srgbClr val="262626"/>
                </a:solidFill>
                <a:latin typeface="Courier New" pitchFamily="-106" charset="0"/>
                <a:ea typeface="ＭＳ Ｐゴシック" pitchFamily="-106" charset="-128"/>
                <a:cs typeface="Courier New" pitchFamily="-106" charset="0"/>
              </a:rPr>
              <a:t> + </a:t>
            </a:r>
            <a:r>
              <a:rPr lang="fr-FR" b="1" dirty="0">
                <a:solidFill>
                  <a:srgbClr val="808080"/>
                </a:solidFill>
                <a:latin typeface="Courier New" pitchFamily="-106" charset="0"/>
                <a:ea typeface="ＭＳ Ｐゴシック" pitchFamily="-106" charset="-128"/>
                <a:cs typeface="Courier New" pitchFamily="-106" charset="0"/>
              </a:rPr>
              <a:t>"</a:t>
            </a:r>
            <a:r>
              <a:rPr lang="fr-FR" b="1" dirty="0">
                <a:solidFill>
                  <a:srgbClr val="00B050"/>
                </a:solidFill>
                <a:latin typeface="Courier New" pitchFamily="-106" charset="0"/>
                <a:ea typeface="ＭＳ Ｐゴシック" pitchFamily="-106" charset="-128"/>
                <a:cs typeface="Courier New" pitchFamily="-106" charset="0"/>
              </a:rPr>
              <a:t>/</a:t>
            </a:r>
            <a:r>
              <a:rPr lang="fr-FR" b="1" dirty="0">
                <a:solidFill>
                  <a:srgbClr val="808080"/>
                </a:solidFill>
                <a:latin typeface="Courier New" pitchFamily="-106" charset="0"/>
                <a:ea typeface="ＭＳ Ｐゴシック" pitchFamily="-106" charset="-128"/>
                <a:cs typeface="Courier New" pitchFamily="-106" charset="0"/>
              </a:rPr>
              <a:t>"</a:t>
            </a:r>
            <a:r>
              <a:rPr lang="fr-FR" b="1" dirty="0">
                <a:solidFill>
                  <a:srgbClr val="262626"/>
                </a:solidFill>
                <a:latin typeface="Courier New" pitchFamily="-106" charset="0"/>
                <a:ea typeface="ＭＳ Ｐゴシック" pitchFamily="-106" charset="-128"/>
                <a:cs typeface="Courier New" pitchFamily="-106" charset="0"/>
              </a:rPr>
              <a:t>)</a:t>
            </a:r>
            <a:r>
              <a:rPr lang="fr-FR" b="1" dirty="0" smtClean="0">
                <a:solidFill>
                  <a:srgbClr val="262626"/>
                </a:solidFill>
                <a:latin typeface="Courier New" pitchFamily="-106" charset="0"/>
                <a:ea typeface="ＭＳ Ｐゴシック" pitchFamily="-106" charset="-128"/>
                <a:cs typeface="Courier New" pitchFamily="-106" charset="0"/>
              </a:rPr>
              <a:t>;</a:t>
            </a:r>
          </a:p>
          <a:p>
            <a:pPr marL="342900" lvl="0" indent="-342900" eaLnBrk="1" hangingPunct="1">
              <a:spcBef>
                <a:spcPts val="600"/>
              </a:spcBef>
            </a:pPr>
            <a:r>
              <a:rPr lang="fr-FR" b="1" dirty="0" smtClean="0">
                <a:solidFill>
                  <a:srgbClr val="262626"/>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37539895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à coins arrondis 7"/>
          <p:cNvSpPr/>
          <p:nvPr/>
        </p:nvSpPr>
        <p:spPr>
          <a:xfrm>
            <a:off x="179512" y="3073524"/>
            <a:ext cx="8785225"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lvl="0" indent="-342900" eaLnBrk="1" hangingPunct="1">
              <a:spcBef>
                <a:spcPts val="600"/>
              </a:spcBef>
            </a:pPr>
            <a:r>
              <a:rPr lang="fr-FR" b="1" dirty="0" smtClean="0">
                <a:solidFill>
                  <a:srgbClr val="0070C0"/>
                </a:solidFill>
                <a:latin typeface="Courier New" pitchFamily="-106" charset="0"/>
                <a:ea typeface="ＭＳ Ｐゴシック" pitchFamily="-106" charset="-128"/>
                <a:cs typeface="Courier New" pitchFamily="-106" charset="0"/>
              </a:rPr>
              <a:t>var </a:t>
            </a:r>
            <a:r>
              <a:rPr lang="fr-FR" b="1" dirty="0">
                <a:solidFill>
                  <a:schemeClr val="tx1"/>
                </a:solidFill>
                <a:latin typeface="Courier New" pitchFamily="-106" charset="0"/>
                <a:ea typeface="ＭＳ Ｐゴシック" pitchFamily="-106" charset="-128"/>
                <a:cs typeface="Courier New" pitchFamily="-106" charset="0"/>
              </a:rPr>
              <a:t>fruits = [</a:t>
            </a:r>
            <a:r>
              <a:rPr lang="fr-FR" b="1" dirty="0">
                <a:solidFill>
                  <a:srgbClr val="00B050"/>
                </a:solidFill>
                <a:latin typeface="Courier New" pitchFamily="-106" charset="0"/>
                <a:ea typeface="ＭＳ Ｐゴシック" pitchFamily="-106" charset="-128"/>
                <a:cs typeface="Courier New" pitchFamily="-106" charset="0"/>
              </a:rPr>
              <a:t>"Apple"</a:t>
            </a:r>
            <a:r>
              <a:rPr lang="fr-FR" b="1" dirty="0">
                <a:solidFill>
                  <a:schemeClr val="tx1"/>
                </a:solidFill>
                <a:latin typeface="Courier New" pitchFamily="-106" charset="0"/>
                <a:ea typeface="ＭＳ Ｐゴシック" pitchFamily="-106" charset="-128"/>
                <a:cs typeface="Courier New" pitchFamily="-106" charset="0"/>
              </a:rPr>
              <a:t>,</a:t>
            </a:r>
            <a:r>
              <a:rPr lang="fr-FR" b="1" dirty="0">
                <a:solidFill>
                  <a:srgbClr val="0070C0"/>
                </a:solidFill>
                <a:latin typeface="Courier New" pitchFamily="-106" charset="0"/>
                <a:ea typeface="ＭＳ Ｐゴシック" pitchFamily="-106" charset="-128"/>
                <a:cs typeface="Courier New" pitchFamily="-106" charset="0"/>
              </a:rPr>
              <a:t> </a:t>
            </a:r>
            <a:r>
              <a:rPr lang="fr-FR" b="1" dirty="0">
                <a:solidFill>
                  <a:srgbClr val="00B050"/>
                </a:solidFill>
                <a:latin typeface="Courier New" pitchFamily="-106" charset="0"/>
                <a:ea typeface="ＭＳ Ｐゴシック" pitchFamily="-106" charset="-128"/>
                <a:cs typeface="Courier New" pitchFamily="-106" charset="0"/>
              </a:rPr>
              <a:t>"Orange"</a:t>
            </a:r>
            <a:r>
              <a:rPr lang="fr-FR" b="1" dirty="0">
                <a:solidFill>
                  <a:schemeClr val="tx1"/>
                </a:solidFill>
                <a:latin typeface="Courier New" pitchFamily="-106" charset="0"/>
                <a:ea typeface="ＭＳ Ｐゴシック" pitchFamily="-106" charset="-128"/>
                <a:cs typeface="Courier New" pitchFamily="-106" charset="0"/>
              </a:rPr>
              <a:t>,</a:t>
            </a:r>
            <a:r>
              <a:rPr lang="fr-FR" b="1" dirty="0">
                <a:solidFill>
                  <a:srgbClr val="0070C0"/>
                </a:solidFill>
                <a:latin typeface="Courier New" pitchFamily="-106" charset="0"/>
                <a:ea typeface="ＭＳ Ｐゴシック" pitchFamily="-106" charset="-128"/>
                <a:cs typeface="Courier New" pitchFamily="-106" charset="0"/>
              </a:rPr>
              <a:t> </a:t>
            </a:r>
            <a:r>
              <a:rPr lang="fr-FR" b="1" dirty="0">
                <a:solidFill>
                  <a:srgbClr val="00B050"/>
                </a:solidFill>
                <a:latin typeface="Courier New" pitchFamily="-106" charset="0"/>
                <a:ea typeface="ＭＳ Ｐゴシック" pitchFamily="-106" charset="-128"/>
                <a:cs typeface="Courier New" pitchFamily="-106" charset="0"/>
              </a:rPr>
              <a:t>"</a:t>
            </a:r>
            <a:r>
              <a:rPr lang="fr-FR" b="1" dirty="0" err="1">
                <a:solidFill>
                  <a:srgbClr val="00B050"/>
                </a:solidFill>
                <a:latin typeface="Courier New" pitchFamily="-106" charset="0"/>
                <a:ea typeface="ＭＳ Ｐゴシック" pitchFamily="-106" charset="-128"/>
                <a:cs typeface="Courier New" pitchFamily="-106" charset="0"/>
              </a:rPr>
              <a:t>Strawberry</a:t>
            </a:r>
            <a:r>
              <a:rPr lang="fr-FR" b="1" dirty="0">
                <a:solidFill>
                  <a:srgbClr val="00B050"/>
                </a:solidFill>
                <a:latin typeface="Courier New" pitchFamily="-106" charset="0"/>
                <a:ea typeface="ＭＳ Ｐゴシック" pitchFamily="-106" charset="-128"/>
                <a:cs typeface="Courier New" pitchFamily="-106" charset="0"/>
              </a:rPr>
              <a:t>"</a:t>
            </a:r>
            <a:r>
              <a:rPr lang="fr-FR" b="1" dirty="0">
                <a:solidFill>
                  <a:schemeClr val="tx1"/>
                </a:solidFill>
                <a:latin typeface="Courier New" pitchFamily="-106" charset="0"/>
                <a:ea typeface="ＭＳ Ｐゴシック" pitchFamily="-106" charset="-128"/>
                <a:cs typeface="Courier New" pitchFamily="-106" charset="0"/>
              </a:rPr>
              <a:t>];</a:t>
            </a:r>
          </a:p>
          <a:p>
            <a:pPr marL="342900" lvl="0" indent="-342900" eaLnBrk="1" hangingPunct="1">
              <a:spcBef>
                <a:spcPts val="600"/>
              </a:spcBef>
            </a:pPr>
            <a:r>
              <a:rPr lang="fr-FR" b="1" dirty="0" err="1">
                <a:solidFill>
                  <a:schemeClr val="tx1"/>
                </a:solidFill>
                <a:latin typeface="Courier New" pitchFamily="-106" charset="0"/>
                <a:ea typeface="ＭＳ Ｐゴシック" pitchFamily="-106" charset="-128"/>
                <a:cs typeface="Courier New" pitchFamily="-106" charset="0"/>
              </a:rPr>
              <a:t>forEach</a:t>
            </a:r>
            <a:r>
              <a:rPr lang="fr-FR" b="1" dirty="0">
                <a:solidFill>
                  <a:schemeClr val="tx1"/>
                </a:solidFill>
                <a:latin typeface="Courier New" pitchFamily="-106" charset="0"/>
                <a:ea typeface="ＭＳ Ｐゴシック" pitchFamily="-106" charset="-128"/>
                <a:cs typeface="Courier New" pitchFamily="-106" charset="0"/>
              </a:rPr>
              <a:t>(fruits, </a:t>
            </a:r>
            <a:r>
              <a:rPr lang="fr-FR" b="1" dirty="0" err="1">
                <a:solidFill>
                  <a:srgbClr val="0070C0"/>
                </a:solidFill>
                <a:latin typeface="Courier New" pitchFamily="-106" charset="0"/>
                <a:ea typeface="ＭＳ Ｐゴシック" pitchFamily="-106" charset="-128"/>
                <a:cs typeface="Courier New" pitchFamily="-106" charset="0"/>
              </a:rPr>
              <a:t>function</a:t>
            </a:r>
            <a:r>
              <a:rPr lang="fr-FR" b="1" dirty="0">
                <a:solidFill>
                  <a:schemeClr val="tx1"/>
                </a:solidFill>
                <a:latin typeface="Courier New" pitchFamily="-106" charset="0"/>
                <a:ea typeface="ＭＳ Ｐゴシック" pitchFamily="-106" charset="-128"/>
                <a:cs typeface="Courier New" pitchFamily="-106" charset="0"/>
              </a:rPr>
              <a:t>(index, value) {</a:t>
            </a:r>
          </a:p>
          <a:p>
            <a:pPr marL="342900" lvl="0" indent="-342900" eaLnBrk="1" hangingPunct="1">
              <a:spcBef>
                <a:spcPts val="600"/>
              </a:spcBef>
            </a:pPr>
            <a:r>
              <a:rPr lang="fr-FR" b="1" dirty="0">
                <a:solidFill>
                  <a:schemeClr val="tx1"/>
                </a:solidFill>
                <a:latin typeface="Courier New" pitchFamily="-106" charset="0"/>
                <a:ea typeface="ＭＳ Ｐゴシック" pitchFamily="-106" charset="-128"/>
                <a:cs typeface="Courier New" pitchFamily="-106" charset="0"/>
              </a:rPr>
              <a:t>	console.log(</a:t>
            </a:r>
            <a:r>
              <a:rPr lang="fr-FR" b="1" dirty="0">
                <a:solidFill>
                  <a:srgbClr val="00B050"/>
                </a:solidFill>
                <a:latin typeface="Courier New" pitchFamily="-106" charset="0"/>
                <a:ea typeface="ＭＳ Ｐゴシック" pitchFamily="-106" charset="-128"/>
                <a:cs typeface="Courier New" pitchFamily="-106" charset="0"/>
              </a:rPr>
              <a:t>"</a:t>
            </a:r>
            <a:r>
              <a:rPr lang="fr-FR" b="1" dirty="0" err="1">
                <a:solidFill>
                  <a:srgbClr val="00B050"/>
                </a:solidFill>
                <a:latin typeface="Courier New" pitchFamily="-106" charset="0"/>
                <a:ea typeface="ＭＳ Ｐゴシック" pitchFamily="-106" charset="-128"/>
                <a:cs typeface="Courier New" pitchFamily="-106" charset="0"/>
              </a:rPr>
              <a:t>Element</a:t>
            </a:r>
            <a:r>
              <a:rPr lang="fr-FR" b="1" dirty="0">
                <a:solidFill>
                  <a:srgbClr val="00B050"/>
                </a:solidFill>
                <a:latin typeface="Courier New" pitchFamily="-106" charset="0"/>
                <a:ea typeface="ＭＳ Ｐゴシック" pitchFamily="-106" charset="-128"/>
                <a:cs typeface="Courier New" pitchFamily="-106" charset="0"/>
              </a:rPr>
              <a:t> at index "</a:t>
            </a:r>
            <a:r>
              <a:rPr lang="fr-FR" b="1" dirty="0">
                <a:solidFill>
                  <a:srgbClr val="0070C0"/>
                </a:solidFill>
                <a:latin typeface="Courier New" pitchFamily="-106" charset="0"/>
                <a:ea typeface="ＭＳ Ｐゴシック" pitchFamily="-106" charset="-128"/>
                <a:cs typeface="Courier New" pitchFamily="-106" charset="0"/>
              </a:rPr>
              <a:t> </a:t>
            </a:r>
            <a:r>
              <a:rPr lang="fr-FR" b="1" dirty="0" smtClean="0">
                <a:solidFill>
                  <a:srgbClr val="0070C0"/>
                </a:solidFill>
                <a:latin typeface="Courier New" pitchFamily="-106" charset="0"/>
                <a:ea typeface="ＭＳ Ｐゴシック" pitchFamily="-106" charset="-128"/>
                <a:cs typeface="Courier New" pitchFamily="-106" charset="0"/>
              </a:rPr>
              <a:t> </a:t>
            </a:r>
          </a:p>
          <a:p>
            <a:pPr marL="342900" lvl="0" indent="-342900" eaLnBrk="1" hangingPunct="1">
              <a:spcBef>
                <a:spcPts val="600"/>
              </a:spcBef>
            </a:pPr>
            <a:r>
              <a:rPr lang="fr-FR" b="1" dirty="0">
                <a:solidFill>
                  <a:srgbClr val="0070C0"/>
                </a:solidFill>
                <a:latin typeface="Courier New" pitchFamily="-106" charset="0"/>
                <a:ea typeface="ＭＳ Ｐゴシック" pitchFamily="-106" charset="-128"/>
                <a:cs typeface="Courier New" pitchFamily="-106" charset="0"/>
              </a:rPr>
              <a:t>	 </a:t>
            </a:r>
            <a:r>
              <a:rPr lang="fr-FR" b="1" dirty="0" smtClean="0">
                <a:solidFill>
                  <a:srgbClr val="0070C0"/>
                </a:solidFill>
                <a:latin typeface="Courier New" pitchFamily="-106" charset="0"/>
                <a:ea typeface="ＭＳ Ｐゴシック" pitchFamily="-106" charset="-128"/>
                <a:cs typeface="Courier New" pitchFamily="-106" charset="0"/>
              </a:rPr>
              <a:t> </a:t>
            </a:r>
            <a:r>
              <a:rPr lang="fr-FR" b="1" dirty="0" smtClean="0">
                <a:solidFill>
                  <a:schemeClr val="tx1"/>
                </a:solidFill>
                <a:latin typeface="Courier New" pitchFamily="-106" charset="0"/>
                <a:ea typeface="ＭＳ Ｐゴシック" pitchFamily="-106" charset="-128"/>
                <a:cs typeface="Courier New" pitchFamily="-106" charset="0"/>
              </a:rPr>
              <a:t>+ </a:t>
            </a:r>
            <a:r>
              <a:rPr lang="fr-FR" b="1" dirty="0">
                <a:solidFill>
                  <a:schemeClr val="tx1"/>
                </a:solidFill>
                <a:latin typeface="Courier New" pitchFamily="-106" charset="0"/>
                <a:ea typeface="ＭＳ Ｐゴシック" pitchFamily="-106" charset="-128"/>
                <a:cs typeface="Courier New" pitchFamily="-106" charset="0"/>
              </a:rPr>
              <a:t>index +</a:t>
            </a:r>
            <a:r>
              <a:rPr lang="fr-FR" b="1" dirty="0">
                <a:solidFill>
                  <a:srgbClr val="0070C0"/>
                </a:solidFill>
                <a:latin typeface="Courier New" pitchFamily="-106" charset="0"/>
                <a:ea typeface="ＭＳ Ｐゴシック" pitchFamily="-106" charset="-128"/>
                <a:cs typeface="Courier New" pitchFamily="-106" charset="0"/>
              </a:rPr>
              <a:t> </a:t>
            </a:r>
            <a:r>
              <a:rPr lang="fr-FR" b="1" dirty="0">
                <a:solidFill>
                  <a:srgbClr val="00B050"/>
                </a:solidFill>
                <a:latin typeface="Courier New" pitchFamily="-106" charset="0"/>
                <a:ea typeface="ＭＳ Ｐゴシック" pitchFamily="-106" charset="-128"/>
                <a:cs typeface="Courier New" pitchFamily="-106" charset="0"/>
              </a:rPr>
              <a:t>" </a:t>
            </a:r>
            <a:r>
              <a:rPr lang="fr-FR" b="1" dirty="0" err="1">
                <a:solidFill>
                  <a:srgbClr val="00B050"/>
                </a:solidFill>
                <a:latin typeface="Courier New" pitchFamily="-106" charset="0"/>
                <a:ea typeface="ＭＳ Ｐゴシック" pitchFamily="-106" charset="-128"/>
                <a:cs typeface="Courier New" pitchFamily="-106" charset="0"/>
              </a:rPr>
              <a:t>is</a:t>
            </a:r>
            <a:r>
              <a:rPr lang="fr-FR" b="1" dirty="0">
                <a:solidFill>
                  <a:srgbClr val="00B050"/>
                </a:solidFill>
                <a:latin typeface="Courier New" pitchFamily="-106" charset="0"/>
                <a:ea typeface="ＭＳ Ｐゴシック" pitchFamily="-106" charset="-128"/>
                <a:cs typeface="Courier New" pitchFamily="-106" charset="0"/>
              </a:rPr>
              <a:t> "</a:t>
            </a:r>
            <a:r>
              <a:rPr lang="fr-FR" b="1" dirty="0">
                <a:solidFill>
                  <a:srgbClr val="0070C0"/>
                </a:solidFill>
                <a:latin typeface="Courier New" pitchFamily="-106" charset="0"/>
                <a:ea typeface="ＭＳ Ｐゴシック" pitchFamily="-106" charset="-128"/>
                <a:cs typeface="Courier New" pitchFamily="-106" charset="0"/>
              </a:rPr>
              <a:t> </a:t>
            </a:r>
            <a:r>
              <a:rPr lang="fr-FR" b="1" dirty="0">
                <a:solidFill>
                  <a:schemeClr val="tx1"/>
                </a:solidFill>
                <a:latin typeface="Courier New" pitchFamily="-106" charset="0"/>
                <a:ea typeface="ＭＳ Ｐゴシック" pitchFamily="-106" charset="-128"/>
                <a:cs typeface="Courier New" pitchFamily="-106" charset="0"/>
              </a:rPr>
              <a:t>+ value);</a:t>
            </a:r>
          </a:p>
          <a:p>
            <a:pPr marL="342900" lvl="0" indent="-342900" eaLnBrk="1" hangingPunct="1">
              <a:spcBef>
                <a:spcPts val="600"/>
              </a:spcBef>
            </a:pPr>
            <a:r>
              <a:rPr lang="fr-FR" b="1" dirty="0">
                <a:solidFill>
                  <a:schemeClr val="tx1"/>
                </a:solidFill>
                <a:latin typeface="Courier New" pitchFamily="-106" charset="0"/>
                <a:ea typeface="ＭＳ Ｐゴシック" pitchFamily="-106" charset="-128"/>
                <a:cs typeface="Courier New" pitchFamily="-106" charset="0"/>
              </a:rPr>
              <a:t>});</a:t>
            </a:r>
            <a:endParaRPr lang="fr-FR" b="1" dirty="0" smtClean="0">
              <a:solidFill>
                <a:schemeClr val="tx1"/>
              </a:solidFill>
              <a:latin typeface="Courier New" pitchFamily="-106" charset="0"/>
              <a:ea typeface="ＭＳ Ｐゴシック" pitchFamily="-106" charset="-128"/>
              <a:cs typeface="Courier New" pitchFamily="-106" charset="0"/>
            </a:endParaRPr>
          </a:p>
        </p:txBody>
      </p:sp>
      <p:sp>
        <p:nvSpPr>
          <p:cNvPr id="2" name="Titre 1"/>
          <p:cNvSpPr>
            <a:spLocks noGrp="1"/>
          </p:cNvSpPr>
          <p:nvPr>
            <p:ph type="title"/>
          </p:nvPr>
        </p:nvSpPr>
        <p:spPr/>
        <p:txBody>
          <a:bodyPr/>
          <a:lstStyle/>
          <a:p>
            <a:r>
              <a:rPr lang="fr-FR" dirty="0" err="1" smtClean="0"/>
              <a:t>Example</a:t>
            </a:r>
            <a:r>
              <a:rPr lang="fr-FR" dirty="0" smtClean="0"/>
              <a:t> of </a:t>
            </a:r>
            <a:r>
              <a:rPr lang="fr-FR" dirty="0" err="1" smtClean="0"/>
              <a:t>forEach</a:t>
            </a:r>
            <a:r>
              <a:rPr lang="fr-FR" dirty="0" smtClean="0"/>
              <a:t> rewrite</a:t>
            </a:r>
            <a:endParaRPr lang="fr-FR" dirty="0"/>
          </a:p>
        </p:txBody>
      </p:sp>
      <p:sp>
        <p:nvSpPr>
          <p:cNvPr id="4" name="Espace réservé du contenu 3"/>
          <p:cNvSpPr>
            <a:spLocks noGrp="1"/>
          </p:cNvSpPr>
          <p:nvPr>
            <p:ph sz="quarter" idx="13"/>
          </p:nvPr>
        </p:nvSpPr>
        <p:spPr/>
        <p:txBody>
          <a:bodyPr/>
          <a:lstStyle/>
          <a:p>
            <a:r>
              <a:rPr lang="fr-FR" dirty="0" smtClean="0"/>
              <a:t>Callback Concept</a:t>
            </a:r>
            <a:endParaRPr lang="fr-FR" dirty="0"/>
          </a:p>
        </p:txBody>
      </p:sp>
      <p:pic>
        <p:nvPicPr>
          <p:cNvPr id="24"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6"/>
          <p:cNvSpPr/>
          <p:nvPr/>
        </p:nvSpPr>
        <p:spPr>
          <a:xfrm>
            <a:off x="179388" y="985292"/>
            <a:ext cx="8785225"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lvl="0" indent="-342900" eaLnBrk="1" hangingPunct="1">
              <a:spcBef>
                <a:spcPts val="600"/>
              </a:spcBef>
            </a:pPr>
            <a:r>
              <a:rPr lang="fr-FR" b="1" dirty="0" err="1">
                <a:solidFill>
                  <a:srgbClr val="0070C0"/>
                </a:solidFill>
                <a:latin typeface="Courier New" pitchFamily="-106" charset="0"/>
                <a:ea typeface="ＭＳ Ｐゴシック" pitchFamily="-106" charset="-128"/>
                <a:cs typeface="Courier New" pitchFamily="-106" charset="0"/>
              </a:rPr>
              <a:t>function</a:t>
            </a:r>
            <a:r>
              <a:rPr lang="fr-FR" b="1" dirty="0">
                <a:solidFill>
                  <a:srgbClr val="0070C0"/>
                </a:solidFill>
                <a:latin typeface="Courier New" pitchFamily="-106" charset="0"/>
                <a:ea typeface="ＭＳ Ｐゴシック" pitchFamily="-106" charset="-128"/>
                <a:cs typeface="Courier New" pitchFamily="-106" charset="0"/>
              </a:rPr>
              <a:t> </a:t>
            </a:r>
            <a:r>
              <a:rPr lang="fr-FR" b="1" dirty="0" err="1">
                <a:solidFill>
                  <a:schemeClr val="tx1"/>
                </a:solidFill>
                <a:latin typeface="Courier New" pitchFamily="-106" charset="0"/>
                <a:ea typeface="ＭＳ Ｐゴシック" pitchFamily="-106" charset="-128"/>
                <a:cs typeface="Courier New" pitchFamily="-106" charset="0"/>
              </a:rPr>
              <a:t>forEach</a:t>
            </a:r>
            <a:r>
              <a:rPr lang="fr-FR" b="1" dirty="0">
                <a:solidFill>
                  <a:schemeClr val="tx1"/>
                </a:solidFill>
                <a:latin typeface="Courier New" pitchFamily="-106" charset="0"/>
                <a:ea typeface="ＭＳ Ｐゴシック" pitchFamily="-106" charset="-128"/>
                <a:cs typeface="Courier New" pitchFamily="-106" charset="0"/>
              </a:rPr>
              <a:t>(</a:t>
            </a:r>
            <a:r>
              <a:rPr lang="fr-FR" b="1" dirty="0" err="1">
                <a:solidFill>
                  <a:schemeClr val="tx1"/>
                </a:solidFill>
                <a:latin typeface="Courier New" pitchFamily="-106" charset="0"/>
                <a:ea typeface="ＭＳ Ｐゴシック" pitchFamily="-106" charset="-128"/>
                <a:cs typeface="Courier New" pitchFamily="-106" charset="0"/>
              </a:rPr>
              <a:t>array</a:t>
            </a:r>
            <a:r>
              <a:rPr lang="fr-FR" b="1" dirty="0">
                <a:solidFill>
                  <a:schemeClr val="tx1"/>
                </a:solidFill>
                <a:latin typeface="Courier New" pitchFamily="-106" charset="0"/>
                <a:ea typeface="ＭＳ Ｐゴシック" pitchFamily="-106" charset="-128"/>
                <a:cs typeface="Courier New" pitchFamily="-106" charset="0"/>
              </a:rPr>
              <a:t>, callback) </a:t>
            </a:r>
            <a:r>
              <a:rPr lang="fr-FR" b="1" dirty="0" smtClean="0">
                <a:solidFill>
                  <a:schemeClr val="tx1"/>
                </a:solidFill>
                <a:latin typeface="Courier New" pitchFamily="-106" charset="0"/>
                <a:ea typeface="ＭＳ Ｐゴシック" pitchFamily="-106" charset="-128"/>
                <a:cs typeface="Courier New" pitchFamily="-106" charset="0"/>
              </a:rPr>
              <a:t>{</a:t>
            </a:r>
            <a:r>
              <a:rPr lang="fr-FR" b="1" dirty="0" smtClean="0">
                <a:solidFill>
                  <a:srgbClr val="0070C0"/>
                </a:solidFill>
                <a:latin typeface="Courier New" pitchFamily="-106" charset="0"/>
                <a:ea typeface="ＭＳ Ｐゴシック" pitchFamily="-106" charset="-128"/>
                <a:cs typeface="Courier New" pitchFamily="-106" charset="0"/>
              </a:rPr>
              <a:t> </a:t>
            </a:r>
            <a:r>
              <a:rPr lang="fr-FR" b="1" dirty="0" smtClean="0">
                <a:solidFill>
                  <a:srgbClr val="00B050"/>
                </a:solidFill>
                <a:latin typeface="Courier New" pitchFamily="-106" charset="0"/>
                <a:ea typeface="ＭＳ Ｐゴシック" pitchFamily="-106" charset="-128"/>
                <a:cs typeface="Courier New" pitchFamily="-106" charset="0"/>
              </a:rPr>
              <a:t>// </a:t>
            </a:r>
            <a:r>
              <a:rPr lang="fr-FR" b="1" dirty="0" err="1" smtClean="0">
                <a:solidFill>
                  <a:srgbClr val="00B050"/>
                </a:solidFill>
                <a:latin typeface="Courier New" pitchFamily="-106" charset="0"/>
                <a:ea typeface="ＭＳ Ｐゴシック" pitchFamily="-106" charset="-128"/>
                <a:cs typeface="Courier New" pitchFamily="-106" charset="0"/>
              </a:rPr>
              <a:t>Contains</a:t>
            </a:r>
            <a:r>
              <a:rPr lang="fr-FR" b="1" dirty="0" smtClean="0">
                <a:solidFill>
                  <a:srgbClr val="00B050"/>
                </a:solidFill>
                <a:latin typeface="Courier New" pitchFamily="-106" charset="0"/>
                <a:ea typeface="ＭＳ Ｐゴシック" pitchFamily="-106" charset="-128"/>
                <a:cs typeface="Courier New" pitchFamily="-106" charset="0"/>
              </a:rPr>
              <a:t> the </a:t>
            </a:r>
            <a:r>
              <a:rPr lang="fr-FR" b="1" dirty="0" err="1" smtClean="0">
                <a:solidFill>
                  <a:srgbClr val="00B050"/>
                </a:solidFill>
                <a:latin typeface="Courier New" pitchFamily="-106" charset="0"/>
                <a:ea typeface="ＭＳ Ｐゴシック" pitchFamily="-106" charset="-128"/>
                <a:cs typeface="Courier New" pitchFamily="-106" charset="0"/>
              </a:rPr>
              <a:t>function</a:t>
            </a:r>
            <a:endParaRPr lang="fr-FR" b="1" dirty="0" smtClean="0">
              <a:solidFill>
                <a:srgbClr val="00B050"/>
              </a:solidFill>
              <a:latin typeface="Courier New" pitchFamily="-106" charset="0"/>
              <a:ea typeface="ＭＳ Ｐゴシック" pitchFamily="-106" charset="-128"/>
              <a:cs typeface="Courier New" pitchFamily="-106" charset="0"/>
            </a:endParaRPr>
          </a:p>
          <a:p>
            <a:pPr marL="342900" lvl="0" indent="-342900" eaLnBrk="1" hangingPunct="1">
              <a:spcBef>
                <a:spcPts val="600"/>
              </a:spcBef>
            </a:pPr>
            <a:r>
              <a:rPr lang="fr-FR" b="1" dirty="0">
                <a:solidFill>
                  <a:srgbClr val="0070C0"/>
                </a:solidFill>
                <a:latin typeface="Courier New" pitchFamily="-106" charset="0"/>
                <a:ea typeface="ＭＳ Ｐゴシック" pitchFamily="-106" charset="-128"/>
                <a:cs typeface="Courier New" pitchFamily="-106" charset="0"/>
              </a:rPr>
              <a:t> </a:t>
            </a:r>
            <a:r>
              <a:rPr lang="fr-FR" b="1" dirty="0" smtClean="0">
                <a:solidFill>
                  <a:srgbClr val="0070C0"/>
                </a:solidFill>
                <a:latin typeface="Courier New" pitchFamily="-106" charset="0"/>
                <a:ea typeface="ＭＳ Ｐゴシック" pitchFamily="-106" charset="-128"/>
                <a:cs typeface="Courier New" pitchFamily="-106" charset="0"/>
              </a:rPr>
              <a:t> for</a:t>
            </a:r>
            <a:r>
              <a:rPr lang="fr-FR" b="1" dirty="0" smtClean="0">
                <a:solidFill>
                  <a:schemeClr val="tx1"/>
                </a:solidFill>
                <a:latin typeface="Courier New" pitchFamily="-106" charset="0"/>
                <a:ea typeface="ＭＳ Ｐゴシック" pitchFamily="-106" charset="-128"/>
                <a:cs typeface="Courier New" pitchFamily="-106" charset="0"/>
              </a:rPr>
              <a:t>(</a:t>
            </a:r>
            <a:r>
              <a:rPr lang="fr-FR" b="1" dirty="0" smtClean="0">
                <a:solidFill>
                  <a:srgbClr val="0070C0"/>
                </a:solidFill>
                <a:latin typeface="Courier New" pitchFamily="-106" charset="0"/>
                <a:ea typeface="ＭＳ Ｐゴシック" pitchFamily="-106" charset="-128"/>
                <a:cs typeface="Courier New" pitchFamily="-106" charset="0"/>
              </a:rPr>
              <a:t>var</a:t>
            </a:r>
            <a:r>
              <a:rPr lang="fr-FR" b="1" dirty="0" smtClean="0">
                <a:solidFill>
                  <a:schemeClr val="tx1"/>
                </a:solidFill>
                <a:latin typeface="Courier New" pitchFamily="-106" charset="0"/>
                <a:ea typeface="ＭＳ Ｐゴシック" pitchFamily="-106" charset="-128"/>
                <a:cs typeface="Courier New" pitchFamily="-106" charset="0"/>
              </a:rPr>
              <a:t> </a:t>
            </a:r>
            <a:r>
              <a:rPr lang="fr-FR" b="1" dirty="0">
                <a:solidFill>
                  <a:schemeClr val="tx1"/>
                </a:solidFill>
                <a:latin typeface="Courier New" pitchFamily="-106" charset="0"/>
                <a:ea typeface="ＭＳ Ｐゴシック" pitchFamily="-106" charset="-128"/>
                <a:cs typeface="Courier New" pitchFamily="-106" charset="0"/>
              </a:rPr>
              <a:t>i = </a:t>
            </a:r>
            <a:r>
              <a:rPr lang="fr-FR" b="1" dirty="0">
                <a:solidFill>
                  <a:schemeClr val="accent6">
                    <a:lumMod val="75000"/>
                  </a:schemeClr>
                </a:solidFill>
                <a:latin typeface="Courier New" pitchFamily="-106" charset="0"/>
                <a:ea typeface="ＭＳ Ｐゴシック" pitchFamily="-106" charset="-128"/>
                <a:cs typeface="Courier New" pitchFamily="-106" charset="0"/>
              </a:rPr>
              <a:t>0</a:t>
            </a:r>
            <a:r>
              <a:rPr lang="fr-FR" b="1" dirty="0">
                <a:solidFill>
                  <a:schemeClr val="tx1"/>
                </a:solidFill>
                <a:latin typeface="Courier New" pitchFamily="-106" charset="0"/>
                <a:ea typeface="ＭＳ Ｐゴシック" pitchFamily="-106" charset="-128"/>
                <a:cs typeface="Courier New" pitchFamily="-106" charset="0"/>
              </a:rPr>
              <a:t>; i &lt; </a:t>
            </a:r>
            <a:r>
              <a:rPr lang="fr-FR" b="1" dirty="0" err="1">
                <a:solidFill>
                  <a:schemeClr val="tx1"/>
                </a:solidFill>
                <a:latin typeface="Courier New" pitchFamily="-106" charset="0"/>
                <a:ea typeface="ＭＳ Ｐゴシック" pitchFamily="-106" charset="-128"/>
                <a:cs typeface="Courier New" pitchFamily="-106" charset="0"/>
              </a:rPr>
              <a:t>array.length</a:t>
            </a:r>
            <a:r>
              <a:rPr lang="fr-FR" b="1" dirty="0">
                <a:solidFill>
                  <a:schemeClr val="tx1"/>
                </a:solidFill>
                <a:latin typeface="Courier New" pitchFamily="-106" charset="0"/>
                <a:ea typeface="ＭＳ Ｐゴシック" pitchFamily="-106" charset="-128"/>
                <a:cs typeface="Courier New" pitchFamily="-106" charset="0"/>
              </a:rPr>
              <a:t>; i++) {</a:t>
            </a:r>
          </a:p>
          <a:p>
            <a:pPr marL="342900" lvl="0" indent="-342900" eaLnBrk="1" hangingPunct="1">
              <a:spcBef>
                <a:spcPts val="600"/>
              </a:spcBef>
            </a:pPr>
            <a:r>
              <a:rPr lang="fr-FR" b="1" dirty="0" smtClean="0">
                <a:solidFill>
                  <a:schemeClr val="tx1"/>
                </a:solidFill>
                <a:latin typeface="Courier New" pitchFamily="-106" charset="0"/>
                <a:ea typeface="ＭＳ Ｐゴシック" pitchFamily="-106" charset="-128"/>
                <a:cs typeface="Courier New" pitchFamily="-106" charset="0"/>
              </a:rPr>
              <a:t>    callback(i</a:t>
            </a:r>
            <a:r>
              <a:rPr lang="fr-FR" b="1" dirty="0">
                <a:solidFill>
                  <a:schemeClr val="tx1"/>
                </a:solidFill>
                <a:latin typeface="Courier New" pitchFamily="-106" charset="0"/>
                <a:ea typeface="ＭＳ Ｐゴシック" pitchFamily="-106" charset="-128"/>
                <a:cs typeface="Courier New" pitchFamily="-106" charset="0"/>
              </a:rPr>
              <a:t>, </a:t>
            </a:r>
            <a:r>
              <a:rPr lang="fr-FR" b="1" dirty="0" err="1">
                <a:solidFill>
                  <a:schemeClr val="tx1"/>
                </a:solidFill>
                <a:latin typeface="Courier New" pitchFamily="-106" charset="0"/>
                <a:ea typeface="ＭＳ Ｐゴシック" pitchFamily="-106" charset="-128"/>
                <a:cs typeface="Courier New" pitchFamily="-106" charset="0"/>
              </a:rPr>
              <a:t>array</a:t>
            </a:r>
            <a:r>
              <a:rPr lang="fr-FR" b="1" dirty="0">
                <a:solidFill>
                  <a:schemeClr val="tx1"/>
                </a:solidFill>
                <a:latin typeface="Courier New" pitchFamily="-106" charset="0"/>
                <a:ea typeface="ＭＳ Ｐゴシック" pitchFamily="-106" charset="-128"/>
                <a:cs typeface="Courier New" pitchFamily="-106" charset="0"/>
              </a:rPr>
              <a:t>[i</a:t>
            </a:r>
            <a:r>
              <a:rPr lang="fr-FR" b="1" dirty="0" smtClean="0">
                <a:solidFill>
                  <a:schemeClr val="tx1"/>
                </a:solidFill>
                <a:latin typeface="Courier New" pitchFamily="-106" charset="0"/>
                <a:ea typeface="ＭＳ Ｐゴシック" pitchFamily="-106" charset="-128"/>
                <a:cs typeface="Courier New" pitchFamily="-106" charset="0"/>
              </a:rPr>
              <a:t>]);</a:t>
            </a:r>
            <a:r>
              <a:rPr lang="fr-FR" b="1" dirty="0" smtClean="0">
                <a:solidFill>
                  <a:srgbClr val="0070C0"/>
                </a:solidFill>
                <a:latin typeface="Courier New" pitchFamily="-106" charset="0"/>
                <a:ea typeface="ＭＳ Ｐゴシック" pitchFamily="-106" charset="-128"/>
                <a:cs typeface="Courier New" pitchFamily="-106" charset="0"/>
              </a:rPr>
              <a:t> </a:t>
            </a:r>
            <a:r>
              <a:rPr lang="fr-FR" b="1" dirty="0" smtClean="0">
                <a:solidFill>
                  <a:srgbClr val="00B050"/>
                </a:solidFill>
                <a:latin typeface="Courier New" pitchFamily="-106" charset="0"/>
                <a:ea typeface="ＭＳ Ｐゴシック" pitchFamily="-106" charset="-128"/>
                <a:cs typeface="Courier New" pitchFamily="-106" charset="0"/>
              </a:rPr>
              <a:t>// </a:t>
            </a:r>
            <a:r>
              <a:rPr lang="fr-FR" b="1" dirty="0" err="1" smtClean="0">
                <a:solidFill>
                  <a:srgbClr val="00B050"/>
                </a:solidFill>
                <a:latin typeface="Courier New" pitchFamily="-106" charset="0"/>
                <a:ea typeface="ＭＳ Ｐゴシック" pitchFamily="-106" charset="-128"/>
                <a:cs typeface="Courier New" pitchFamily="-106" charset="0"/>
              </a:rPr>
              <a:t>Execute</a:t>
            </a:r>
            <a:r>
              <a:rPr lang="fr-FR" b="1" dirty="0" smtClean="0">
                <a:solidFill>
                  <a:srgbClr val="00B050"/>
                </a:solidFill>
                <a:latin typeface="Courier New" pitchFamily="-106" charset="0"/>
                <a:ea typeface="ＭＳ Ｐゴシック" pitchFamily="-106" charset="-128"/>
                <a:cs typeface="Courier New" pitchFamily="-106" charset="0"/>
              </a:rPr>
              <a:t> the </a:t>
            </a:r>
            <a:r>
              <a:rPr lang="fr-FR" b="1" dirty="0" err="1" smtClean="0">
                <a:solidFill>
                  <a:srgbClr val="00B050"/>
                </a:solidFill>
                <a:latin typeface="Courier New" pitchFamily="-106" charset="0"/>
                <a:ea typeface="ＭＳ Ｐゴシック" pitchFamily="-106" charset="-128"/>
                <a:cs typeface="Courier New" pitchFamily="-106" charset="0"/>
              </a:rPr>
              <a:t>function</a:t>
            </a:r>
            <a:endParaRPr lang="fr-FR" b="1" dirty="0" smtClean="0">
              <a:solidFill>
                <a:srgbClr val="00B050"/>
              </a:solidFill>
              <a:latin typeface="Courier New" pitchFamily="-106" charset="0"/>
              <a:ea typeface="ＭＳ Ｐゴシック" pitchFamily="-106" charset="-128"/>
              <a:cs typeface="Courier New" pitchFamily="-106" charset="0"/>
            </a:endParaRPr>
          </a:p>
          <a:p>
            <a:pPr marL="342900" lvl="0" indent="-342900" eaLnBrk="1" hangingPunct="1">
              <a:spcBef>
                <a:spcPts val="600"/>
              </a:spcBef>
            </a:pPr>
            <a:r>
              <a:rPr lang="fr-FR" b="1" dirty="0">
                <a:solidFill>
                  <a:srgbClr val="0070C0"/>
                </a:solidFill>
                <a:latin typeface="Courier New" pitchFamily="-106" charset="0"/>
                <a:ea typeface="ＭＳ Ｐゴシック" pitchFamily="-106" charset="-128"/>
                <a:cs typeface="Courier New" pitchFamily="-106" charset="0"/>
              </a:rPr>
              <a:t> </a:t>
            </a:r>
            <a:r>
              <a:rPr lang="fr-FR" b="1" dirty="0" smtClean="0">
                <a:solidFill>
                  <a:srgbClr val="0070C0"/>
                </a:solidFill>
                <a:latin typeface="Courier New" pitchFamily="-106" charset="0"/>
                <a:ea typeface="ＭＳ Ｐゴシック" pitchFamily="-106" charset="-128"/>
                <a:cs typeface="Courier New" pitchFamily="-106" charset="0"/>
              </a:rPr>
              <a:t> </a:t>
            </a:r>
            <a:r>
              <a:rPr lang="fr-FR" b="1" dirty="0" smtClean="0">
                <a:solidFill>
                  <a:schemeClr val="tx1"/>
                </a:solidFill>
                <a:latin typeface="Courier New" pitchFamily="-106" charset="0"/>
                <a:ea typeface="ＭＳ Ｐゴシック" pitchFamily="-106" charset="-128"/>
                <a:cs typeface="Courier New" pitchFamily="-106" charset="0"/>
              </a:rPr>
              <a:t>}</a:t>
            </a:r>
          </a:p>
          <a:p>
            <a:pPr marL="342900" lvl="0" indent="-342900" eaLnBrk="1" hangingPunct="1">
              <a:spcBef>
                <a:spcPts val="600"/>
              </a:spcBef>
            </a:pPr>
            <a:r>
              <a:rPr lang="fr-FR" b="1" dirty="0" smtClean="0">
                <a:solidFill>
                  <a:schemeClr val="tx1"/>
                </a:solidFill>
                <a:latin typeface="Courier New" pitchFamily="-106" charset="0"/>
                <a:ea typeface="ＭＳ Ｐゴシック" pitchFamily="-106" charset="-128"/>
                <a:cs typeface="Courier New" pitchFamily="-106" charset="0"/>
              </a:rPr>
              <a:t>}</a:t>
            </a:r>
          </a:p>
        </p:txBody>
      </p:sp>
      <p:pic>
        <p:nvPicPr>
          <p:cNvPr id="5" name="Image 4"/>
          <p:cNvPicPr>
            <a:picLocks noChangeAspect="1"/>
          </p:cNvPicPr>
          <p:nvPr/>
        </p:nvPicPr>
        <p:blipFill>
          <a:blip r:embed="rId3"/>
          <a:stretch>
            <a:fillRect/>
          </a:stretch>
        </p:blipFill>
        <p:spPr>
          <a:xfrm>
            <a:off x="5076056" y="3937620"/>
            <a:ext cx="3914775" cy="126682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308947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are callbacks?</a:t>
            </a:r>
            <a:endParaRPr lang="fr-FR" dirty="0"/>
          </a:p>
        </p:txBody>
      </p:sp>
      <p:sp>
        <p:nvSpPr>
          <p:cNvPr id="3" name="Espace réservé du contenu 2"/>
          <p:cNvSpPr>
            <a:spLocks noGrp="1"/>
          </p:cNvSpPr>
          <p:nvPr>
            <p:ph idx="1"/>
          </p:nvPr>
        </p:nvSpPr>
        <p:spPr>
          <a:xfrm>
            <a:off x="457200" y="1128713"/>
            <a:ext cx="8507413" cy="4230687"/>
          </a:xfrm>
        </p:spPr>
        <p:txBody>
          <a:bodyPr/>
          <a:lstStyle/>
          <a:p>
            <a:pPr eaLnBrk="1" hangingPunct="1">
              <a:lnSpc>
                <a:spcPct val="90000"/>
              </a:lnSpc>
            </a:pPr>
            <a:r>
              <a:rPr lang="fr-FR" dirty="0" err="1" smtClean="0">
                <a:ea typeface="ＭＳ Ｐゴシック" pitchFamily="1" charset="-128"/>
              </a:rPr>
              <a:t>Remember</a:t>
            </a:r>
            <a:r>
              <a:rPr lang="fr-FR" dirty="0" smtClean="0">
                <a:ea typeface="ＭＳ Ｐゴシック" pitchFamily="1" charset="-128"/>
              </a:rPr>
              <a:t> </a:t>
            </a:r>
            <a:r>
              <a:rPr lang="fr-FR" dirty="0" err="1" smtClean="0">
                <a:ea typeface="ＭＳ Ｐゴシック" pitchFamily="1" charset="-128"/>
              </a:rPr>
              <a:t>that</a:t>
            </a:r>
            <a:r>
              <a:rPr lang="fr-FR" dirty="0" smtClean="0">
                <a:ea typeface="ＭＳ Ｐゴシック" pitchFamily="1" charset="-128"/>
              </a:rPr>
              <a:t> </a:t>
            </a:r>
            <a:r>
              <a:rPr lang="fr-FR" dirty="0" err="1" smtClean="0">
                <a:ea typeface="ＭＳ Ｐゴシック" pitchFamily="1" charset="-128"/>
              </a:rPr>
              <a:t>functions</a:t>
            </a:r>
            <a:r>
              <a:rPr lang="fr-FR" dirty="0" smtClean="0">
                <a:ea typeface="ＭＳ Ｐゴシック" pitchFamily="1" charset="-128"/>
              </a:rPr>
              <a:t> </a:t>
            </a:r>
            <a:r>
              <a:rPr lang="fr-FR" dirty="0" err="1" smtClean="0">
                <a:ea typeface="ＭＳ Ｐゴシック" pitchFamily="1" charset="-128"/>
              </a:rPr>
              <a:t>can</a:t>
            </a:r>
            <a:r>
              <a:rPr lang="fr-FR" dirty="0" smtClean="0">
                <a:ea typeface="ＭＳ Ｐゴシック" pitchFamily="1" charset="-128"/>
              </a:rPr>
              <a:t> </a:t>
            </a:r>
            <a:r>
              <a:rPr lang="fr-FR" dirty="0" err="1" smtClean="0">
                <a:ea typeface="ＭＳ Ｐゴシック" pitchFamily="1" charset="-128"/>
              </a:rPr>
              <a:t>be</a:t>
            </a:r>
            <a:r>
              <a:rPr lang="fr-FR" dirty="0" smtClean="0">
                <a:ea typeface="ＭＳ Ｐゴシック" pitchFamily="1" charset="-128"/>
              </a:rPr>
              <a:t> </a:t>
            </a:r>
            <a:r>
              <a:rPr lang="fr-FR" dirty="0" err="1" smtClean="0">
                <a:ea typeface="ＭＳ Ｐゴシック" pitchFamily="1" charset="-128"/>
              </a:rPr>
              <a:t>stored</a:t>
            </a:r>
            <a:r>
              <a:rPr lang="fr-FR" dirty="0" smtClean="0">
                <a:ea typeface="ＭＳ Ｐゴシック" pitchFamily="1" charset="-128"/>
              </a:rPr>
              <a:t> in  JS</a:t>
            </a:r>
          </a:p>
        </p:txBody>
      </p:sp>
      <p:sp>
        <p:nvSpPr>
          <p:cNvPr id="4" name="Espace réservé du contenu 3"/>
          <p:cNvSpPr>
            <a:spLocks noGrp="1"/>
          </p:cNvSpPr>
          <p:nvPr>
            <p:ph sz="quarter" idx="13"/>
          </p:nvPr>
        </p:nvSpPr>
        <p:spPr/>
        <p:txBody>
          <a:bodyPr/>
          <a:lstStyle/>
          <a:p>
            <a:r>
              <a:rPr lang="fr-FR" dirty="0" smtClean="0"/>
              <a:t>Callback Concept</a:t>
            </a:r>
            <a:endParaRPr lang="fr-FR" dirty="0"/>
          </a:p>
        </p:txBody>
      </p:sp>
      <p:pic>
        <p:nvPicPr>
          <p:cNvPr id="24"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à coins arrondis 7"/>
          <p:cNvSpPr/>
          <p:nvPr/>
        </p:nvSpPr>
        <p:spPr>
          <a:xfrm>
            <a:off x="179512" y="1777380"/>
            <a:ext cx="8785225"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lvl="0" indent="-342900" eaLnBrk="1" hangingPunct="1">
              <a:spcBef>
                <a:spcPts val="600"/>
              </a:spcBef>
            </a:pPr>
            <a:r>
              <a:rPr lang="fr-FR" b="1" dirty="0" err="1" smtClean="0">
                <a:solidFill>
                  <a:schemeClr val="tx1"/>
                </a:solidFill>
                <a:latin typeface="Courier New" pitchFamily="-106" charset="0"/>
                <a:ea typeface="ＭＳ Ｐゴシック" pitchFamily="-106" charset="-128"/>
                <a:cs typeface="Courier New" pitchFamily="-106" charset="0"/>
              </a:rPr>
              <a:t>forEach</a:t>
            </a:r>
            <a:r>
              <a:rPr lang="fr-FR" b="1" dirty="0" smtClean="0">
                <a:solidFill>
                  <a:schemeClr val="tx1"/>
                </a:solidFill>
                <a:latin typeface="Courier New" pitchFamily="-106" charset="0"/>
                <a:ea typeface="ＭＳ Ｐゴシック" pitchFamily="-106" charset="-128"/>
                <a:cs typeface="Courier New" pitchFamily="-106" charset="0"/>
              </a:rPr>
              <a:t>(fruits</a:t>
            </a:r>
            <a:r>
              <a:rPr lang="fr-FR" b="1" dirty="0">
                <a:solidFill>
                  <a:schemeClr val="tx1"/>
                </a:solidFill>
                <a:latin typeface="Courier New" pitchFamily="-106" charset="0"/>
                <a:ea typeface="ＭＳ Ｐゴシック" pitchFamily="-106" charset="-128"/>
                <a:cs typeface="Courier New" pitchFamily="-106" charset="0"/>
              </a:rPr>
              <a:t>,</a:t>
            </a:r>
            <a:r>
              <a:rPr lang="fr-FR" b="1" dirty="0">
                <a:solidFill>
                  <a:srgbClr val="0070C0"/>
                </a:solidFill>
                <a:latin typeface="Courier New" pitchFamily="-106" charset="0"/>
                <a:ea typeface="ＭＳ Ｐゴシック" pitchFamily="-106" charset="-128"/>
                <a:cs typeface="Courier New" pitchFamily="-106" charset="0"/>
              </a:rPr>
              <a:t> </a:t>
            </a:r>
            <a:r>
              <a:rPr lang="fr-FR" b="1" dirty="0" err="1">
                <a:solidFill>
                  <a:srgbClr val="0070C0"/>
                </a:solidFill>
                <a:latin typeface="Courier New" pitchFamily="-106" charset="0"/>
                <a:ea typeface="ＭＳ Ｐゴシック" pitchFamily="-106" charset="-128"/>
                <a:cs typeface="Courier New" pitchFamily="-106" charset="0"/>
              </a:rPr>
              <a:t>function</a:t>
            </a:r>
            <a:r>
              <a:rPr lang="fr-FR" b="1" dirty="0">
                <a:solidFill>
                  <a:schemeClr val="tx1"/>
                </a:solidFill>
                <a:latin typeface="Courier New" pitchFamily="-106" charset="0"/>
                <a:ea typeface="ＭＳ Ｐゴシック" pitchFamily="-106" charset="-128"/>
                <a:cs typeface="Courier New" pitchFamily="-106" charset="0"/>
              </a:rPr>
              <a:t>(index, value) {</a:t>
            </a:r>
          </a:p>
          <a:p>
            <a:pPr marL="342900" lvl="0" indent="-342900" eaLnBrk="1" hangingPunct="1">
              <a:spcBef>
                <a:spcPts val="600"/>
              </a:spcBef>
            </a:pPr>
            <a:r>
              <a:rPr lang="fr-FR" b="1" dirty="0">
                <a:solidFill>
                  <a:schemeClr val="tx1"/>
                </a:solidFill>
                <a:latin typeface="Courier New" pitchFamily="-106" charset="0"/>
                <a:ea typeface="ＭＳ Ｐゴシック" pitchFamily="-106" charset="-128"/>
                <a:cs typeface="Courier New" pitchFamily="-106" charset="0"/>
              </a:rPr>
              <a:t>	console.log(</a:t>
            </a:r>
            <a:r>
              <a:rPr lang="fr-FR" b="1" dirty="0">
                <a:solidFill>
                  <a:srgbClr val="00B050"/>
                </a:solidFill>
                <a:latin typeface="Courier New" pitchFamily="-106" charset="0"/>
                <a:ea typeface="ＭＳ Ｐゴシック" pitchFamily="-106" charset="-128"/>
                <a:cs typeface="Courier New" pitchFamily="-106" charset="0"/>
              </a:rPr>
              <a:t>"</a:t>
            </a:r>
            <a:r>
              <a:rPr lang="fr-FR" b="1" dirty="0" err="1">
                <a:solidFill>
                  <a:srgbClr val="00B050"/>
                </a:solidFill>
                <a:latin typeface="Courier New" pitchFamily="-106" charset="0"/>
                <a:ea typeface="ＭＳ Ｐゴシック" pitchFamily="-106" charset="-128"/>
                <a:cs typeface="Courier New" pitchFamily="-106" charset="0"/>
              </a:rPr>
              <a:t>Element</a:t>
            </a:r>
            <a:r>
              <a:rPr lang="fr-FR" b="1" dirty="0">
                <a:solidFill>
                  <a:srgbClr val="00B050"/>
                </a:solidFill>
                <a:latin typeface="Courier New" pitchFamily="-106" charset="0"/>
                <a:ea typeface="ＭＳ Ｐゴシック" pitchFamily="-106" charset="-128"/>
                <a:cs typeface="Courier New" pitchFamily="-106" charset="0"/>
              </a:rPr>
              <a:t> at index "</a:t>
            </a:r>
            <a:r>
              <a:rPr lang="fr-FR" b="1" dirty="0">
                <a:solidFill>
                  <a:srgbClr val="0070C0"/>
                </a:solidFill>
                <a:latin typeface="Courier New" pitchFamily="-106" charset="0"/>
                <a:ea typeface="ＭＳ Ｐゴシック" pitchFamily="-106" charset="-128"/>
                <a:cs typeface="Courier New" pitchFamily="-106" charset="0"/>
              </a:rPr>
              <a:t> </a:t>
            </a:r>
            <a:r>
              <a:rPr lang="fr-FR" b="1" dirty="0" smtClean="0">
                <a:solidFill>
                  <a:schemeClr val="tx1"/>
                </a:solidFill>
                <a:latin typeface="Courier New" pitchFamily="-106" charset="0"/>
                <a:ea typeface="ＭＳ Ｐゴシック" pitchFamily="-106" charset="-128"/>
                <a:cs typeface="Courier New" pitchFamily="-106" charset="0"/>
              </a:rPr>
              <a:t> + </a:t>
            </a:r>
            <a:r>
              <a:rPr lang="fr-FR" b="1" dirty="0">
                <a:solidFill>
                  <a:schemeClr val="tx1"/>
                </a:solidFill>
                <a:latin typeface="Courier New" pitchFamily="-106" charset="0"/>
                <a:ea typeface="ＭＳ Ｐゴシック" pitchFamily="-106" charset="-128"/>
                <a:cs typeface="Courier New" pitchFamily="-106" charset="0"/>
              </a:rPr>
              <a:t>index +</a:t>
            </a:r>
            <a:r>
              <a:rPr lang="fr-FR" b="1" dirty="0">
                <a:solidFill>
                  <a:srgbClr val="0070C0"/>
                </a:solidFill>
                <a:latin typeface="Courier New" pitchFamily="-106" charset="0"/>
                <a:ea typeface="ＭＳ Ｐゴシック" pitchFamily="-106" charset="-128"/>
                <a:cs typeface="Courier New" pitchFamily="-106" charset="0"/>
              </a:rPr>
              <a:t> </a:t>
            </a:r>
            <a:r>
              <a:rPr lang="fr-FR" b="1" dirty="0">
                <a:solidFill>
                  <a:srgbClr val="00B050"/>
                </a:solidFill>
                <a:latin typeface="Courier New" pitchFamily="-106" charset="0"/>
                <a:ea typeface="ＭＳ Ｐゴシック" pitchFamily="-106" charset="-128"/>
                <a:cs typeface="Courier New" pitchFamily="-106" charset="0"/>
              </a:rPr>
              <a:t>" </a:t>
            </a:r>
            <a:r>
              <a:rPr lang="fr-FR" b="1" dirty="0" err="1">
                <a:solidFill>
                  <a:srgbClr val="00B050"/>
                </a:solidFill>
                <a:latin typeface="Courier New" pitchFamily="-106" charset="0"/>
                <a:ea typeface="ＭＳ Ｐゴシック" pitchFamily="-106" charset="-128"/>
                <a:cs typeface="Courier New" pitchFamily="-106" charset="0"/>
              </a:rPr>
              <a:t>is</a:t>
            </a:r>
            <a:r>
              <a:rPr lang="fr-FR" b="1" dirty="0">
                <a:solidFill>
                  <a:srgbClr val="00B050"/>
                </a:solidFill>
                <a:latin typeface="Courier New" pitchFamily="-106" charset="0"/>
                <a:ea typeface="ＭＳ Ｐゴシック" pitchFamily="-106" charset="-128"/>
                <a:cs typeface="Courier New" pitchFamily="-106" charset="0"/>
              </a:rPr>
              <a:t> "</a:t>
            </a:r>
            <a:r>
              <a:rPr lang="fr-FR" b="1" dirty="0">
                <a:solidFill>
                  <a:srgbClr val="0070C0"/>
                </a:solidFill>
                <a:latin typeface="Courier New" pitchFamily="-106" charset="0"/>
                <a:ea typeface="ＭＳ Ｐゴシック" pitchFamily="-106" charset="-128"/>
                <a:cs typeface="Courier New" pitchFamily="-106" charset="0"/>
              </a:rPr>
              <a:t> </a:t>
            </a:r>
            <a:r>
              <a:rPr lang="fr-FR" b="1" dirty="0">
                <a:solidFill>
                  <a:schemeClr val="tx1"/>
                </a:solidFill>
                <a:latin typeface="Courier New" pitchFamily="-106" charset="0"/>
                <a:ea typeface="ＭＳ Ｐゴシック" pitchFamily="-106" charset="-128"/>
                <a:cs typeface="Courier New" pitchFamily="-106" charset="0"/>
              </a:rPr>
              <a:t>+ value);</a:t>
            </a:r>
          </a:p>
          <a:p>
            <a:pPr marL="342900" lvl="0" indent="-342900" eaLnBrk="1" hangingPunct="1">
              <a:spcBef>
                <a:spcPts val="600"/>
              </a:spcBef>
            </a:pPr>
            <a:r>
              <a:rPr lang="fr-FR" b="1" dirty="0">
                <a:solidFill>
                  <a:schemeClr val="tx1"/>
                </a:solidFill>
                <a:latin typeface="Courier New" pitchFamily="-106" charset="0"/>
                <a:ea typeface="ＭＳ Ｐゴシック" pitchFamily="-106" charset="-128"/>
                <a:cs typeface="Courier New" pitchFamily="-106" charset="0"/>
              </a:rPr>
              <a:t>});</a:t>
            </a:r>
            <a:endParaRPr lang="fr-FR" b="1" dirty="0" smtClean="0">
              <a:solidFill>
                <a:schemeClr val="tx1"/>
              </a:solidFill>
              <a:latin typeface="Courier New" pitchFamily="-106" charset="0"/>
              <a:ea typeface="ＭＳ Ｐゴシック" pitchFamily="-106" charset="-128"/>
              <a:cs typeface="Courier New" pitchFamily="-106" charset="0"/>
            </a:endParaRPr>
          </a:p>
        </p:txBody>
      </p:sp>
      <p:sp>
        <p:nvSpPr>
          <p:cNvPr id="9" name="Rectangle à coins arrondis 8"/>
          <p:cNvSpPr/>
          <p:nvPr/>
        </p:nvSpPr>
        <p:spPr>
          <a:xfrm>
            <a:off x="179512" y="3577580"/>
            <a:ext cx="8785225" cy="151216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lvl="0" indent="-342900" eaLnBrk="1" hangingPunct="1">
              <a:spcBef>
                <a:spcPts val="600"/>
              </a:spcBef>
            </a:pPr>
            <a:r>
              <a:rPr lang="fr-FR" b="1" dirty="0" smtClean="0">
                <a:solidFill>
                  <a:srgbClr val="0070C0"/>
                </a:solidFill>
                <a:latin typeface="Courier New" pitchFamily="-106" charset="0"/>
                <a:ea typeface="ＭＳ Ｐゴシック" pitchFamily="-106" charset="-128"/>
                <a:cs typeface="Courier New" pitchFamily="-106" charset="0"/>
              </a:rPr>
              <a:t>var </a:t>
            </a:r>
            <a:r>
              <a:rPr lang="fr-FR" b="1" dirty="0" smtClean="0">
                <a:solidFill>
                  <a:schemeClr val="tx1"/>
                </a:solidFill>
                <a:latin typeface="Courier New" pitchFamily="-106" charset="0"/>
                <a:ea typeface="ＭＳ Ｐゴシック" pitchFamily="-106" charset="-128"/>
                <a:cs typeface="Courier New" pitchFamily="-106" charset="0"/>
              </a:rPr>
              <a:t>callback =</a:t>
            </a:r>
            <a:r>
              <a:rPr lang="fr-FR" b="1" dirty="0" smtClean="0">
                <a:solidFill>
                  <a:srgbClr val="0070C0"/>
                </a:solidFill>
                <a:latin typeface="Courier New" pitchFamily="-106" charset="0"/>
                <a:ea typeface="ＭＳ Ｐゴシック" pitchFamily="-106" charset="-128"/>
                <a:cs typeface="Courier New" pitchFamily="-106" charset="0"/>
              </a:rPr>
              <a:t> </a:t>
            </a:r>
            <a:r>
              <a:rPr lang="fr-FR" b="1" dirty="0" err="1">
                <a:solidFill>
                  <a:srgbClr val="0070C0"/>
                </a:solidFill>
                <a:latin typeface="Courier New" pitchFamily="-106" charset="0"/>
                <a:ea typeface="ＭＳ Ｐゴシック" pitchFamily="-106" charset="-128"/>
                <a:cs typeface="Courier New" pitchFamily="-106" charset="0"/>
              </a:rPr>
              <a:t>function</a:t>
            </a:r>
            <a:r>
              <a:rPr lang="fr-FR" b="1" dirty="0">
                <a:solidFill>
                  <a:schemeClr val="tx1"/>
                </a:solidFill>
                <a:latin typeface="Courier New" pitchFamily="-106" charset="0"/>
                <a:ea typeface="ＭＳ Ｐゴシック" pitchFamily="-106" charset="-128"/>
                <a:cs typeface="Courier New" pitchFamily="-106" charset="0"/>
              </a:rPr>
              <a:t>(index, value) {</a:t>
            </a:r>
          </a:p>
          <a:p>
            <a:pPr marL="342900" lvl="0" indent="-342900" eaLnBrk="1" hangingPunct="1">
              <a:spcBef>
                <a:spcPts val="600"/>
              </a:spcBef>
            </a:pPr>
            <a:r>
              <a:rPr lang="fr-FR" b="1" dirty="0">
                <a:solidFill>
                  <a:schemeClr val="tx1"/>
                </a:solidFill>
                <a:latin typeface="Courier New" pitchFamily="-106" charset="0"/>
                <a:ea typeface="ＭＳ Ｐゴシック" pitchFamily="-106" charset="-128"/>
                <a:cs typeface="Courier New" pitchFamily="-106" charset="0"/>
              </a:rPr>
              <a:t>	console.log(</a:t>
            </a:r>
            <a:r>
              <a:rPr lang="fr-FR" b="1" dirty="0">
                <a:solidFill>
                  <a:srgbClr val="00B050"/>
                </a:solidFill>
                <a:latin typeface="Courier New" pitchFamily="-106" charset="0"/>
                <a:ea typeface="ＭＳ Ｐゴシック" pitchFamily="-106" charset="-128"/>
                <a:cs typeface="Courier New" pitchFamily="-106" charset="0"/>
              </a:rPr>
              <a:t>"</a:t>
            </a:r>
            <a:r>
              <a:rPr lang="fr-FR" b="1" dirty="0" err="1">
                <a:solidFill>
                  <a:srgbClr val="00B050"/>
                </a:solidFill>
                <a:latin typeface="Courier New" pitchFamily="-106" charset="0"/>
                <a:ea typeface="ＭＳ Ｐゴシック" pitchFamily="-106" charset="-128"/>
                <a:cs typeface="Courier New" pitchFamily="-106" charset="0"/>
              </a:rPr>
              <a:t>Element</a:t>
            </a:r>
            <a:r>
              <a:rPr lang="fr-FR" b="1" dirty="0">
                <a:solidFill>
                  <a:srgbClr val="00B050"/>
                </a:solidFill>
                <a:latin typeface="Courier New" pitchFamily="-106" charset="0"/>
                <a:ea typeface="ＭＳ Ｐゴシック" pitchFamily="-106" charset="-128"/>
                <a:cs typeface="Courier New" pitchFamily="-106" charset="0"/>
              </a:rPr>
              <a:t> at index "</a:t>
            </a:r>
            <a:r>
              <a:rPr lang="fr-FR" b="1" dirty="0">
                <a:solidFill>
                  <a:srgbClr val="0070C0"/>
                </a:solidFill>
                <a:latin typeface="Courier New" pitchFamily="-106" charset="0"/>
                <a:ea typeface="ＭＳ Ｐゴシック" pitchFamily="-106" charset="-128"/>
                <a:cs typeface="Courier New" pitchFamily="-106" charset="0"/>
              </a:rPr>
              <a:t> </a:t>
            </a:r>
            <a:r>
              <a:rPr lang="fr-FR" b="1" dirty="0" smtClean="0">
                <a:solidFill>
                  <a:schemeClr val="tx1"/>
                </a:solidFill>
                <a:latin typeface="Courier New" pitchFamily="-106" charset="0"/>
                <a:ea typeface="ＭＳ Ｐゴシック" pitchFamily="-106" charset="-128"/>
                <a:cs typeface="Courier New" pitchFamily="-106" charset="0"/>
              </a:rPr>
              <a:t>+ </a:t>
            </a:r>
            <a:r>
              <a:rPr lang="fr-FR" b="1" dirty="0">
                <a:solidFill>
                  <a:schemeClr val="tx1"/>
                </a:solidFill>
                <a:latin typeface="Courier New" pitchFamily="-106" charset="0"/>
                <a:ea typeface="ＭＳ Ｐゴシック" pitchFamily="-106" charset="-128"/>
                <a:cs typeface="Courier New" pitchFamily="-106" charset="0"/>
              </a:rPr>
              <a:t>index +</a:t>
            </a:r>
            <a:r>
              <a:rPr lang="fr-FR" b="1" dirty="0">
                <a:solidFill>
                  <a:srgbClr val="0070C0"/>
                </a:solidFill>
                <a:latin typeface="Courier New" pitchFamily="-106" charset="0"/>
                <a:ea typeface="ＭＳ Ｐゴシック" pitchFamily="-106" charset="-128"/>
                <a:cs typeface="Courier New" pitchFamily="-106" charset="0"/>
              </a:rPr>
              <a:t> </a:t>
            </a:r>
            <a:r>
              <a:rPr lang="fr-FR" b="1" dirty="0">
                <a:solidFill>
                  <a:srgbClr val="00B050"/>
                </a:solidFill>
                <a:latin typeface="Courier New" pitchFamily="-106" charset="0"/>
                <a:ea typeface="ＭＳ Ｐゴシック" pitchFamily="-106" charset="-128"/>
                <a:cs typeface="Courier New" pitchFamily="-106" charset="0"/>
              </a:rPr>
              <a:t>" </a:t>
            </a:r>
            <a:r>
              <a:rPr lang="fr-FR" b="1" dirty="0" err="1">
                <a:solidFill>
                  <a:srgbClr val="00B050"/>
                </a:solidFill>
                <a:latin typeface="Courier New" pitchFamily="-106" charset="0"/>
                <a:ea typeface="ＭＳ Ｐゴシック" pitchFamily="-106" charset="-128"/>
                <a:cs typeface="Courier New" pitchFamily="-106" charset="0"/>
              </a:rPr>
              <a:t>is</a:t>
            </a:r>
            <a:r>
              <a:rPr lang="fr-FR" b="1" dirty="0">
                <a:solidFill>
                  <a:srgbClr val="00B050"/>
                </a:solidFill>
                <a:latin typeface="Courier New" pitchFamily="-106" charset="0"/>
                <a:ea typeface="ＭＳ Ｐゴシック" pitchFamily="-106" charset="-128"/>
                <a:cs typeface="Courier New" pitchFamily="-106" charset="0"/>
              </a:rPr>
              <a:t> "</a:t>
            </a:r>
            <a:r>
              <a:rPr lang="fr-FR" b="1" dirty="0">
                <a:solidFill>
                  <a:srgbClr val="0070C0"/>
                </a:solidFill>
                <a:latin typeface="Courier New" pitchFamily="-106" charset="0"/>
                <a:ea typeface="ＭＳ Ｐゴシック" pitchFamily="-106" charset="-128"/>
                <a:cs typeface="Courier New" pitchFamily="-106" charset="0"/>
              </a:rPr>
              <a:t> </a:t>
            </a:r>
            <a:r>
              <a:rPr lang="fr-FR" b="1" dirty="0">
                <a:solidFill>
                  <a:schemeClr val="tx1"/>
                </a:solidFill>
                <a:latin typeface="Courier New" pitchFamily="-106" charset="0"/>
                <a:ea typeface="ＭＳ Ｐゴシック" pitchFamily="-106" charset="-128"/>
                <a:cs typeface="Courier New" pitchFamily="-106" charset="0"/>
              </a:rPr>
              <a:t>+ value);</a:t>
            </a:r>
          </a:p>
          <a:p>
            <a:pPr marL="342900" lvl="0" indent="-342900" eaLnBrk="1" hangingPunct="1">
              <a:spcBef>
                <a:spcPts val="600"/>
              </a:spcBef>
            </a:pPr>
            <a:r>
              <a:rPr lang="fr-FR" b="1" dirty="0">
                <a:solidFill>
                  <a:schemeClr val="tx1"/>
                </a:solidFill>
                <a:latin typeface="Courier New" pitchFamily="-106" charset="0"/>
                <a:ea typeface="ＭＳ Ｐゴシック" pitchFamily="-106" charset="-128"/>
                <a:cs typeface="Courier New" pitchFamily="-106" charset="0"/>
              </a:rPr>
              <a:t>}</a:t>
            </a:r>
            <a:r>
              <a:rPr lang="fr-FR" b="1" dirty="0" smtClean="0">
                <a:solidFill>
                  <a:schemeClr val="tx1"/>
                </a:solidFill>
                <a:latin typeface="Courier New" pitchFamily="-106" charset="0"/>
                <a:ea typeface="ＭＳ Ｐゴシック" pitchFamily="-106" charset="-128"/>
                <a:cs typeface="Courier New" pitchFamily="-106" charset="0"/>
              </a:rPr>
              <a:t>;</a:t>
            </a:r>
            <a:endParaRPr lang="fr-FR" b="1" dirty="0">
              <a:solidFill>
                <a:schemeClr val="tx1"/>
              </a:solidFill>
              <a:latin typeface="Courier New" pitchFamily="-106" charset="0"/>
              <a:ea typeface="ＭＳ Ｐゴシック" pitchFamily="-106" charset="-128"/>
              <a:cs typeface="Courier New" pitchFamily="-106" charset="0"/>
            </a:endParaRPr>
          </a:p>
          <a:p>
            <a:pPr marL="342900" lvl="0" indent="-342900" eaLnBrk="1" hangingPunct="1">
              <a:spcBef>
                <a:spcPts val="600"/>
              </a:spcBef>
            </a:pPr>
            <a:r>
              <a:rPr lang="fr-FR" b="1" dirty="0" err="1">
                <a:solidFill>
                  <a:schemeClr val="tx1"/>
                </a:solidFill>
                <a:latin typeface="Courier New" pitchFamily="-106" charset="0"/>
                <a:ea typeface="ＭＳ Ｐゴシック" pitchFamily="-106" charset="-128"/>
                <a:cs typeface="Courier New" pitchFamily="-106" charset="0"/>
              </a:rPr>
              <a:t>forEach</a:t>
            </a:r>
            <a:r>
              <a:rPr lang="fr-FR" b="1" dirty="0">
                <a:solidFill>
                  <a:schemeClr val="tx1"/>
                </a:solidFill>
                <a:latin typeface="Courier New" pitchFamily="-106" charset="0"/>
                <a:ea typeface="ＭＳ Ｐゴシック" pitchFamily="-106" charset="-128"/>
                <a:cs typeface="Courier New" pitchFamily="-106" charset="0"/>
              </a:rPr>
              <a:t>(fruits, </a:t>
            </a:r>
            <a:r>
              <a:rPr lang="fr-FR" b="1" dirty="0" smtClean="0">
                <a:solidFill>
                  <a:schemeClr val="tx1"/>
                </a:solidFill>
                <a:latin typeface="Courier New" pitchFamily="-106" charset="0"/>
                <a:ea typeface="ＭＳ Ｐゴシック" pitchFamily="-106" charset="-128"/>
                <a:cs typeface="Courier New" pitchFamily="-106" charset="0"/>
              </a:rPr>
              <a:t>callback);</a:t>
            </a:r>
          </a:p>
        </p:txBody>
      </p:sp>
      <p:sp>
        <p:nvSpPr>
          <p:cNvPr id="5" name="ZoneTexte 4"/>
          <p:cNvSpPr txBox="1"/>
          <p:nvPr/>
        </p:nvSpPr>
        <p:spPr>
          <a:xfrm>
            <a:off x="3779912" y="3043907"/>
            <a:ext cx="1584176" cy="461665"/>
          </a:xfrm>
          <a:prstGeom prst="rect">
            <a:avLst/>
          </a:prstGeom>
          <a:noFill/>
        </p:spPr>
        <p:txBody>
          <a:bodyPr wrap="square" rtlCol="0">
            <a:spAutoFit/>
          </a:bodyPr>
          <a:lstStyle/>
          <a:p>
            <a:r>
              <a:rPr lang="fr-FR" sz="2400" b="1" dirty="0" smtClean="0">
                <a:latin typeface="+mj-lt"/>
              </a:rPr>
              <a:t>Is </a:t>
            </a:r>
            <a:r>
              <a:rPr lang="fr-FR" sz="2400" b="1" dirty="0" err="1" smtClean="0">
                <a:latin typeface="+mj-lt"/>
              </a:rPr>
              <a:t>equal</a:t>
            </a:r>
            <a:r>
              <a:rPr lang="fr-FR" sz="2400" b="1" dirty="0" smtClean="0">
                <a:latin typeface="+mj-lt"/>
              </a:rPr>
              <a:t> to</a:t>
            </a:r>
            <a:endParaRPr lang="en-US" sz="2400" b="1" dirty="0">
              <a:latin typeface="+mj-lt"/>
            </a:endParaRPr>
          </a:p>
        </p:txBody>
      </p:sp>
    </p:spTree>
    <p:extLst>
      <p:ext uri="{BB962C8B-B14F-4D97-AF65-F5344CB8AC3E}">
        <p14:creationId xmlns:p14="http://schemas.microsoft.com/office/powerpoint/2010/main" val="5514967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Why</a:t>
            </a:r>
            <a:r>
              <a:rPr lang="fr-FR" dirty="0" smtClean="0"/>
              <a:t> callbacks?</a:t>
            </a:r>
            <a:endParaRPr lang="fr-FR" dirty="0"/>
          </a:p>
        </p:txBody>
      </p:sp>
      <p:sp>
        <p:nvSpPr>
          <p:cNvPr id="3" name="Espace réservé du contenu 2"/>
          <p:cNvSpPr>
            <a:spLocks noGrp="1"/>
          </p:cNvSpPr>
          <p:nvPr>
            <p:ph idx="1"/>
          </p:nvPr>
        </p:nvSpPr>
        <p:spPr>
          <a:xfrm>
            <a:off x="457200" y="1128713"/>
            <a:ext cx="8507413" cy="4230687"/>
          </a:xfrm>
        </p:spPr>
        <p:txBody>
          <a:bodyPr/>
          <a:lstStyle/>
          <a:p>
            <a:pPr eaLnBrk="1" hangingPunct="1">
              <a:lnSpc>
                <a:spcPct val="90000"/>
              </a:lnSpc>
            </a:pPr>
            <a:r>
              <a:rPr lang="fr-FR" dirty="0" smtClean="0">
                <a:ea typeface="ＭＳ Ｐゴシック" pitchFamily="1" charset="-128"/>
              </a:rPr>
              <a:t>Callbacks are </a:t>
            </a:r>
            <a:r>
              <a:rPr lang="fr-FR" dirty="0" err="1" smtClean="0">
                <a:ea typeface="ＭＳ Ｐゴシック" pitchFamily="1" charset="-128"/>
              </a:rPr>
              <a:t>useful</a:t>
            </a:r>
            <a:r>
              <a:rPr lang="fr-FR" dirty="0" smtClean="0">
                <a:ea typeface="ＭＳ Ｐゴシック" pitchFamily="1" charset="-128"/>
              </a:rPr>
              <a:t> to:</a:t>
            </a:r>
          </a:p>
          <a:p>
            <a:pPr lvl="1" eaLnBrk="1" hangingPunct="1">
              <a:lnSpc>
                <a:spcPct val="90000"/>
              </a:lnSpc>
            </a:pPr>
            <a:r>
              <a:rPr lang="fr-FR" dirty="0" err="1" smtClean="0">
                <a:ea typeface="ＭＳ Ｐゴシック" pitchFamily="1" charset="-128"/>
              </a:rPr>
              <a:t>Override</a:t>
            </a:r>
            <a:r>
              <a:rPr lang="fr-FR" dirty="0" smtClean="0">
                <a:ea typeface="ＭＳ Ｐゴシック" pitchFamily="1" charset="-128"/>
              </a:rPr>
              <a:t> a </a:t>
            </a:r>
            <a:r>
              <a:rPr lang="fr-FR" dirty="0" err="1" smtClean="0">
                <a:ea typeface="ＭＳ Ｐゴシック" pitchFamily="1" charset="-128"/>
              </a:rPr>
              <a:t>logic</a:t>
            </a:r>
            <a:endParaRPr lang="fr-FR" dirty="0" smtClean="0">
              <a:ea typeface="ＭＳ Ｐゴシック" pitchFamily="1" charset="-128"/>
            </a:endParaRPr>
          </a:p>
          <a:p>
            <a:pPr lvl="2" eaLnBrk="1" hangingPunct="1">
              <a:lnSpc>
                <a:spcPct val="90000"/>
              </a:lnSpc>
            </a:pPr>
            <a:r>
              <a:rPr lang="fr-FR" dirty="0" smtClean="0">
                <a:ea typeface="ＭＳ Ｐゴシック" pitchFamily="1" charset="-128"/>
              </a:rPr>
              <a:t>By default, </a:t>
            </a:r>
            <a:r>
              <a:rPr lang="fr-FR" dirty="0" err="1" smtClean="0">
                <a:ea typeface="ＭＳ Ｐゴシック" pitchFamily="1" charset="-128"/>
              </a:rPr>
              <a:t>nothing</a:t>
            </a:r>
            <a:r>
              <a:rPr lang="fr-FR" dirty="0" smtClean="0">
                <a:ea typeface="ＭＳ Ｐゴシック" pitchFamily="1" charset="-128"/>
              </a:rPr>
              <a:t> </a:t>
            </a:r>
            <a:r>
              <a:rPr lang="fr-FR" dirty="0" err="1" smtClean="0">
                <a:ea typeface="ＭＳ Ｐゴシック" pitchFamily="1" charset="-128"/>
              </a:rPr>
              <a:t>happens</a:t>
            </a:r>
            <a:r>
              <a:rPr lang="fr-FR" dirty="0" smtClean="0">
                <a:ea typeface="ＭＳ Ｐゴシック" pitchFamily="1" charset="-128"/>
              </a:rPr>
              <a:t> </a:t>
            </a:r>
            <a:r>
              <a:rPr lang="fr-FR" dirty="0" err="1" smtClean="0">
                <a:ea typeface="ＭＳ Ｐゴシック" pitchFamily="1" charset="-128"/>
              </a:rPr>
              <a:t>when</a:t>
            </a:r>
            <a:r>
              <a:rPr lang="fr-FR" dirty="0" smtClean="0">
                <a:ea typeface="ＭＳ Ｐゴシック" pitchFamily="1" charset="-128"/>
              </a:rPr>
              <a:t> </a:t>
            </a:r>
            <a:r>
              <a:rPr lang="fr-FR" dirty="0" err="1" smtClean="0">
                <a:ea typeface="ＭＳ Ｐゴシック" pitchFamily="1" charset="-128"/>
              </a:rPr>
              <a:t>you</a:t>
            </a:r>
            <a:r>
              <a:rPr lang="fr-FR" dirty="0" smtClean="0">
                <a:ea typeface="ＭＳ Ｐゴシック" pitchFamily="1" charset="-128"/>
              </a:rPr>
              <a:t> click on a HTML </a:t>
            </a:r>
            <a:r>
              <a:rPr lang="fr-FR" dirty="0" err="1" smtClean="0">
                <a:ea typeface="ＭＳ Ｐゴシック" pitchFamily="1" charset="-128"/>
              </a:rPr>
              <a:t>element</a:t>
            </a:r>
            <a:r>
              <a:rPr lang="fr-FR" dirty="0" smtClean="0">
                <a:ea typeface="ＭＳ Ｐゴシック" pitchFamily="1" charset="-128"/>
              </a:rPr>
              <a:t>. </a:t>
            </a:r>
            <a:r>
              <a:rPr lang="fr-FR" dirty="0" err="1" smtClean="0">
                <a:ea typeface="ＭＳ Ｐゴシック" pitchFamily="1" charset="-128"/>
              </a:rPr>
              <a:t>addEventListener</a:t>
            </a:r>
            <a:r>
              <a:rPr lang="fr-FR" dirty="0" smtClean="0">
                <a:ea typeface="ＭＳ Ｐゴシック" pitchFamily="1" charset="-128"/>
              </a:rPr>
              <a:t> </a:t>
            </a:r>
            <a:r>
              <a:rPr lang="fr-FR" dirty="0" err="1" smtClean="0">
                <a:ea typeface="ＭＳ Ｐゴシック" pitchFamily="1" charset="-128"/>
              </a:rPr>
              <a:t>allows</a:t>
            </a:r>
            <a:r>
              <a:rPr lang="fr-FR" dirty="0" smtClean="0">
                <a:ea typeface="ＭＳ Ｐゴシック" pitchFamily="1" charset="-128"/>
              </a:rPr>
              <a:t> </a:t>
            </a:r>
            <a:r>
              <a:rPr lang="fr-FR" dirty="0" err="1" smtClean="0">
                <a:ea typeface="ＭＳ Ｐゴシック" pitchFamily="1" charset="-128"/>
              </a:rPr>
              <a:t>you</a:t>
            </a:r>
            <a:r>
              <a:rPr lang="fr-FR" dirty="0" smtClean="0">
                <a:ea typeface="ＭＳ Ｐゴシック" pitchFamily="1" charset="-128"/>
              </a:rPr>
              <a:t> to </a:t>
            </a:r>
            <a:r>
              <a:rPr lang="fr-FR" dirty="0" err="1" smtClean="0">
                <a:ea typeface="ＭＳ Ｐゴシック" pitchFamily="1" charset="-128"/>
              </a:rPr>
              <a:t>create</a:t>
            </a:r>
            <a:r>
              <a:rPr lang="fr-FR" dirty="0" smtClean="0">
                <a:ea typeface="ＭＳ Ｐゴシック" pitchFamily="1" charset="-128"/>
              </a:rPr>
              <a:t> </a:t>
            </a:r>
            <a:r>
              <a:rPr lang="fr-FR" dirty="0" err="1" smtClean="0">
                <a:ea typeface="ＭＳ Ｐゴシック" pitchFamily="1" charset="-128"/>
              </a:rPr>
              <a:t>your</a:t>
            </a:r>
            <a:r>
              <a:rPr lang="fr-FR" dirty="0" smtClean="0">
                <a:ea typeface="ＭＳ Ｐゴシック" pitchFamily="1" charset="-128"/>
              </a:rPr>
              <a:t> </a:t>
            </a:r>
            <a:r>
              <a:rPr lang="fr-FR" dirty="0" err="1" smtClean="0">
                <a:ea typeface="ＭＳ Ｐゴシック" pitchFamily="1" charset="-128"/>
              </a:rPr>
              <a:t>own</a:t>
            </a:r>
            <a:r>
              <a:rPr lang="fr-FR" dirty="0" smtClean="0">
                <a:ea typeface="ＭＳ Ｐゴシック" pitchFamily="1" charset="-128"/>
              </a:rPr>
              <a:t> </a:t>
            </a:r>
            <a:r>
              <a:rPr lang="fr-FR" dirty="0" err="1" smtClean="0">
                <a:ea typeface="ＭＳ Ｐゴシック" pitchFamily="1" charset="-128"/>
              </a:rPr>
              <a:t>logic</a:t>
            </a:r>
            <a:r>
              <a:rPr lang="fr-FR" dirty="0" smtClean="0">
                <a:ea typeface="ＭＳ Ｐゴシック" pitchFamily="1" charset="-128"/>
              </a:rPr>
              <a:t> </a:t>
            </a:r>
            <a:r>
              <a:rPr lang="fr-FR" dirty="0" err="1" smtClean="0">
                <a:ea typeface="ＭＳ Ｐゴシック" pitchFamily="1" charset="-128"/>
              </a:rPr>
              <a:t>with</a:t>
            </a:r>
            <a:r>
              <a:rPr lang="fr-FR" dirty="0" smtClean="0">
                <a:ea typeface="ＭＳ Ｐゴシック" pitchFamily="1" charset="-128"/>
              </a:rPr>
              <a:t> callback. </a:t>
            </a:r>
            <a:r>
              <a:rPr lang="fr-FR" dirty="0" err="1" smtClean="0">
                <a:ea typeface="ＭＳ Ｐゴシック" pitchFamily="1" charset="-128"/>
              </a:rPr>
              <a:t>Same</a:t>
            </a:r>
            <a:r>
              <a:rPr lang="fr-FR" dirty="0" smtClean="0">
                <a:ea typeface="ＭＳ Ｐゴシック" pitchFamily="1" charset="-128"/>
              </a:rPr>
              <a:t> for </a:t>
            </a:r>
            <a:r>
              <a:rPr lang="fr-FR" dirty="0" err="1" smtClean="0">
                <a:ea typeface="ＭＳ Ｐゴシック" pitchFamily="1" charset="-128"/>
              </a:rPr>
              <a:t>forEach</a:t>
            </a:r>
            <a:r>
              <a:rPr lang="fr-FR" dirty="0" smtClean="0">
                <a:ea typeface="ＭＳ Ｐゴシック" pitchFamily="1" charset="-128"/>
              </a:rPr>
              <a:t>.</a:t>
            </a:r>
          </a:p>
          <a:p>
            <a:pPr lvl="2" eaLnBrk="1" hangingPunct="1">
              <a:lnSpc>
                <a:spcPct val="90000"/>
              </a:lnSpc>
            </a:pPr>
            <a:endParaRPr lang="fr-FR" dirty="0" smtClean="0">
              <a:ea typeface="ＭＳ Ｐゴシック" pitchFamily="1" charset="-128"/>
            </a:endParaRPr>
          </a:p>
          <a:p>
            <a:pPr lvl="1" eaLnBrk="1" hangingPunct="1">
              <a:lnSpc>
                <a:spcPct val="90000"/>
              </a:lnSpc>
            </a:pPr>
            <a:r>
              <a:rPr lang="fr-FR" dirty="0" smtClean="0">
                <a:ea typeface="ＭＳ Ｐゴシック" pitchFamily="1" charset="-128"/>
              </a:rPr>
              <a:t>Do </a:t>
            </a:r>
            <a:r>
              <a:rPr lang="fr-FR" dirty="0" err="1" smtClean="0">
                <a:ea typeface="ＭＳ Ｐゴシック" pitchFamily="1" charset="-128"/>
              </a:rPr>
              <a:t>something</a:t>
            </a:r>
            <a:r>
              <a:rPr lang="fr-FR" dirty="0" smtClean="0">
                <a:ea typeface="ＭＳ Ｐゴシック" pitchFamily="1" charset="-128"/>
              </a:rPr>
              <a:t> </a:t>
            </a:r>
            <a:r>
              <a:rPr lang="fr-FR" dirty="0" err="1" smtClean="0">
                <a:ea typeface="ＭＳ Ｐゴシック" pitchFamily="1" charset="-128"/>
              </a:rPr>
              <a:t>when</a:t>
            </a:r>
            <a:r>
              <a:rPr lang="fr-FR" dirty="0" smtClean="0">
                <a:ea typeface="ＭＳ Ｐゴシック" pitchFamily="1" charset="-128"/>
              </a:rPr>
              <a:t> </a:t>
            </a:r>
            <a:r>
              <a:rPr lang="fr-FR" dirty="0" err="1" smtClean="0">
                <a:ea typeface="ＭＳ Ｐゴシック" pitchFamily="1" charset="-128"/>
              </a:rPr>
              <a:t>something</a:t>
            </a:r>
            <a:r>
              <a:rPr lang="fr-FR" dirty="0" smtClean="0">
                <a:ea typeface="ＭＳ Ｐゴシック" pitchFamily="1" charset="-128"/>
              </a:rPr>
              <a:t> </a:t>
            </a:r>
            <a:r>
              <a:rPr lang="fr-FR" dirty="0" err="1" smtClean="0">
                <a:ea typeface="ＭＳ Ｐゴシック" pitchFamily="1" charset="-128"/>
              </a:rPr>
              <a:t>else</a:t>
            </a:r>
            <a:r>
              <a:rPr lang="fr-FR" dirty="0" smtClean="0">
                <a:ea typeface="ＭＳ Ｐゴシック" pitchFamily="1" charset="-128"/>
              </a:rPr>
              <a:t> </a:t>
            </a:r>
            <a:r>
              <a:rPr lang="fr-FR" dirty="0" err="1" smtClean="0">
                <a:ea typeface="ＭＳ Ｐゴシック" pitchFamily="1" charset="-128"/>
              </a:rPr>
              <a:t>is</a:t>
            </a:r>
            <a:r>
              <a:rPr lang="fr-FR" dirty="0" smtClean="0">
                <a:ea typeface="ＭＳ Ｐゴシック" pitchFamily="1" charset="-128"/>
              </a:rPr>
              <a:t> </a:t>
            </a:r>
            <a:r>
              <a:rPr lang="fr-FR" dirty="0" err="1" smtClean="0">
                <a:ea typeface="ＭＳ Ｐゴシック" pitchFamily="1" charset="-128"/>
              </a:rPr>
              <a:t>done</a:t>
            </a:r>
          </a:p>
          <a:p>
            <a:pPr lvl="2" eaLnBrk="1" hangingPunct="1">
              <a:lnSpc>
                <a:spcPct val="90000"/>
              </a:lnSpc>
            </a:pPr>
            <a:r>
              <a:rPr lang="fr-FR" dirty="0" err="1" smtClean="0">
                <a:ea typeface="ＭＳ Ｐゴシック" pitchFamily="1" charset="-128"/>
              </a:rPr>
              <a:t>After</a:t>
            </a:r>
            <a:r>
              <a:rPr lang="fr-FR" dirty="0" smtClean="0">
                <a:ea typeface="ＭＳ Ｐゴシック" pitchFamily="1" charset="-128"/>
              </a:rPr>
              <a:t> an </a:t>
            </a:r>
            <a:r>
              <a:rPr lang="fr-FR" dirty="0" err="1" smtClean="0">
                <a:ea typeface="ＭＳ Ｐゴシック" pitchFamily="1" charset="-128"/>
              </a:rPr>
              <a:t>asynchronous</a:t>
            </a:r>
            <a:r>
              <a:rPr lang="fr-FR" dirty="0" smtClean="0">
                <a:ea typeface="ＭＳ Ｐゴシック" pitchFamily="1" charset="-128"/>
              </a:rPr>
              <a:t> call or </a:t>
            </a:r>
            <a:r>
              <a:rPr lang="fr-FR" dirty="0" err="1" smtClean="0">
                <a:ea typeface="ＭＳ Ｐゴシック" pitchFamily="1" charset="-128"/>
              </a:rPr>
              <a:t>after</a:t>
            </a:r>
            <a:r>
              <a:rPr lang="fr-FR" dirty="0" smtClean="0">
                <a:ea typeface="ＭＳ Ｐゴシック" pitchFamily="1" charset="-128"/>
              </a:rPr>
              <a:t> a </a:t>
            </a:r>
            <a:r>
              <a:rPr lang="fr-FR" dirty="0" err="1" smtClean="0">
                <a:ea typeface="ＭＳ Ｐゴシック" pitchFamily="1" charset="-128"/>
              </a:rPr>
              <a:t>delay</a:t>
            </a:r>
            <a:r>
              <a:rPr lang="fr-FR" dirty="0" smtClean="0">
                <a:ea typeface="ＭＳ Ｐゴシック" pitchFamily="1" charset="-128"/>
              </a:rPr>
              <a:t>, </a:t>
            </a:r>
            <a:r>
              <a:rPr lang="fr-FR" dirty="0" err="1" smtClean="0">
                <a:ea typeface="ＭＳ Ｐゴシック" pitchFamily="1" charset="-128"/>
              </a:rPr>
              <a:t>you</a:t>
            </a:r>
            <a:r>
              <a:rPr lang="fr-FR" dirty="0" smtClean="0">
                <a:ea typeface="ＭＳ Ｐゴシック" pitchFamily="1" charset="-128"/>
              </a:rPr>
              <a:t> </a:t>
            </a:r>
            <a:r>
              <a:rPr lang="fr-FR" dirty="0" err="1" smtClean="0">
                <a:ea typeface="ＭＳ Ｐゴシック" pitchFamily="1" charset="-128"/>
              </a:rPr>
              <a:t>want</a:t>
            </a:r>
            <a:r>
              <a:rPr lang="fr-FR" dirty="0" smtClean="0">
                <a:ea typeface="ＭＳ Ｐゴシック" pitchFamily="1" charset="-128"/>
              </a:rPr>
              <a:t> to do a </a:t>
            </a:r>
            <a:r>
              <a:rPr lang="fr-FR" dirty="0" err="1" smtClean="0">
                <a:ea typeface="ＭＳ Ｐゴシック" pitchFamily="1" charset="-128"/>
              </a:rPr>
              <a:t>specific</a:t>
            </a:r>
            <a:r>
              <a:rPr lang="fr-FR" dirty="0" smtClean="0">
                <a:ea typeface="ＭＳ Ｐゴシック" pitchFamily="1" charset="-128"/>
              </a:rPr>
              <a:t> action. JavaScript use callbacks for </a:t>
            </a:r>
            <a:r>
              <a:rPr lang="fr-FR" dirty="0" err="1" smtClean="0">
                <a:ea typeface="ＭＳ Ｐゴシック" pitchFamily="1" charset="-128"/>
              </a:rPr>
              <a:t>that</a:t>
            </a:r>
            <a:r>
              <a:rPr lang="fr-FR" dirty="0" smtClean="0">
                <a:ea typeface="ＭＳ Ｐゴシック" pitchFamily="1" charset="-128"/>
              </a:rPr>
              <a:t>.</a:t>
            </a:r>
          </a:p>
        </p:txBody>
      </p:sp>
      <p:sp>
        <p:nvSpPr>
          <p:cNvPr id="4" name="Espace réservé du contenu 3"/>
          <p:cNvSpPr>
            <a:spLocks noGrp="1"/>
          </p:cNvSpPr>
          <p:nvPr>
            <p:ph sz="quarter" idx="13"/>
          </p:nvPr>
        </p:nvSpPr>
        <p:spPr/>
        <p:txBody>
          <a:bodyPr/>
          <a:lstStyle/>
          <a:p>
            <a:r>
              <a:rPr lang="fr-FR" dirty="0" smtClean="0"/>
              <a:t>Callback Concept</a:t>
            </a:r>
            <a:endParaRPr lang="fr-FR" dirty="0"/>
          </a:p>
        </p:txBody>
      </p:sp>
      <p:pic>
        <p:nvPicPr>
          <p:cNvPr id="2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1464326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SetTimeout</a:t>
            </a:r>
            <a:endParaRPr lang="fr-FR" dirty="0"/>
          </a:p>
        </p:txBody>
      </p:sp>
      <p:sp>
        <p:nvSpPr>
          <p:cNvPr id="3" name="Espace réservé du contenu 2"/>
          <p:cNvSpPr>
            <a:spLocks noGrp="1"/>
          </p:cNvSpPr>
          <p:nvPr>
            <p:ph idx="1"/>
          </p:nvPr>
        </p:nvSpPr>
        <p:spPr>
          <a:xfrm>
            <a:off x="457200" y="1128713"/>
            <a:ext cx="8507413" cy="4230687"/>
          </a:xfrm>
        </p:spPr>
        <p:txBody>
          <a:bodyPr/>
          <a:lstStyle/>
          <a:p>
            <a:pPr eaLnBrk="1" hangingPunct="1">
              <a:lnSpc>
                <a:spcPct val="90000"/>
              </a:lnSpc>
            </a:pPr>
            <a:r>
              <a:rPr lang="fr-FR" dirty="0" err="1" smtClean="0">
                <a:ea typeface="ＭＳ Ｐゴシック" pitchFamily="1" charset="-128"/>
              </a:rPr>
              <a:t>Allows</a:t>
            </a:r>
            <a:r>
              <a:rPr lang="fr-FR" dirty="0" smtClean="0">
                <a:ea typeface="ＭＳ Ｐゴシック" pitchFamily="1" charset="-128"/>
              </a:rPr>
              <a:t> to </a:t>
            </a:r>
            <a:r>
              <a:rPr lang="fr-FR" dirty="0" err="1" smtClean="0">
                <a:ea typeface="ＭＳ Ｐゴシック" pitchFamily="1" charset="-128"/>
              </a:rPr>
              <a:t>delay</a:t>
            </a:r>
            <a:r>
              <a:rPr lang="fr-FR" dirty="0" smtClean="0">
                <a:ea typeface="ＭＳ Ｐゴシック" pitchFamily="1" charset="-128"/>
              </a:rPr>
              <a:t> an action </a:t>
            </a:r>
            <a:r>
              <a:rPr lang="fr-FR" dirty="0" err="1" smtClean="0">
                <a:ea typeface="ＭＳ Ｐゴシック" pitchFamily="1" charset="-128"/>
              </a:rPr>
              <a:t>after</a:t>
            </a:r>
            <a:r>
              <a:rPr lang="fr-FR" dirty="0" smtClean="0">
                <a:ea typeface="ＭＳ Ｐゴシック" pitchFamily="1" charset="-128"/>
              </a:rPr>
              <a:t> </a:t>
            </a:r>
            <a:r>
              <a:rPr lang="fr-FR" dirty="0" err="1" smtClean="0">
                <a:ea typeface="ＭＳ Ｐゴシック" pitchFamily="1" charset="-128"/>
              </a:rPr>
              <a:t>some</a:t>
            </a:r>
            <a:r>
              <a:rPr lang="fr-FR" dirty="0" smtClean="0">
                <a:ea typeface="ＭＳ Ｐゴシック" pitchFamily="1" charset="-128"/>
              </a:rPr>
              <a:t> time</a:t>
            </a:r>
          </a:p>
          <a:p>
            <a:pPr lvl="1" eaLnBrk="1" hangingPunct="1">
              <a:lnSpc>
                <a:spcPct val="90000"/>
              </a:lnSpc>
            </a:pPr>
            <a:r>
              <a:rPr lang="fr-FR" dirty="0" smtClean="0">
                <a:ea typeface="ＭＳ Ｐゴシック" pitchFamily="1" charset="-128"/>
              </a:rPr>
              <a:t>Count in </a:t>
            </a:r>
            <a:r>
              <a:rPr lang="fr-FR" dirty="0" err="1" smtClean="0">
                <a:ea typeface="ＭＳ Ｐゴシック" pitchFamily="1" charset="-128"/>
              </a:rPr>
              <a:t>milliseconds</a:t>
            </a:r>
            <a:r>
              <a:rPr lang="fr-FR" dirty="0" smtClean="0">
                <a:ea typeface="ＭＳ Ｐゴシック" pitchFamily="1" charset="-128"/>
              </a:rPr>
              <a:t> (ms)</a:t>
            </a:r>
          </a:p>
          <a:p>
            <a:pPr lvl="1" eaLnBrk="1" hangingPunct="1">
              <a:lnSpc>
                <a:spcPct val="90000"/>
              </a:lnSpc>
            </a:pPr>
            <a:r>
              <a:rPr lang="fr-FR" dirty="0" smtClean="0">
                <a:ea typeface="ＭＳ Ｐゴシック" pitchFamily="1" charset="-128"/>
              </a:rPr>
              <a:t>Uses callbacks</a:t>
            </a:r>
          </a:p>
          <a:p>
            <a:pPr lvl="1" eaLnBrk="1" hangingPunct="1">
              <a:lnSpc>
                <a:spcPct val="90000"/>
              </a:lnSpc>
            </a:pPr>
            <a:endParaRPr lang="fr-FR" dirty="0">
              <a:ea typeface="ＭＳ Ｐゴシック" pitchFamily="1" charset="-128"/>
            </a:endParaRPr>
          </a:p>
          <a:p>
            <a:pPr lvl="1" eaLnBrk="1" hangingPunct="1">
              <a:lnSpc>
                <a:spcPct val="90000"/>
              </a:lnSpc>
            </a:pPr>
            <a:endParaRPr lang="fr-FR" dirty="0" smtClean="0">
              <a:ea typeface="ＭＳ Ｐゴシック" pitchFamily="1" charset="-128"/>
            </a:endParaRPr>
          </a:p>
          <a:p>
            <a:pPr lvl="1" eaLnBrk="1" hangingPunct="1">
              <a:lnSpc>
                <a:spcPct val="90000"/>
              </a:lnSpc>
            </a:pPr>
            <a:endParaRPr lang="fr-FR" dirty="0">
              <a:ea typeface="ＭＳ Ｐゴシック" pitchFamily="1" charset="-128"/>
            </a:endParaRPr>
          </a:p>
          <a:p>
            <a:pPr lvl="1" eaLnBrk="1" hangingPunct="1">
              <a:lnSpc>
                <a:spcPct val="90000"/>
              </a:lnSpc>
            </a:pPr>
            <a:endParaRPr lang="fr-FR" dirty="0" smtClean="0">
              <a:ea typeface="ＭＳ Ｐゴシック" pitchFamily="1" charset="-128"/>
            </a:endParaRPr>
          </a:p>
          <a:p>
            <a:pPr lvl="1" eaLnBrk="1" hangingPunct="1">
              <a:lnSpc>
                <a:spcPct val="90000"/>
              </a:lnSpc>
            </a:pPr>
            <a:r>
              <a:rPr lang="fr-FR" dirty="0" err="1" smtClean="0">
                <a:ea typeface="ＭＳ Ｐゴシック" pitchFamily="1" charset="-128"/>
              </a:rPr>
              <a:t>Which</a:t>
            </a:r>
            <a:r>
              <a:rPr lang="fr-FR" dirty="0" smtClean="0">
                <a:ea typeface="ＭＳ Ｐゴシック" pitchFamily="1" charset="-128"/>
              </a:rPr>
              <a:t> </a:t>
            </a:r>
            <a:r>
              <a:rPr lang="fr-FR" dirty="0" err="1" smtClean="0">
                <a:ea typeface="ＭＳ Ｐゴシック" pitchFamily="1" charset="-128"/>
              </a:rPr>
              <a:t>alert</a:t>
            </a:r>
            <a:r>
              <a:rPr lang="fr-FR" dirty="0" smtClean="0">
                <a:ea typeface="ＭＳ Ｐゴシック" pitchFamily="1" charset="-128"/>
              </a:rPr>
              <a:t> </a:t>
            </a:r>
            <a:r>
              <a:rPr lang="fr-FR" dirty="0" err="1" smtClean="0">
                <a:ea typeface="ＭＳ Ｐゴシック" pitchFamily="1" charset="-128"/>
              </a:rPr>
              <a:t>will</a:t>
            </a:r>
            <a:r>
              <a:rPr lang="fr-FR" dirty="0" smtClean="0">
                <a:ea typeface="ＭＳ Ｐゴシック" pitchFamily="1" charset="-128"/>
              </a:rPr>
              <a:t> </a:t>
            </a:r>
            <a:r>
              <a:rPr lang="fr-FR" dirty="0" err="1" smtClean="0">
                <a:ea typeface="ＭＳ Ｐゴシック" pitchFamily="1" charset="-128"/>
              </a:rPr>
              <a:t>be</a:t>
            </a:r>
            <a:r>
              <a:rPr lang="fr-FR" dirty="0" smtClean="0">
                <a:ea typeface="ＭＳ Ｐゴシック" pitchFamily="1" charset="-128"/>
              </a:rPr>
              <a:t> </a:t>
            </a:r>
            <a:r>
              <a:rPr lang="fr-FR" dirty="0" err="1" smtClean="0">
                <a:ea typeface="ＭＳ Ｐゴシック" pitchFamily="1" charset="-128"/>
              </a:rPr>
              <a:t>displayed</a:t>
            </a:r>
            <a:r>
              <a:rPr lang="fr-FR" dirty="0" smtClean="0">
                <a:ea typeface="ＭＳ Ｐゴシック" pitchFamily="1" charset="-128"/>
              </a:rPr>
              <a:t> first? </a:t>
            </a:r>
            <a:r>
              <a:rPr lang="fr-FR" dirty="0" err="1" smtClean="0">
                <a:ea typeface="ＭＳ Ｐゴシック" pitchFamily="1" charset="-128"/>
              </a:rPr>
              <a:t>Why</a:t>
            </a:r>
            <a:r>
              <a:rPr lang="fr-FR" dirty="0" smtClean="0">
                <a:ea typeface="ＭＳ Ｐゴシック" pitchFamily="1" charset="-128"/>
              </a:rPr>
              <a:t>?</a:t>
            </a:r>
          </a:p>
        </p:txBody>
      </p:sp>
      <p:sp>
        <p:nvSpPr>
          <p:cNvPr id="4" name="Espace réservé du contenu 3"/>
          <p:cNvSpPr>
            <a:spLocks noGrp="1"/>
          </p:cNvSpPr>
          <p:nvPr>
            <p:ph sz="quarter" idx="13"/>
          </p:nvPr>
        </p:nvSpPr>
        <p:spPr/>
        <p:txBody>
          <a:bodyPr/>
          <a:lstStyle/>
          <a:p>
            <a:r>
              <a:rPr lang="fr-FR" dirty="0" smtClean="0"/>
              <a:t>Callback Concept</a:t>
            </a:r>
            <a:endParaRPr lang="fr-FR" dirty="0"/>
          </a:p>
        </p:txBody>
      </p:sp>
      <p:pic>
        <p:nvPicPr>
          <p:cNvPr id="24"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à coins arrondis 5"/>
          <p:cNvSpPr/>
          <p:nvPr/>
        </p:nvSpPr>
        <p:spPr>
          <a:xfrm>
            <a:off x="179512" y="2785492"/>
            <a:ext cx="8785225" cy="15841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lvl="0" indent="-342900" eaLnBrk="1" hangingPunct="1">
              <a:spcBef>
                <a:spcPts val="600"/>
              </a:spcBef>
            </a:pPr>
            <a:r>
              <a:rPr lang="en-US" b="1" dirty="0" err="1">
                <a:solidFill>
                  <a:schemeClr val="tx1"/>
                </a:solidFill>
                <a:latin typeface="Courier New" pitchFamily="-106" charset="0"/>
                <a:ea typeface="ＭＳ Ｐゴシック" pitchFamily="-106" charset="-128"/>
                <a:cs typeface="Courier New" pitchFamily="-106" charset="0"/>
              </a:rPr>
              <a:t>setTimeout</a:t>
            </a:r>
            <a:r>
              <a:rPr lang="en-US" b="1" dirty="0">
                <a:solidFill>
                  <a:schemeClr val="tx1"/>
                </a:solidFill>
                <a:latin typeface="Courier New" pitchFamily="-106" charset="0"/>
                <a:ea typeface="ＭＳ Ｐゴシック" pitchFamily="-106" charset="-128"/>
                <a:cs typeface="Courier New" pitchFamily="-106" charset="0"/>
              </a:rPr>
              <a:t>(</a:t>
            </a:r>
            <a:r>
              <a:rPr lang="en-US" b="1" dirty="0">
                <a:solidFill>
                  <a:srgbClr val="0070C0"/>
                </a:solidFill>
                <a:latin typeface="Courier New" pitchFamily="-106" charset="0"/>
                <a:ea typeface="ＭＳ Ｐゴシック" pitchFamily="-106" charset="-128"/>
                <a:cs typeface="Courier New" pitchFamily="-106" charset="0"/>
              </a:rPr>
              <a:t>function</a:t>
            </a:r>
            <a:r>
              <a:rPr lang="en-US" b="1" dirty="0">
                <a:solidFill>
                  <a:schemeClr val="tx1"/>
                </a:solidFill>
                <a:latin typeface="Courier New" pitchFamily="-106" charset="0"/>
                <a:ea typeface="ＭＳ Ｐゴシック" pitchFamily="-106" charset="-128"/>
                <a:cs typeface="Courier New" pitchFamily="-106" charset="0"/>
              </a:rPr>
              <a:t>() {</a:t>
            </a:r>
          </a:p>
          <a:p>
            <a:pPr marL="342900" lvl="0" indent="-342900" eaLnBrk="1" hangingPunct="1">
              <a:spcBef>
                <a:spcPts val="600"/>
              </a:spcBef>
            </a:pPr>
            <a:r>
              <a:rPr lang="en-US" b="1" dirty="0">
                <a:solidFill>
                  <a:schemeClr val="tx1"/>
                </a:solidFill>
                <a:latin typeface="Courier New" pitchFamily="-106" charset="0"/>
                <a:ea typeface="ＭＳ Ｐゴシック" pitchFamily="-106" charset="-128"/>
                <a:cs typeface="Courier New" pitchFamily="-106" charset="0"/>
              </a:rPr>
              <a:t>	alert(</a:t>
            </a:r>
            <a:r>
              <a:rPr lang="en-US" b="1" dirty="0">
                <a:solidFill>
                  <a:srgbClr val="00B050"/>
                </a:solidFill>
                <a:latin typeface="Courier New" pitchFamily="-106" charset="0"/>
                <a:ea typeface="ＭＳ Ｐゴシック" pitchFamily="-106" charset="-128"/>
                <a:cs typeface="Courier New" pitchFamily="-106" charset="0"/>
              </a:rPr>
              <a:t>"Hello"</a:t>
            </a:r>
            <a:r>
              <a:rPr lang="en-US" b="1" dirty="0">
                <a:solidFill>
                  <a:schemeClr val="tx1"/>
                </a:solidFill>
                <a:latin typeface="Courier New" pitchFamily="-106" charset="0"/>
                <a:ea typeface="ＭＳ Ｐゴシック" pitchFamily="-106" charset="-128"/>
                <a:cs typeface="Courier New" pitchFamily="-106" charset="0"/>
              </a:rPr>
              <a:t>);</a:t>
            </a:r>
          </a:p>
          <a:p>
            <a:pPr marL="342900" lvl="0" indent="-342900" eaLnBrk="1" hangingPunct="1">
              <a:spcBef>
                <a:spcPts val="600"/>
              </a:spcBef>
            </a:pPr>
            <a:r>
              <a:rPr lang="en-US" b="1" dirty="0">
                <a:solidFill>
                  <a:schemeClr val="tx1"/>
                </a:solidFill>
                <a:latin typeface="Courier New" pitchFamily="-106" charset="0"/>
                <a:ea typeface="ＭＳ Ｐゴシック" pitchFamily="-106" charset="-128"/>
                <a:cs typeface="Courier New" pitchFamily="-106" charset="0"/>
              </a:rPr>
              <a:t>},</a:t>
            </a:r>
            <a:r>
              <a:rPr lang="en-US" b="1" dirty="0">
                <a:solidFill>
                  <a:srgbClr val="0070C0"/>
                </a:solidFill>
                <a:latin typeface="Courier New" pitchFamily="-106" charset="0"/>
                <a:ea typeface="ＭＳ Ｐゴシック" pitchFamily="-106" charset="-128"/>
                <a:cs typeface="Courier New" pitchFamily="-106" charset="0"/>
              </a:rPr>
              <a:t> </a:t>
            </a:r>
            <a:r>
              <a:rPr lang="en-US" b="1" dirty="0">
                <a:solidFill>
                  <a:schemeClr val="accent6">
                    <a:lumMod val="75000"/>
                  </a:schemeClr>
                </a:solidFill>
                <a:latin typeface="Courier New" pitchFamily="-106" charset="0"/>
                <a:ea typeface="ＭＳ Ｐゴシック" pitchFamily="-106" charset="-128"/>
                <a:cs typeface="Courier New" pitchFamily="-106" charset="0"/>
              </a:rPr>
              <a:t>1000</a:t>
            </a:r>
            <a:r>
              <a:rPr lang="en-US" b="1" dirty="0" smtClean="0">
                <a:solidFill>
                  <a:schemeClr val="tx1"/>
                </a:solidFill>
                <a:latin typeface="Courier New" pitchFamily="-106" charset="0"/>
                <a:ea typeface="ＭＳ Ｐゴシック" pitchFamily="-106" charset="-128"/>
                <a:cs typeface="Courier New" pitchFamily="-106" charset="0"/>
              </a:rPr>
              <a:t>);</a:t>
            </a:r>
            <a:r>
              <a:rPr lang="en-US" b="1" dirty="0" smtClean="0">
                <a:solidFill>
                  <a:srgbClr val="0070C0"/>
                </a:solidFill>
                <a:latin typeface="Courier New" pitchFamily="-106" charset="0"/>
                <a:ea typeface="ＭＳ Ｐゴシック" pitchFamily="-106" charset="-128"/>
                <a:cs typeface="Courier New" pitchFamily="-106" charset="0"/>
              </a:rPr>
              <a:t> </a:t>
            </a:r>
            <a:r>
              <a:rPr lang="en-US" b="1" dirty="0" smtClean="0">
                <a:solidFill>
                  <a:srgbClr val="00B050"/>
                </a:solidFill>
                <a:latin typeface="Courier New" pitchFamily="-106" charset="0"/>
                <a:ea typeface="ＭＳ Ｐゴシック" pitchFamily="-106" charset="-128"/>
                <a:cs typeface="Courier New" pitchFamily="-106" charset="0"/>
              </a:rPr>
              <a:t>// 1000ms = 1 second</a:t>
            </a:r>
            <a:endParaRPr lang="en-US" b="1" dirty="0">
              <a:solidFill>
                <a:srgbClr val="00B050"/>
              </a:solidFill>
              <a:latin typeface="Courier New" pitchFamily="-106" charset="0"/>
              <a:ea typeface="ＭＳ Ｐゴシック" pitchFamily="-106" charset="-128"/>
              <a:cs typeface="Courier New" pitchFamily="-106" charset="0"/>
            </a:endParaRPr>
          </a:p>
          <a:p>
            <a:pPr marL="342900" lvl="0" indent="-342900" eaLnBrk="1" hangingPunct="1">
              <a:spcBef>
                <a:spcPts val="600"/>
              </a:spcBef>
            </a:pPr>
            <a:r>
              <a:rPr lang="en-US" b="1" dirty="0">
                <a:solidFill>
                  <a:schemeClr val="tx1"/>
                </a:solidFill>
                <a:latin typeface="Courier New" pitchFamily="-106" charset="0"/>
                <a:ea typeface="ＭＳ Ｐゴシック" pitchFamily="-106" charset="-128"/>
                <a:cs typeface="Courier New" pitchFamily="-106" charset="0"/>
              </a:rPr>
              <a:t>alert(</a:t>
            </a:r>
            <a:r>
              <a:rPr lang="en-US" b="1" dirty="0">
                <a:solidFill>
                  <a:srgbClr val="00B050"/>
                </a:solidFill>
                <a:latin typeface="Courier New" pitchFamily="-106" charset="0"/>
                <a:ea typeface="ＭＳ Ｐゴシック" pitchFamily="-106" charset="-128"/>
                <a:cs typeface="Courier New" pitchFamily="-106" charset="0"/>
              </a:rPr>
              <a:t>"world"</a:t>
            </a:r>
            <a:r>
              <a:rPr lang="en-US" b="1" dirty="0">
                <a:solidFill>
                  <a:schemeClr val="tx1"/>
                </a:solidFill>
                <a:latin typeface="Courier New" pitchFamily="-106" charset="0"/>
                <a:ea typeface="ＭＳ Ｐゴシック" pitchFamily="-106" charset="-128"/>
                <a:cs typeface="Courier New" pitchFamily="-106" charset="0"/>
              </a:rPr>
              <a:t>);</a:t>
            </a:r>
            <a:endParaRPr lang="fr-FR" b="1" dirty="0" smtClean="0">
              <a:solidFill>
                <a:schemeClr val="tx1"/>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404478038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SetInterval</a:t>
            </a:r>
            <a:endParaRPr lang="fr-FR" dirty="0"/>
          </a:p>
        </p:txBody>
      </p:sp>
      <p:sp>
        <p:nvSpPr>
          <p:cNvPr id="3" name="Espace réservé du contenu 2"/>
          <p:cNvSpPr>
            <a:spLocks noGrp="1"/>
          </p:cNvSpPr>
          <p:nvPr>
            <p:ph idx="1"/>
          </p:nvPr>
        </p:nvSpPr>
        <p:spPr>
          <a:xfrm>
            <a:off x="457200" y="1128713"/>
            <a:ext cx="8507413" cy="4230687"/>
          </a:xfrm>
        </p:spPr>
        <p:txBody>
          <a:bodyPr/>
          <a:lstStyle/>
          <a:p>
            <a:pPr eaLnBrk="1" hangingPunct="1">
              <a:lnSpc>
                <a:spcPct val="90000"/>
              </a:lnSpc>
            </a:pPr>
            <a:r>
              <a:rPr lang="fr-FR" dirty="0" err="1" smtClean="0">
                <a:ea typeface="ＭＳ Ｐゴシック" pitchFamily="1" charset="-128"/>
              </a:rPr>
              <a:t>Allows</a:t>
            </a:r>
            <a:r>
              <a:rPr lang="fr-FR" dirty="0" smtClean="0">
                <a:ea typeface="ＭＳ Ｐゴシック" pitchFamily="1" charset="-128"/>
              </a:rPr>
              <a:t> to </a:t>
            </a:r>
            <a:r>
              <a:rPr lang="fr-FR" b="1" dirty="0" smtClean="0">
                <a:ea typeface="ＭＳ Ｐゴシック" pitchFamily="1" charset="-128"/>
              </a:rPr>
              <a:t>do</a:t>
            </a:r>
            <a:r>
              <a:rPr lang="fr-FR" dirty="0" smtClean="0">
                <a:ea typeface="ＭＳ Ｐゴシック" pitchFamily="1" charset="-128"/>
              </a:rPr>
              <a:t> an action </a:t>
            </a:r>
            <a:r>
              <a:rPr lang="fr-FR" b="1" dirty="0" err="1" smtClean="0">
                <a:ea typeface="ＭＳ Ｐゴシック" pitchFamily="1" charset="-128"/>
              </a:rPr>
              <a:t>periodically</a:t>
            </a:r>
            <a:endParaRPr lang="fr-FR" dirty="0" smtClean="0">
              <a:ea typeface="ＭＳ Ｐゴシック" pitchFamily="1" charset="-128"/>
            </a:endParaRPr>
          </a:p>
          <a:p>
            <a:pPr lvl="1" eaLnBrk="1" hangingPunct="1">
              <a:lnSpc>
                <a:spcPct val="90000"/>
              </a:lnSpc>
            </a:pPr>
            <a:r>
              <a:rPr lang="fr-FR" dirty="0" smtClean="0">
                <a:ea typeface="ＭＳ Ｐゴシック" pitchFamily="1" charset="-128"/>
              </a:rPr>
              <a:t>Count in </a:t>
            </a:r>
            <a:r>
              <a:rPr lang="fr-FR" dirty="0" err="1" smtClean="0">
                <a:ea typeface="ＭＳ Ｐゴシック" pitchFamily="1" charset="-128"/>
              </a:rPr>
              <a:t>milliseconds</a:t>
            </a:r>
            <a:r>
              <a:rPr lang="fr-FR" dirty="0" smtClean="0">
                <a:ea typeface="ＭＳ Ｐゴシック" pitchFamily="1" charset="-128"/>
              </a:rPr>
              <a:t> (ms)</a:t>
            </a:r>
          </a:p>
          <a:p>
            <a:pPr lvl="1" eaLnBrk="1" hangingPunct="1">
              <a:lnSpc>
                <a:spcPct val="90000"/>
              </a:lnSpc>
            </a:pPr>
            <a:r>
              <a:rPr lang="fr-FR" dirty="0" smtClean="0">
                <a:ea typeface="ＭＳ Ｐゴシック" pitchFamily="1" charset="-128"/>
              </a:rPr>
              <a:t>Uses callbacks</a:t>
            </a:r>
          </a:p>
          <a:p>
            <a:pPr lvl="1" eaLnBrk="1" hangingPunct="1">
              <a:lnSpc>
                <a:spcPct val="90000"/>
              </a:lnSpc>
            </a:pPr>
            <a:endParaRPr lang="fr-FR" dirty="0">
              <a:ea typeface="ＭＳ Ｐゴシック" pitchFamily="1" charset="-128"/>
            </a:endParaRPr>
          </a:p>
          <a:p>
            <a:pPr lvl="1" eaLnBrk="1" hangingPunct="1">
              <a:lnSpc>
                <a:spcPct val="90000"/>
              </a:lnSpc>
            </a:pPr>
            <a:endParaRPr lang="fr-FR" dirty="0" smtClean="0">
              <a:ea typeface="ＭＳ Ｐゴシック" pitchFamily="1" charset="-128"/>
            </a:endParaRPr>
          </a:p>
          <a:p>
            <a:pPr lvl="1" eaLnBrk="1" hangingPunct="1">
              <a:lnSpc>
                <a:spcPct val="90000"/>
              </a:lnSpc>
            </a:pPr>
            <a:endParaRPr lang="fr-FR" dirty="0">
              <a:ea typeface="ＭＳ Ｐゴシック" pitchFamily="1" charset="-128"/>
            </a:endParaRPr>
          </a:p>
          <a:p>
            <a:pPr lvl="1" eaLnBrk="1" hangingPunct="1">
              <a:lnSpc>
                <a:spcPct val="90000"/>
              </a:lnSpc>
            </a:pPr>
            <a:endParaRPr lang="fr-FR" dirty="0" smtClean="0">
              <a:ea typeface="ＭＳ Ｐゴシック" pitchFamily="1" charset="-128"/>
            </a:endParaRPr>
          </a:p>
        </p:txBody>
      </p:sp>
      <p:sp>
        <p:nvSpPr>
          <p:cNvPr id="4" name="Espace réservé du contenu 3"/>
          <p:cNvSpPr>
            <a:spLocks noGrp="1"/>
          </p:cNvSpPr>
          <p:nvPr>
            <p:ph sz="quarter" idx="13"/>
          </p:nvPr>
        </p:nvSpPr>
        <p:spPr/>
        <p:txBody>
          <a:bodyPr/>
          <a:lstStyle/>
          <a:p>
            <a:r>
              <a:rPr lang="fr-FR" dirty="0" smtClean="0"/>
              <a:t>Callback Concept</a:t>
            </a:r>
            <a:endParaRPr lang="fr-FR" dirty="0"/>
          </a:p>
        </p:txBody>
      </p:sp>
      <p:pic>
        <p:nvPicPr>
          <p:cNvPr id="24"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à coins arrondis 5"/>
          <p:cNvSpPr/>
          <p:nvPr/>
        </p:nvSpPr>
        <p:spPr>
          <a:xfrm>
            <a:off x="179512" y="2857500"/>
            <a:ext cx="8785225" cy="15841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lvl="0" indent="-342900" eaLnBrk="1" hangingPunct="1">
              <a:spcBef>
                <a:spcPts val="600"/>
              </a:spcBef>
            </a:pPr>
            <a:r>
              <a:rPr lang="en-US" b="1" dirty="0" err="1" smtClean="0">
                <a:solidFill>
                  <a:schemeClr val="tx1"/>
                </a:solidFill>
                <a:latin typeface="Courier New" pitchFamily="-106" charset="0"/>
                <a:ea typeface="ＭＳ Ｐゴシック" pitchFamily="-106" charset="-128"/>
                <a:cs typeface="Courier New" pitchFamily="-106" charset="0"/>
              </a:rPr>
              <a:t>setInterval</a:t>
            </a:r>
            <a:r>
              <a:rPr lang="en-US" b="1" dirty="0" smtClean="0">
                <a:solidFill>
                  <a:schemeClr val="tx1"/>
                </a:solidFill>
                <a:latin typeface="Courier New" pitchFamily="-106" charset="0"/>
                <a:ea typeface="ＭＳ Ｐゴシック" pitchFamily="-106" charset="-128"/>
                <a:cs typeface="Courier New" pitchFamily="-106" charset="0"/>
              </a:rPr>
              <a:t>(</a:t>
            </a:r>
            <a:r>
              <a:rPr lang="en-US" b="1" dirty="0" smtClean="0">
                <a:solidFill>
                  <a:srgbClr val="0070C0"/>
                </a:solidFill>
                <a:latin typeface="Courier New" pitchFamily="-106" charset="0"/>
                <a:ea typeface="ＭＳ Ｐゴシック" pitchFamily="-106" charset="-128"/>
                <a:cs typeface="Courier New" pitchFamily="-106" charset="0"/>
              </a:rPr>
              <a:t>function</a:t>
            </a:r>
            <a:r>
              <a:rPr lang="en-US" b="1" dirty="0">
                <a:solidFill>
                  <a:schemeClr val="tx1"/>
                </a:solidFill>
                <a:latin typeface="Courier New" pitchFamily="-106" charset="0"/>
                <a:ea typeface="ＭＳ Ｐゴシック" pitchFamily="-106" charset="-128"/>
                <a:cs typeface="Courier New" pitchFamily="-106" charset="0"/>
              </a:rPr>
              <a:t>() {</a:t>
            </a:r>
          </a:p>
          <a:p>
            <a:pPr marL="342900" lvl="0" indent="-342900" eaLnBrk="1" hangingPunct="1">
              <a:spcBef>
                <a:spcPts val="600"/>
              </a:spcBef>
            </a:pPr>
            <a:r>
              <a:rPr lang="en-US" b="1" dirty="0">
                <a:solidFill>
                  <a:schemeClr val="tx1"/>
                </a:solidFill>
                <a:latin typeface="Courier New" pitchFamily="-106" charset="0"/>
                <a:ea typeface="ＭＳ Ｐゴシック" pitchFamily="-106" charset="-128"/>
                <a:cs typeface="Courier New" pitchFamily="-106" charset="0"/>
              </a:rPr>
              <a:t>	alert(</a:t>
            </a:r>
            <a:r>
              <a:rPr lang="en-US" b="1" dirty="0">
                <a:solidFill>
                  <a:srgbClr val="00B050"/>
                </a:solidFill>
                <a:latin typeface="Courier New" pitchFamily="-106" charset="0"/>
                <a:ea typeface="ＭＳ Ｐゴシック" pitchFamily="-106" charset="-128"/>
                <a:cs typeface="Courier New" pitchFamily="-106" charset="0"/>
              </a:rPr>
              <a:t>"Hello"</a:t>
            </a:r>
            <a:r>
              <a:rPr lang="en-US" b="1" dirty="0">
                <a:solidFill>
                  <a:schemeClr val="tx1"/>
                </a:solidFill>
                <a:latin typeface="Courier New" pitchFamily="-106" charset="0"/>
                <a:ea typeface="ＭＳ Ｐゴシック" pitchFamily="-106" charset="-128"/>
                <a:cs typeface="Courier New" pitchFamily="-106" charset="0"/>
              </a:rPr>
              <a:t>);</a:t>
            </a:r>
          </a:p>
          <a:p>
            <a:pPr marL="342900" lvl="0" indent="-342900" eaLnBrk="1" hangingPunct="1">
              <a:spcBef>
                <a:spcPts val="600"/>
              </a:spcBef>
            </a:pPr>
            <a:r>
              <a:rPr lang="en-US" b="1" dirty="0">
                <a:solidFill>
                  <a:schemeClr val="tx1"/>
                </a:solidFill>
                <a:latin typeface="Courier New" pitchFamily="-106" charset="0"/>
                <a:ea typeface="ＭＳ Ｐゴシック" pitchFamily="-106" charset="-128"/>
                <a:cs typeface="Courier New" pitchFamily="-106" charset="0"/>
              </a:rPr>
              <a:t>}, </a:t>
            </a:r>
            <a:r>
              <a:rPr lang="en-US" b="1" dirty="0">
                <a:solidFill>
                  <a:schemeClr val="accent6">
                    <a:lumMod val="75000"/>
                  </a:schemeClr>
                </a:solidFill>
                <a:latin typeface="Courier New" pitchFamily="-106" charset="0"/>
                <a:ea typeface="ＭＳ Ｐゴシック" pitchFamily="-106" charset="-128"/>
                <a:cs typeface="Courier New" pitchFamily="-106" charset="0"/>
              </a:rPr>
              <a:t>1000</a:t>
            </a:r>
            <a:r>
              <a:rPr lang="en-US" b="1" dirty="0" smtClean="0">
                <a:solidFill>
                  <a:schemeClr val="tx1"/>
                </a:solidFill>
                <a:latin typeface="Courier New" pitchFamily="-106" charset="0"/>
                <a:ea typeface="ＭＳ Ｐゴシック" pitchFamily="-106" charset="-128"/>
                <a:cs typeface="Courier New" pitchFamily="-106" charset="0"/>
              </a:rPr>
              <a:t>); </a:t>
            </a:r>
          </a:p>
          <a:p>
            <a:pPr marL="342900" lvl="0" indent="-342900" eaLnBrk="1" hangingPunct="1">
              <a:spcBef>
                <a:spcPts val="600"/>
              </a:spcBef>
            </a:pPr>
            <a:r>
              <a:rPr lang="en-US" b="1" dirty="0" smtClean="0">
                <a:solidFill>
                  <a:srgbClr val="00B050"/>
                </a:solidFill>
                <a:latin typeface="Courier New" pitchFamily="-106" charset="0"/>
                <a:ea typeface="ＭＳ Ｐゴシック" pitchFamily="-106" charset="-128"/>
                <a:cs typeface="Courier New" pitchFamily="-106" charset="0"/>
              </a:rPr>
              <a:t>// Displays Hello every second, which is quite annoying</a:t>
            </a:r>
            <a:endParaRPr lang="en-US" b="1" dirty="0">
              <a:solidFill>
                <a:srgbClr val="00B05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16569844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Clear</a:t>
            </a:r>
            <a:r>
              <a:rPr lang="fr-FR" dirty="0" smtClean="0"/>
              <a:t> Timeout &amp; </a:t>
            </a:r>
            <a:r>
              <a:rPr lang="fr-FR" dirty="0" err="1" smtClean="0"/>
              <a:t>Interval</a:t>
            </a:r>
            <a:endParaRPr lang="fr-FR" dirty="0"/>
          </a:p>
        </p:txBody>
      </p:sp>
      <p:sp>
        <p:nvSpPr>
          <p:cNvPr id="3" name="Espace réservé du contenu 2"/>
          <p:cNvSpPr>
            <a:spLocks noGrp="1"/>
          </p:cNvSpPr>
          <p:nvPr>
            <p:ph idx="1"/>
          </p:nvPr>
        </p:nvSpPr>
        <p:spPr>
          <a:xfrm>
            <a:off x="457200" y="1128713"/>
            <a:ext cx="8507413" cy="4230687"/>
          </a:xfrm>
        </p:spPr>
        <p:txBody>
          <a:bodyPr/>
          <a:lstStyle/>
          <a:p>
            <a:pPr eaLnBrk="1" hangingPunct="1">
              <a:lnSpc>
                <a:spcPct val="90000"/>
              </a:lnSpc>
            </a:pPr>
            <a:r>
              <a:rPr lang="fr-FR" dirty="0" err="1" smtClean="0">
                <a:ea typeface="ＭＳ Ｐゴシック" pitchFamily="1" charset="-128"/>
              </a:rPr>
              <a:t>ClearTimeout</a:t>
            </a:r>
            <a:r>
              <a:rPr lang="fr-FR" dirty="0" smtClean="0">
                <a:ea typeface="ＭＳ Ｐゴシック" pitchFamily="1" charset="-128"/>
              </a:rPr>
              <a:t>:</a:t>
            </a:r>
          </a:p>
          <a:p>
            <a:pPr lvl="1" eaLnBrk="1" hangingPunct="1">
              <a:lnSpc>
                <a:spcPct val="90000"/>
              </a:lnSpc>
            </a:pPr>
            <a:r>
              <a:rPr lang="fr-FR" dirty="0" err="1" smtClean="0">
                <a:ea typeface="ＭＳ Ｐゴシック" pitchFamily="1" charset="-128"/>
              </a:rPr>
              <a:t>Allows</a:t>
            </a:r>
            <a:r>
              <a:rPr lang="fr-FR" dirty="0" smtClean="0">
                <a:ea typeface="ＭＳ Ｐゴシック" pitchFamily="1" charset="-128"/>
              </a:rPr>
              <a:t> to </a:t>
            </a:r>
            <a:r>
              <a:rPr lang="fr-FR" dirty="0" err="1" smtClean="0">
                <a:ea typeface="ＭＳ Ｐゴシック" pitchFamily="1" charset="-128"/>
              </a:rPr>
              <a:t>remove</a:t>
            </a:r>
            <a:r>
              <a:rPr lang="fr-FR" dirty="0" smtClean="0">
                <a:ea typeface="ＭＳ Ｐゴシック" pitchFamily="1" charset="-128"/>
              </a:rPr>
              <a:t> a </a:t>
            </a:r>
            <a:r>
              <a:rPr lang="fr-FR" dirty="0" err="1" smtClean="0">
                <a:ea typeface="ＭＳ Ｐゴシック" pitchFamily="1" charset="-128"/>
              </a:rPr>
              <a:t>setTimeout</a:t>
            </a:r>
            <a:r>
              <a:rPr lang="fr-FR" dirty="0" smtClean="0">
                <a:ea typeface="ＭＳ Ｐゴシック" pitchFamily="1" charset="-128"/>
              </a:rPr>
              <a:t> </a:t>
            </a:r>
            <a:r>
              <a:rPr lang="fr-FR" dirty="0" err="1" smtClean="0">
                <a:ea typeface="ＭＳ Ｐゴシック" pitchFamily="1" charset="-128"/>
              </a:rPr>
              <a:t>function</a:t>
            </a:r>
            <a:endParaRPr lang="fr-FR" dirty="0" smtClean="0">
              <a:ea typeface="ＭＳ Ｐゴシック" pitchFamily="1" charset="-128"/>
            </a:endParaRPr>
          </a:p>
          <a:p>
            <a:pPr lvl="1" eaLnBrk="1" hangingPunct="1">
              <a:lnSpc>
                <a:spcPct val="90000"/>
              </a:lnSpc>
            </a:pPr>
            <a:endParaRPr lang="fr-FR" dirty="0">
              <a:ea typeface="ＭＳ Ｐゴシック" pitchFamily="1" charset="-128"/>
            </a:endParaRPr>
          </a:p>
          <a:p>
            <a:pPr lvl="1" eaLnBrk="1" hangingPunct="1">
              <a:lnSpc>
                <a:spcPct val="90000"/>
              </a:lnSpc>
            </a:pPr>
            <a:endParaRPr lang="fr-FR" dirty="0" smtClean="0">
              <a:ea typeface="ＭＳ Ｐゴシック" pitchFamily="1" charset="-128"/>
            </a:endParaRPr>
          </a:p>
          <a:p>
            <a:pPr lvl="1" eaLnBrk="1" hangingPunct="1">
              <a:lnSpc>
                <a:spcPct val="90000"/>
              </a:lnSpc>
            </a:pPr>
            <a:endParaRPr lang="fr-FR" dirty="0">
              <a:ea typeface="ＭＳ Ｐゴシック" pitchFamily="1" charset="-128"/>
            </a:endParaRPr>
          </a:p>
          <a:p>
            <a:pPr lvl="1" eaLnBrk="1" hangingPunct="1">
              <a:lnSpc>
                <a:spcPct val="90000"/>
              </a:lnSpc>
            </a:pPr>
            <a:endParaRPr lang="fr-FR" dirty="0" smtClean="0">
              <a:ea typeface="ＭＳ Ｐゴシック" pitchFamily="1" charset="-128"/>
            </a:endParaRPr>
          </a:p>
          <a:p>
            <a:pPr eaLnBrk="1" hangingPunct="1">
              <a:lnSpc>
                <a:spcPct val="90000"/>
              </a:lnSpc>
            </a:pPr>
            <a:r>
              <a:rPr lang="fr-FR" dirty="0" err="1" smtClean="0">
                <a:ea typeface="ＭＳ Ｐゴシック" pitchFamily="1" charset="-128"/>
              </a:rPr>
              <a:t>ClearInterval</a:t>
            </a:r>
            <a:r>
              <a:rPr lang="fr-FR" dirty="0" smtClean="0">
                <a:ea typeface="ＭＳ Ｐゴシック" pitchFamily="1" charset="-128"/>
              </a:rPr>
              <a:t>: </a:t>
            </a:r>
            <a:r>
              <a:rPr lang="fr-FR" dirty="0" err="1" smtClean="0">
                <a:ea typeface="ＭＳ Ｐゴシック" pitchFamily="1" charset="-128"/>
              </a:rPr>
              <a:t>Same</a:t>
            </a:r>
            <a:r>
              <a:rPr lang="fr-FR" dirty="0" smtClean="0">
                <a:ea typeface="ＭＳ Ｐゴシック" pitchFamily="1" charset="-128"/>
              </a:rPr>
              <a:t> </a:t>
            </a:r>
            <a:r>
              <a:rPr lang="fr-FR" dirty="0" err="1" smtClean="0">
                <a:ea typeface="ＭＳ Ｐゴシック" pitchFamily="1" charset="-128"/>
              </a:rPr>
              <a:t>logic</a:t>
            </a:r>
            <a:endParaRPr lang="fr-FR" dirty="0" smtClean="0">
              <a:ea typeface="ＭＳ Ｐゴシック" pitchFamily="1" charset="-128"/>
            </a:endParaRPr>
          </a:p>
        </p:txBody>
      </p:sp>
      <p:sp>
        <p:nvSpPr>
          <p:cNvPr id="4" name="Espace réservé du contenu 3"/>
          <p:cNvSpPr>
            <a:spLocks noGrp="1"/>
          </p:cNvSpPr>
          <p:nvPr>
            <p:ph sz="quarter" idx="13"/>
          </p:nvPr>
        </p:nvSpPr>
        <p:spPr/>
        <p:txBody>
          <a:bodyPr/>
          <a:lstStyle/>
          <a:p>
            <a:r>
              <a:rPr lang="fr-FR" dirty="0" smtClean="0"/>
              <a:t>Callback Concept</a:t>
            </a:r>
            <a:endParaRPr lang="fr-FR" dirty="0"/>
          </a:p>
        </p:txBody>
      </p:sp>
      <p:pic>
        <p:nvPicPr>
          <p:cNvPr id="24"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à coins arrondis 5"/>
          <p:cNvSpPr/>
          <p:nvPr/>
        </p:nvSpPr>
        <p:spPr>
          <a:xfrm>
            <a:off x="179512" y="2209428"/>
            <a:ext cx="8785225" cy="15841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lvl="0" indent="-342900" eaLnBrk="1" hangingPunct="1">
              <a:spcBef>
                <a:spcPts val="600"/>
              </a:spcBef>
            </a:pPr>
            <a:r>
              <a:rPr lang="en-US" b="1" dirty="0" err="1">
                <a:solidFill>
                  <a:srgbClr val="0070C0"/>
                </a:solidFill>
                <a:latin typeface="Courier New" pitchFamily="-106" charset="0"/>
                <a:ea typeface="ＭＳ Ｐゴシック" pitchFamily="-106" charset="-128"/>
                <a:cs typeface="Courier New" pitchFamily="-106" charset="0"/>
              </a:rPr>
              <a:t>v</a:t>
            </a:r>
            <a:r>
              <a:rPr lang="en-US" b="1" dirty="0" err="1" smtClean="0">
                <a:solidFill>
                  <a:srgbClr val="0070C0"/>
                </a:solidFill>
                <a:latin typeface="Courier New" pitchFamily="-106" charset="0"/>
                <a:ea typeface="ＭＳ Ｐゴシック" pitchFamily="-106" charset="-128"/>
                <a:cs typeface="Courier New" pitchFamily="-106" charset="0"/>
              </a:rPr>
              <a:t>ar</a:t>
            </a:r>
            <a:r>
              <a:rPr lang="en-US" b="1" dirty="0" smtClean="0">
                <a:solidFill>
                  <a:srgbClr val="0070C0"/>
                </a:solidFill>
                <a:latin typeface="Courier New" pitchFamily="-106" charset="0"/>
                <a:ea typeface="ＭＳ Ｐゴシック" pitchFamily="-106" charset="-128"/>
                <a:cs typeface="Courier New" pitchFamily="-106" charset="0"/>
              </a:rPr>
              <a:t> </a:t>
            </a:r>
            <a:r>
              <a:rPr lang="en-US" b="1" dirty="0" err="1" smtClean="0">
                <a:solidFill>
                  <a:schemeClr val="tx1"/>
                </a:solidFill>
                <a:latin typeface="Courier New" pitchFamily="-106" charset="0"/>
                <a:ea typeface="ＭＳ Ｐゴシック" pitchFamily="-106" charset="-128"/>
                <a:cs typeface="Courier New" pitchFamily="-106" charset="0"/>
              </a:rPr>
              <a:t>timeoutID</a:t>
            </a:r>
            <a:r>
              <a:rPr lang="en-US" b="1" dirty="0" smtClean="0">
                <a:solidFill>
                  <a:schemeClr val="tx1"/>
                </a:solidFill>
                <a:latin typeface="Courier New" pitchFamily="-106" charset="0"/>
                <a:ea typeface="ＭＳ Ｐゴシック" pitchFamily="-106" charset="-128"/>
                <a:cs typeface="Courier New" pitchFamily="-106" charset="0"/>
              </a:rPr>
              <a:t> = </a:t>
            </a:r>
            <a:r>
              <a:rPr lang="en-US" b="1" dirty="0" err="1" smtClean="0">
                <a:solidFill>
                  <a:schemeClr val="tx1"/>
                </a:solidFill>
                <a:latin typeface="Courier New" pitchFamily="-106" charset="0"/>
                <a:ea typeface="ＭＳ Ｐゴシック" pitchFamily="-106" charset="-128"/>
                <a:cs typeface="Courier New" pitchFamily="-106" charset="0"/>
              </a:rPr>
              <a:t>setTimeout</a:t>
            </a:r>
            <a:r>
              <a:rPr lang="en-US" b="1" dirty="0" smtClean="0">
                <a:solidFill>
                  <a:schemeClr val="tx1"/>
                </a:solidFill>
                <a:latin typeface="Courier New" pitchFamily="-106" charset="0"/>
                <a:ea typeface="ＭＳ Ｐゴシック" pitchFamily="-106" charset="-128"/>
                <a:cs typeface="Courier New" pitchFamily="-106" charset="0"/>
              </a:rPr>
              <a:t>(</a:t>
            </a:r>
            <a:r>
              <a:rPr lang="en-US" b="1" dirty="0" smtClean="0">
                <a:solidFill>
                  <a:srgbClr val="0070C0"/>
                </a:solidFill>
                <a:latin typeface="Courier New" pitchFamily="-106" charset="0"/>
                <a:ea typeface="ＭＳ Ｐゴシック" pitchFamily="-106" charset="-128"/>
                <a:cs typeface="Courier New" pitchFamily="-106" charset="0"/>
              </a:rPr>
              <a:t>function</a:t>
            </a:r>
            <a:r>
              <a:rPr lang="en-US" b="1" dirty="0">
                <a:solidFill>
                  <a:schemeClr val="tx1"/>
                </a:solidFill>
                <a:latin typeface="Courier New" pitchFamily="-106" charset="0"/>
                <a:ea typeface="ＭＳ Ｐゴシック" pitchFamily="-106" charset="-128"/>
                <a:cs typeface="Courier New" pitchFamily="-106" charset="0"/>
              </a:rPr>
              <a:t>() {</a:t>
            </a:r>
          </a:p>
          <a:p>
            <a:pPr marL="342900" lvl="0" indent="-342900" eaLnBrk="1" hangingPunct="1">
              <a:spcBef>
                <a:spcPts val="600"/>
              </a:spcBef>
            </a:pPr>
            <a:r>
              <a:rPr lang="en-US" b="1" dirty="0">
                <a:solidFill>
                  <a:schemeClr val="tx1"/>
                </a:solidFill>
                <a:latin typeface="Courier New" pitchFamily="-106" charset="0"/>
                <a:ea typeface="ＭＳ Ｐゴシック" pitchFamily="-106" charset="-128"/>
                <a:cs typeface="Courier New" pitchFamily="-106" charset="0"/>
              </a:rPr>
              <a:t>	alert(</a:t>
            </a:r>
            <a:r>
              <a:rPr lang="en-US" b="1" dirty="0">
                <a:solidFill>
                  <a:srgbClr val="00B050"/>
                </a:solidFill>
                <a:latin typeface="Courier New" pitchFamily="-106" charset="0"/>
                <a:ea typeface="ＭＳ Ｐゴシック" pitchFamily="-106" charset="-128"/>
                <a:cs typeface="Courier New" pitchFamily="-106" charset="0"/>
              </a:rPr>
              <a:t>"Hello"</a:t>
            </a:r>
            <a:r>
              <a:rPr lang="en-US" b="1" dirty="0">
                <a:solidFill>
                  <a:schemeClr val="tx1"/>
                </a:solidFill>
                <a:latin typeface="Courier New" pitchFamily="-106" charset="0"/>
                <a:ea typeface="ＭＳ Ｐゴシック" pitchFamily="-106" charset="-128"/>
                <a:cs typeface="Courier New" pitchFamily="-106" charset="0"/>
              </a:rPr>
              <a:t>);</a:t>
            </a:r>
          </a:p>
          <a:p>
            <a:pPr marL="342900" lvl="0" indent="-342900" eaLnBrk="1" hangingPunct="1">
              <a:spcBef>
                <a:spcPts val="600"/>
              </a:spcBef>
            </a:pPr>
            <a:r>
              <a:rPr lang="en-US" b="1" dirty="0">
                <a:solidFill>
                  <a:schemeClr val="tx1"/>
                </a:solidFill>
                <a:latin typeface="Courier New" pitchFamily="-106" charset="0"/>
                <a:ea typeface="ＭＳ Ｐゴシック" pitchFamily="-106" charset="-128"/>
                <a:cs typeface="Courier New" pitchFamily="-106" charset="0"/>
              </a:rPr>
              <a:t>},</a:t>
            </a:r>
            <a:r>
              <a:rPr lang="en-US" b="1" dirty="0">
                <a:solidFill>
                  <a:srgbClr val="0070C0"/>
                </a:solidFill>
                <a:latin typeface="Courier New" pitchFamily="-106" charset="0"/>
                <a:ea typeface="ＭＳ Ｐゴシック" pitchFamily="-106" charset="-128"/>
                <a:cs typeface="Courier New" pitchFamily="-106" charset="0"/>
              </a:rPr>
              <a:t> </a:t>
            </a:r>
            <a:r>
              <a:rPr lang="en-US" b="1" dirty="0">
                <a:solidFill>
                  <a:schemeClr val="accent6">
                    <a:lumMod val="75000"/>
                  </a:schemeClr>
                </a:solidFill>
                <a:latin typeface="Courier New" pitchFamily="-106" charset="0"/>
                <a:ea typeface="ＭＳ Ｐゴシック" pitchFamily="-106" charset="-128"/>
                <a:cs typeface="Courier New" pitchFamily="-106" charset="0"/>
              </a:rPr>
              <a:t>1000</a:t>
            </a:r>
            <a:r>
              <a:rPr lang="en-US" b="1" dirty="0" smtClean="0">
                <a:solidFill>
                  <a:schemeClr val="tx1"/>
                </a:solidFill>
                <a:latin typeface="Courier New" pitchFamily="-106" charset="0"/>
                <a:ea typeface="ＭＳ Ｐゴシック" pitchFamily="-106" charset="-128"/>
                <a:cs typeface="Courier New" pitchFamily="-106" charset="0"/>
              </a:rPr>
              <a:t>); </a:t>
            </a:r>
          </a:p>
          <a:p>
            <a:pPr marL="342900" lvl="0" indent="-342900" eaLnBrk="1" hangingPunct="1">
              <a:spcBef>
                <a:spcPts val="600"/>
              </a:spcBef>
            </a:pPr>
            <a:r>
              <a:rPr lang="en-US" b="1" dirty="0" err="1" smtClean="0">
                <a:solidFill>
                  <a:schemeClr val="tx1"/>
                </a:solidFill>
                <a:latin typeface="Courier New" pitchFamily="-106" charset="0"/>
                <a:ea typeface="ＭＳ Ｐゴシック" pitchFamily="-106" charset="-128"/>
                <a:cs typeface="Courier New" pitchFamily="-106" charset="0"/>
              </a:rPr>
              <a:t>clearTimeout</a:t>
            </a:r>
            <a:r>
              <a:rPr lang="en-US" b="1" dirty="0" smtClean="0">
                <a:solidFill>
                  <a:schemeClr val="tx1"/>
                </a:solidFill>
                <a:latin typeface="Courier New" pitchFamily="-106" charset="0"/>
                <a:ea typeface="ＭＳ Ｐゴシック" pitchFamily="-106" charset="-128"/>
                <a:cs typeface="Courier New" pitchFamily="-106" charset="0"/>
              </a:rPr>
              <a:t>(</a:t>
            </a:r>
            <a:r>
              <a:rPr lang="en-US" b="1" dirty="0" err="1" smtClean="0">
                <a:solidFill>
                  <a:schemeClr val="tx1"/>
                </a:solidFill>
                <a:latin typeface="Courier New" pitchFamily="-106" charset="0"/>
                <a:ea typeface="ＭＳ Ｐゴシック" pitchFamily="-106" charset="-128"/>
                <a:cs typeface="Courier New" pitchFamily="-106" charset="0"/>
              </a:rPr>
              <a:t>timeoutID</a:t>
            </a:r>
            <a:r>
              <a:rPr lang="en-US" b="1" dirty="0" smtClean="0">
                <a:solidFill>
                  <a:schemeClr val="tx1"/>
                </a:solidFill>
                <a:latin typeface="Courier New" pitchFamily="-106" charset="0"/>
                <a:ea typeface="ＭＳ Ｐゴシック" pitchFamily="-106" charset="-128"/>
                <a:cs typeface="Courier New" pitchFamily="-106" charset="0"/>
              </a:rPr>
              <a:t>);</a:t>
            </a:r>
            <a:r>
              <a:rPr lang="en-US" b="1" dirty="0" smtClean="0">
                <a:solidFill>
                  <a:srgbClr val="0070C0"/>
                </a:solidFill>
                <a:latin typeface="Courier New" pitchFamily="-106" charset="0"/>
                <a:ea typeface="ＭＳ Ｐゴシック" pitchFamily="-106" charset="-128"/>
                <a:cs typeface="Courier New" pitchFamily="-106" charset="0"/>
              </a:rPr>
              <a:t> </a:t>
            </a:r>
            <a:r>
              <a:rPr lang="en-US" b="1" dirty="0" smtClean="0">
                <a:solidFill>
                  <a:srgbClr val="00B050"/>
                </a:solidFill>
                <a:latin typeface="Courier New" pitchFamily="-106" charset="0"/>
                <a:ea typeface="ＭＳ Ｐゴシック" pitchFamily="-106" charset="-128"/>
                <a:cs typeface="Courier New" pitchFamily="-106" charset="0"/>
              </a:rPr>
              <a:t>// Won’t display the alert</a:t>
            </a:r>
            <a:endParaRPr lang="fr-FR" b="1" dirty="0" smtClean="0">
              <a:solidFill>
                <a:srgbClr val="00B05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83873048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179511" y="265212"/>
            <a:ext cx="8785225" cy="482453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1257300" lvl="2" indent="-342900" eaLnBrk="1" hangingPunct="1">
              <a:spcBef>
                <a:spcPct val="20000"/>
              </a:spcBef>
              <a:spcAft>
                <a:spcPts val="0"/>
              </a:spcAft>
              <a:buClr>
                <a:schemeClr val="hlink"/>
              </a:buClr>
            </a:pPr>
            <a:r>
              <a:rPr lang="fr-CH" b="1" dirty="0" smtClean="0">
                <a:solidFill>
                  <a:srgbClr val="0070C0"/>
                </a:solidFill>
                <a:latin typeface="Courier New" pitchFamily="1" charset="0"/>
              </a:rPr>
              <a:t>&lt;</a:t>
            </a:r>
            <a:r>
              <a:rPr lang="fr-CH" b="1" dirty="0">
                <a:solidFill>
                  <a:srgbClr val="0070C0"/>
                </a:solidFill>
                <a:latin typeface="Courier New" pitchFamily="1" charset="0"/>
              </a:rPr>
              <a:t>p&gt;</a:t>
            </a:r>
            <a:r>
              <a:rPr lang="fr-CH" b="1" dirty="0">
                <a:solidFill>
                  <a:schemeClr val="tx1"/>
                </a:solidFill>
                <a:latin typeface="Courier New" pitchFamily="1" charset="0"/>
              </a:rPr>
              <a:t>Time: </a:t>
            </a:r>
            <a:r>
              <a:rPr lang="fr-CH" b="1" dirty="0">
                <a:solidFill>
                  <a:srgbClr val="0070C0"/>
                </a:solidFill>
                <a:latin typeface="Courier New" pitchFamily="1" charset="0"/>
              </a:rPr>
              <a:t>&lt;</a:t>
            </a:r>
            <a:r>
              <a:rPr lang="fr-CH" b="1" dirty="0" err="1">
                <a:solidFill>
                  <a:srgbClr val="0070C0"/>
                </a:solidFill>
                <a:latin typeface="Courier New" pitchFamily="1" charset="0"/>
              </a:rPr>
              <a:t>span</a:t>
            </a:r>
            <a:r>
              <a:rPr lang="fr-CH" b="1" dirty="0">
                <a:solidFill>
                  <a:srgbClr val="0070C0"/>
                </a:solidFill>
                <a:latin typeface="Courier New" pitchFamily="1" charset="0"/>
              </a:rPr>
              <a:t>&gt;</a:t>
            </a:r>
            <a:r>
              <a:rPr lang="fr-CH" b="1" dirty="0">
                <a:solidFill>
                  <a:schemeClr val="tx1"/>
                </a:solidFill>
                <a:latin typeface="Courier New" pitchFamily="1" charset="0"/>
              </a:rPr>
              <a:t>0</a:t>
            </a:r>
            <a:r>
              <a:rPr lang="fr-CH" b="1" dirty="0">
                <a:solidFill>
                  <a:srgbClr val="0070C0"/>
                </a:solidFill>
                <a:latin typeface="Courier New" pitchFamily="1" charset="0"/>
              </a:rPr>
              <a:t>&lt;/</a:t>
            </a:r>
            <a:r>
              <a:rPr lang="fr-CH" b="1" dirty="0" err="1">
                <a:solidFill>
                  <a:srgbClr val="0070C0"/>
                </a:solidFill>
                <a:latin typeface="Courier New" pitchFamily="1" charset="0"/>
              </a:rPr>
              <a:t>span</a:t>
            </a:r>
            <a:r>
              <a:rPr lang="fr-CH" b="1" dirty="0">
                <a:solidFill>
                  <a:srgbClr val="0070C0"/>
                </a:solidFill>
                <a:latin typeface="Courier New" pitchFamily="1" charset="0"/>
              </a:rPr>
              <a:t>&gt;</a:t>
            </a:r>
            <a:r>
              <a:rPr lang="fr-CH" b="1" dirty="0">
                <a:solidFill>
                  <a:schemeClr val="tx1"/>
                </a:solidFill>
                <a:latin typeface="Courier New" pitchFamily="1" charset="0"/>
              </a:rPr>
              <a:t> seconds</a:t>
            </a:r>
            <a:r>
              <a:rPr lang="fr-CH" b="1" dirty="0">
                <a:solidFill>
                  <a:srgbClr val="0070C0"/>
                </a:solidFill>
                <a:latin typeface="Courier New" pitchFamily="1" charset="0"/>
              </a:rPr>
              <a:t>&lt;/p&gt;</a:t>
            </a:r>
          </a:p>
          <a:p>
            <a:pPr marL="1257300" lvl="2" indent="-342900" eaLnBrk="1" hangingPunct="1">
              <a:spcBef>
                <a:spcPct val="20000"/>
              </a:spcBef>
              <a:spcAft>
                <a:spcPts val="0"/>
              </a:spcAft>
              <a:buClr>
                <a:schemeClr val="hlink"/>
              </a:buClr>
            </a:pPr>
            <a:r>
              <a:rPr lang="fr-CH" b="1" dirty="0">
                <a:solidFill>
                  <a:srgbClr val="0070C0"/>
                </a:solidFill>
                <a:latin typeface="Courier New" pitchFamily="1" charset="0"/>
              </a:rPr>
              <a:t>&lt;</a:t>
            </a:r>
            <a:r>
              <a:rPr lang="fr-CH" b="1" dirty="0" err="1">
                <a:solidFill>
                  <a:srgbClr val="0070C0"/>
                </a:solidFill>
                <a:latin typeface="Courier New" pitchFamily="1" charset="0"/>
              </a:rPr>
              <a:t>button</a:t>
            </a:r>
            <a:r>
              <a:rPr lang="fr-CH" b="1" dirty="0">
                <a:solidFill>
                  <a:srgbClr val="0070C0"/>
                </a:solidFill>
                <a:latin typeface="Courier New" pitchFamily="1" charset="0"/>
              </a:rPr>
              <a:t>&gt;</a:t>
            </a:r>
            <a:r>
              <a:rPr lang="fr-CH" b="1" dirty="0">
                <a:solidFill>
                  <a:schemeClr val="tx1"/>
                </a:solidFill>
                <a:latin typeface="Courier New" pitchFamily="1" charset="0"/>
              </a:rPr>
              <a:t>Stop</a:t>
            </a:r>
            <a:r>
              <a:rPr lang="fr-CH" b="1" dirty="0">
                <a:solidFill>
                  <a:srgbClr val="0070C0"/>
                </a:solidFill>
                <a:latin typeface="Courier New" pitchFamily="1" charset="0"/>
              </a:rPr>
              <a:t>&lt;/</a:t>
            </a:r>
            <a:r>
              <a:rPr lang="fr-CH" b="1" dirty="0" err="1">
                <a:solidFill>
                  <a:srgbClr val="0070C0"/>
                </a:solidFill>
                <a:latin typeface="Courier New" pitchFamily="1" charset="0"/>
              </a:rPr>
              <a:t>button</a:t>
            </a:r>
            <a:r>
              <a:rPr lang="fr-CH" b="1" dirty="0">
                <a:solidFill>
                  <a:srgbClr val="0070C0"/>
                </a:solidFill>
                <a:latin typeface="Courier New" pitchFamily="1" charset="0"/>
              </a:rPr>
              <a:t>&gt;</a:t>
            </a:r>
          </a:p>
          <a:p>
            <a:pPr marL="1257300" lvl="2" indent="-342900" eaLnBrk="1" hangingPunct="1">
              <a:spcBef>
                <a:spcPct val="20000"/>
              </a:spcBef>
              <a:spcAft>
                <a:spcPts val="0"/>
              </a:spcAft>
              <a:buClr>
                <a:schemeClr val="hlink"/>
              </a:buClr>
            </a:pPr>
            <a:r>
              <a:rPr lang="fr-CH" b="1" dirty="0" smtClean="0">
                <a:solidFill>
                  <a:srgbClr val="0070C0"/>
                </a:solidFill>
                <a:latin typeface="Courier New" pitchFamily="1" charset="0"/>
              </a:rPr>
              <a:t>&lt;</a:t>
            </a:r>
            <a:r>
              <a:rPr lang="fr-CH" b="1" dirty="0">
                <a:solidFill>
                  <a:srgbClr val="0070C0"/>
                </a:solidFill>
                <a:latin typeface="Courier New" pitchFamily="1" charset="0"/>
              </a:rPr>
              <a:t>script&gt;</a:t>
            </a:r>
          </a:p>
          <a:p>
            <a:pPr marL="1257300" lvl="2" indent="-342900" eaLnBrk="1" hangingPunct="1">
              <a:spcBef>
                <a:spcPct val="20000"/>
              </a:spcBef>
              <a:spcAft>
                <a:spcPts val="0"/>
              </a:spcAft>
              <a:buClr>
                <a:schemeClr val="hlink"/>
              </a:buClr>
            </a:pPr>
            <a:r>
              <a:rPr lang="fr-CH" b="1" dirty="0">
                <a:solidFill>
                  <a:srgbClr val="0070C0"/>
                </a:solidFill>
                <a:latin typeface="Courier New" pitchFamily="1" charset="0"/>
              </a:rPr>
              <a:t>var </a:t>
            </a:r>
            <a:r>
              <a:rPr lang="fr-CH" b="1" dirty="0" err="1">
                <a:solidFill>
                  <a:schemeClr val="tx1"/>
                </a:solidFill>
                <a:latin typeface="Courier New" pitchFamily="1" charset="0"/>
              </a:rPr>
              <a:t>span</a:t>
            </a:r>
            <a:r>
              <a:rPr lang="fr-CH" b="1" dirty="0">
                <a:solidFill>
                  <a:schemeClr val="tx1"/>
                </a:solidFill>
                <a:latin typeface="Courier New" pitchFamily="1" charset="0"/>
              </a:rPr>
              <a:t> = </a:t>
            </a:r>
            <a:r>
              <a:rPr lang="fr-CH" b="1" dirty="0" err="1">
                <a:solidFill>
                  <a:schemeClr val="tx1"/>
                </a:solidFill>
                <a:latin typeface="Courier New" pitchFamily="1" charset="0"/>
              </a:rPr>
              <a:t>document.querySelector</a:t>
            </a:r>
            <a:r>
              <a:rPr lang="fr-CH" b="1" dirty="0">
                <a:solidFill>
                  <a:schemeClr val="tx1"/>
                </a:solidFill>
                <a:latin typeface="Courier New" pitchFamily="1" charset="0"/>
              </a:rPr>
              <a:t>(</a:t>
            </a:r>
            <a:r>
              <a:rPr lang="fr-CH" b="1" dirty="0">
                <a:solidFill>
                  <a:srgbClr val="00B050"/>
                </a:solidFill>
                <a:latin typeface="Courier New" pitchFamily="1" charset="0"/>
              </a:rPr>
              <a:t>"</a:t>
            </a:r>
            <a:r>
              <a:rPr lang="fr-CH" b="1" dirty="0" err="1">
                <a:solidFill>
                  <a:srgbClr val="00B050"/>
                </a:solidFill>
                <a:latin typeface="Courier New" pitchFamily="1" charset="0"/>
              </a:rPr>
              <a:t>span</a:t>
            </a:r>
            <a:r>
              <a:rPr lang="fr-CH" b="1" dirty="0">
                <a:solidFill>
                  <a:srgbClr val="00B050"/>
                </a:solidFill>
                <a:latin typeface="Courier New" pitchFamily="1" charset="0"/>
              </a:rPr>
              <a:t>"</a:t>
            </a:r>
            <a:r>
              <a:rPr lang="fr-CH" b="1" dirty="0">
                <a:solidFill>
                  <a:schemeClr val="tx1"/>
                </a:solidFill>
                <a:latin typeface="Courier New" pitchFamily="1" charset="0"/>
              </a:rPr>
              <a:t>);</a:t>
            </a:r>
          </a:p>
          <a:p>
            <a:pPr marL="1257300" lvl="2" indent="-342900" eaLnBrk="1" hangingPunct="1">
              <a:spcBef>
                <a:spcPct val="20000"/>
              </a:spcBef>
              <a:spcAft>
                <a:spcPts val="0"/>
              </a:spcAft>
              <a:buClr>
                <a:schemeClr val="hlink"/>
              </a:buClr>
            </a:pPr>
            <a:r>
              <a:rPr lang="fr-CH" b="1" dirty="0">
                <a:solidFill>
                  <a:srgbClr val="0070C0"/>
                </a:solidFill>
                <a:latin typeface="Courier New" pitchFamily="1" charset="0"/>
              </a:rPr>
              <a:t>var </a:t>
            </a:r>
            <a:r>
              <a:rPr lang="fr-CH" b="1" dirty="0" err="1">
                <a:solidFill>
                  <a:schemeClr val="tx1"/>
                </a:solidFill>
                <a:latin typeface="Courier New" pitchFamily="1" charset="0"/>
              </a:rPr>
              <a:t>button</a:t>
            </a:r>
            <a:r>
              <a:rPr lang="fr-CH" b="1" dirty="0">
                <a:solidFill>
                  <a:schemeClr val="tx1"/>
                </a:solidFill>
                <a:latin typeface="Courier New" pitchFamily="1" charset="0"/>
              </a:rPr>
              <a:t> = </a:t>
            </a:r>
            <a:r>
              <a:rPr lang="fr-CH" b="1" dirty="0" err="1">
                <a:solidFill>
                  <a:schemeClr val="tx1"/>
                </a:solidFill>
                <a:latin typeface="Courier New" pitchFamily="1" charset="0"/>
              </a:rPr>
              <a:t>document.querySelector</a:t>
            </a:r>
            <a:r>
              <a:rPr lang="fr-CH" b="1" dirty="0">
                <a:solidFill>
                  <a:schemeClr val="tx1"/>
                </a:solidFill>
                <a:latin typeface="Courier New" pitchFamily="1" charset="0"/>
              </a:rPr>
              <a:t>(</a:t>
            </a:r>
            <a:r>
              <a:rPr lang="fr-CH" b="1" dirty="0">
                <a:solidFill>
                  <a:srgbClr val="00B050"/>
                </a:solidFill>
                <a:latin typeface="Courier New" pitchFamily="1" charset="0"/>
              </a:rPr>
              <a:t>"</a:t>
            </a:r>
            <a:r>
              <a:rPr lang="fr-CH" b="1" dirty="0" err="1">
                <a:solidFill>
                  <a:srgbClr val="00B050"/>
                </a:solidFill>
                <a:latin typeface="Courier New" pitchFamily="1" charset="0"/>
              </a:rPr>
              <a:t>button</a:t>
            </a:r>
            <a:r>
              <a:rPr lang="fr-CH" b="1" dirty="0">
                <a:solidFill>
                  <a:srgbClr val="00B050"/>
                </a:solidFill>
                <a:latin typeface="Courier New" pitchFamily="1" charset="0"/>
              </a:rPr>
              <a:t>"</a:t>
            </a:r>
            <a:r>
              <a:rPr lang="fr-CH" b="1" dirty="0">
                <a:solidFill>
                  <a:schemeClr val="tx1"/>
                </a:solidFill>
                <a:latin typeface="Courier New" pitchFamily="1" charset="0"/>
              </a:rPr>
              <a:t>);</a:t>
            </a:r>
          </a:p>
          <a:p>
            <a:pPr marL="1257300" lvl="2" indent="-342900" eaLnBrk="1" hangingPunct="1">
              <a:spcBef>
                <a:spcPct val="20000"/>
              </a:spcBef>
              <a:spcAft>
                <a:spcPts val="0"/>
              </a:spcAft>
              <a:buClr>
                <a:schemeClr val="hlink"/>
              </a:buClr>
            </a:pPr>
            <a:r>
              <a:rPr lang="fr-CH" b="1" dirty="0">
                <a:solidFill>
                  <a:srgbClr val="0070C0"/>
                </a:solidFill>
                <a:latin typeface="Courier New" pitchFamily="1" charset="0"/>
              </a:rPr>
              <a:t>var </a:t>
            </a:r>
            <a:r>
              <a:rPr lang="fr-CH" b="1" dirty="0" err="1">
                <a:solidFill>
                  <a:schemeClr val="tx1"/>
                </a:solidFill>
                <a:latin typeface="Courier New" pitchFamily="1" charset="0"/>
              </a:rPr>
              <a:t>intervalID</a:t>
            </a:r>
            <a:r>
              <a:rPr lang="fr-CH" b="1" dirty="0">
                <a:solidFill>
                  <a:schemeClr val="tx1"/>
                </a:solidFill>
                <a:latin typeface="Courier New" pitchFamily="1" charset="0"/>
              </a:rPr>
              <a:t> = </a:t>
            </a:r>
            <a:r>
              <a:rPr lang="fr-CH" b="1" dirty="0" err="1">
                <a:solidFill>
                  <a:schemeClr val="tx1"/>
                </a:solidFill>
                <a:latin typeface="Courier New" pitchFamily="1" charset="0"/>
              </a:rPr>
              <a:t>setInterval</a:t>
            </a:r>
            <a:r>
              <a:rPr lang="fr-CH" b="1" dirty="0">
                <a:solidFill>
                  <a:schemeClr val="tx1"/>
                </a:solidFill>
                <a:latin typeface="Courier New" pitchFamily="1" charset="0"/>
              </a:rPr>
              <a:t>(</a:t>
            </a:r>
            <a:r>
              <a:rPr lang="fr-CH" b="1" dirty="0" err="1">
                <a:solidFill>
                  <a:srgbClr val="0070C0"/>
                </a:solidFill>
                <a:latin typeface="Courier New" pitchFamily="1" charset="0"/>
              </a:rPr>
              <a:t>function</a:t>
            </a:r>
            <a:r>
              <a:rPr lang="fr-CH" b="1" dirty="0">
                <a:solidFill>
                  <a:schemeClr val="tx1"/>
                </a:solidFill>
                <a:latin typeface="Courier New" pitchFamily="1" charset="0"/>
              </a:rPr>
              <a:t>() {</a:t>
            </a:r>
          </a:p>
          <a:p>
            <a:pPr marL="1257300" lvl="2" indent="-342900" eaLnBrk="1" hangingPunct="1">
              <a:spcBef>
                <a:spcPct val="20000"/>
              </a:spcBef>
              <a:spcAft>
                <a:spcPts val="0"/>
              </a:spcAft>
              <a:buClr>
                <a:schemeClr val="hlink"/>
              </a:buClr>
            </a:pPr>
            <a:r>
              <a:rPr lang="fr-CH" b="1" dirty="0">
                <a:solidFill>
                  <a:srgbClr val="0070C0"/>
                </a:solidFill>
                <a:latin typeface="Courier New" pitchFamily="1" charset="0"/>
              </a:rPr>
              <a:t>	var </a:t>
            </a:r>
            <a:r>
              <a:rPr lang="fr-CH" b="1" dirty="0">
                <a:solidFill>
                  <a:schemeClr val="tx1"/>
                </a:solidFill>
                <a:latin typeface="Courier New" pitchFamily="1" charset="0"/>
              </a:rPr>
              <a:t>seconds = </a:t>
            </a:r>
            <a:r>
              <a:rPr lang="fr-CH" b="1" dirty="0" err="1">
                <a:solidFill>
                  <a:schemeClr val="tx1"/>
                </a:solidFill>
                <a:latin typeface="Courier New" pitchFamily="1" charset="0"/>
              </a:rPr>
              <a:t>parseInt</a:t>
            </a:r>
            <a:r>
              <a:rPr lang="fr-CH" b="1" dirty="0">
                <a:solidFill>
                  <a:schemeClr val="tx1"/>
                </a:solidFill>
                <a:latin typeface="Courier New" pitchFamily="1" charset="0"/>
              </a:rPr>
              <a:t>(</a:t>
            </a:r>
            <a:r>
              <a:rPr lang="fr-CH" b="1" dirty="0" err="1">
                <a:solidFill>
                  <a:schemeClr val="tx1"/>
                </a:solidFill>
                <a:latin typeface="Courier New" pitchFamily="1" charset="0"/>
              </a:rPr>
              <a:t>span.textContent</a:t>
            </a:r>
            <a:r>
              <a:rPr lang="fr-CH" b="1" dirty="0" smtClean="0">
                <a:solidFill>
                  <a:schemeClr val="tx1"/>
                </a:solidFill>
                <a:latin typeface="Courier New" pitchFamily="1" charset="0"/>
              </a:rPr>
              <a:t>);</a:t>
            </a:r>
            <a:endParaRPr lang="fr-CH" b="1" dirty="0">
              <a:solidFill>
                <a:schemeClr val="tx1"/>
              </a:solidFill>
              <a:latin typeface="Courier New" pitchFamily="1" charset="0"/>
            </a:endParaRPr>
          </a:p>
          <a:p>
            <a:pPr marL="1257300" lvl="2" indent="-342900" eaLnBrk="1" hangingPunct="1">
              <a:spcBef>
                <a:spcPct val="20000"/>
              </a:spcBef>
              <a:spcAft>
                <a:spcPts val="0"/>
              </a:spcAft>
              <a:buClr>
                <a:schemeClr val="hlink"/>
              </a:buClr>
            </a:pPr>
            <a:r>
              <a:rPr lang="fr-CH" b="1" dirty="0">
                <a:solidFill>
                  <a:srgbClr val="0070C0"/>
                </a:solidFill>
                <a:latin typeface="Courier New" pitchFamily="1" charset="0"/>
              </a:rPr>
              <a:t>	</a:t>
            </a:r>
            <a:r>
              <a:rPr lang="fr-CH" b="1" dirty="0" err="1">
                <a:solidFill>
                  <a:schemeClr val="tx1"/>
                </a:solidFill>
                <a:latin typeface="Courier New" pitchFamily="1" charset="0"/>
              </a:rPr>
              <a:t>span.textContent</a:t>
            </a:r>
            <a:r>
              <a:rPr lang="fr-CH" b="1" dirty="0">
                <a:solidFill>
                  <a:schemeClr val="tx1"/>
                </a:solidFill>
                <a:latin typeface="Courier New" pitchFamily="1" charset="0"/>
              </a:rPr>
              <a:t> = ++seconds;</a:t>
            </a:r>
          </a:p>
          <a:p>
            <a:pPr marL="1257300" lvl="2" indent="-342900" eaLnBrk="1" hangingPunct="1">
              <a:spcBef>
                <a:spcPct val="20000"/>
              </a:spcBef>
              <a:spcAft>
                <a:spcPts val="0"/>
              </a:spcAft>
              <a:buClr>
                <a:schemeClr val="hlink"/>
              </a:buClr>
            </a:pPr>
            <a:r>
              <a:rPr lang="fr-CH" b="1" dirty="0">
                <a:solidFill>
                  <a:schemeClr val="tx1"/>
                </a:solidFill>
                <a:latin typeface="Courier New" pitchFamily="1" charset="0"/>
              </a:rPr>
              <a:t>},</a:t>
            </a:r>
            <a:r>
              <a:rPr lang="fr-CH" b="1" dirty="0">
                <a:solidFill>
                  <a:srgbClr val="0070C0"/>
                </a:solidFill>
                <a:latin typeface="Courier New" pitchFamily="1" charset="0"/>
              </a:rPr>
              <a:t> </a:t>
            </a:r>
            <a:r>
              <a:rPr lang="fr-CH" b="1" dirty="0">
                <a:solidFill>
                  <a:schemeClr val="accent6">
                    <a:lumMod val="75000"/>
                  </a:schemeClr>
                </a:solidFill>
                <a:latin typeface="Courier New" pitchFamily="1" charset="0"/>
              </a:rPr>
              <a:t>1000</a:t>
            </a:r>
            <a:r>
              <a:rPr lang="fr-CH" b="1" dirty="0">
                <a:solidFill>
                  <a:schemeClr val="tx1"/>
                </a:solidFill>
                <a:latin typeface="Courier New" pitchFamily="1" charset="0"/>
              </a:rPr>
              <a:t>);</a:t>
            </a:r>
          </a:p>
          <a:p>
            <a:pPr marL="1257300" lvl="2" indent="-342900" eaLnBrk="1" hangingPunct="1">
              <a:spcBef>
                <a:spcPct val="20000"/>
              </a:spcBef>
              <a:spcAft>
                <a:spcPts val="0"/>
              </a:spcAft>
              <a:buClr>
                <a:schemeClr val="hlink"/>
              </a:buClr>
            </a:pPr>
            <a:r>
              <a:rPr lang="fr-CH" b="1" dirty="0">
                <a:solidFill>
                  <a:srgbClr val="0070C0"/>
                </a:solidFill>
                <a:latin typeface="Courier New" pitchFamily="1" charset="0"/>
              </a:rPr>
              <a:t> </a:t>
            </a:r>
            <a:r>
              <a:rPr lang="fr-CH" b="1" dirty="0" err="1">
                <a:solidFill>
                  <a:schemeClr val="tx1"/>
                </a:solidFill>
                <a:latin typeface="Courier New" pitchFamily="1" charset="0"/>
              </a:rPr>
              <a:t>button.addEventListener</a:t>
            </a:r>
            <a:r>
              <a:rPr lang="fr-CH" b="1" dirty="0">
                <a:solidFill>
                  <a:schemeClr val="tx1"/>
                </a:solidFill>
                <a:latin typeface="Courier New" pitchFamily="1" charset="0"/>
              </a:rPr>
              <a:t>(</a:t>
            </a:r>
            <a:r>
              <a:rPr lang="fr-CH" b="1" dirty="0">
                <a:solidFill>
                  <a:srgbClr val="00B050"/>
                </a:solidFill>
                <a:latin typeface="Courier New" pitchFamily="1" charset="0"/>
              </a:rPr>
              <a:t>"click"</a:t>
            </a:r>
            <a:r>
              <a:rPr lang="fr-CH" b="1" dirty="0">
                <a:solidFill>
                  <a:schemeClr val="tx1"/>
                </a:solidFill>
                <a:latin typeface="Courier New" pitchFamily="1" charset="0"/>
              </a:rPr>
              <a:t>,</a:t>
            </a:r>
            <a:r>
              <a:rPr lang="fr-CH" b="1" dirty="0">
                <a:solidFill>
                  <a:srgbClr val="0070C0"/>
                </a:solidFill>
                <a:latin typeface="Courier New" pitchFamily="1" charset="0"/>
              </a:rPr>
              <a:t> </a:t>
            </a:r>
            <a:r>
              <a:rPr lang="fr-CH" b="1" dirty="0" err="1">
                <a:solidFill>
                  <a:srgbClr val="0070C0"/>
                </a:solidFill>
                <a:latin typeface="Courier New" pitchFamily="1" charset="0"/>
              </a:rPr>
              <a:t>function</a:t>
            </a:r>
            <a:r>
              <a:rPr lang="fr-CH" b="1" dirty="0">
                <a:solidFill>
                  <a:schemeClr val="tx1"/>
                </a:solidFill>
                <a:latin typeface="Courier New" pitchFamily="1" charset="0"/>
              </a:rPr>
              <a:t>() {</a:t>
            </a:r>
          </a:p>
          <a:p>
            <a:pPr marL="1257300" lvl="2" indent="-342900" eaLnBrk="1" hangingPunct="1">
              <a:spcBef>
                <a:spcPct val="20000"/>
              </a:spcBef>
              <a:spcAft>
                <a:spcPts val="0"/>
              </a:spcAft>
              <a:buClr>
                <a:schemeClr val="hlink"/>
              </a:buClr>
            </a:pPr>
            <a:r>
              <a:rPr lang="fr-CH" b="1" dirty="0">
                <a:solidFill>
                  <a:schemeClr val="tx1"/>
                </a:solidFill>
                <a:latin typeface="Courier New" pitchFamily="1" charset="0"/>
              </a:rPr>
              <a:t>	</a:t>
            </a:r>
            <a:r>
              <a:rPr lang="fr-CH" b="1" dirty="0" err="1">
                <a:solidFill>
                  <a:schemeClr val="tx1"/>
                </a:solidFill>
                <a:latin typeface="Courier New" pitchFamily="1" charset="0"/>
              </a:rPr>
              <a:t>clearInterval</a:t>
            </a:r>
            <a:r>
              <a:rPr lang="fr-CH" b="1" dirty="0">
                <a:solidFill>
                  <a:schemeClr val="tx1"/>
                </a:solidFill>
                <a:latin typeface="Courier New" pitchFamily="1" charset="0"/>
              </a:rPr>
              <a:t>(</a:t>
            </a:r>
            <a:r>
              <a:rPr lang="fr-CH" b="1" dirty="0" err="1">
                <a:solidFill>
                  <a:schemeClr val="tx1"/>
                </a:solidFill>
                <a:latin typeface="Courier New" pitchFamily="1" charset="0"/>
              </a:rPr>
              <a:t>intervalID</a:t>
            </a:r>
            <a:r>
              <a:rPr lang="fr-CH" b="1" dirty="0">
                <a:solidFill>
                  <a:schemeClr val="tx1"/>
                </a:solidFill>
                <a:latin typeface="Courier New" pitchFamily="1" charset="0"/>
              </a:rPr>
              <a:t>);</a:t>
            </a:r>
          </a:p>
          <a:p>
            <a:pPr marL="1257300" lvl="2" indent="-342900" eaLnBrk="1" hangingPunct="1">
              <a:spcBef>
                <a:spcPct val="20000"/>
              </a:spcBef>
              <a:spcAft>
                <a:spcPts val="0"/>
              </a:spcAft>
              <a:buClr>
                <a:schemeClr val="hlink"/>
              </a:buClr>
            </a:pPr>
            <a:r>
              <a:rPr lang="fr-CH" b="1" dirty="0">
                <a:solidFill>
                  <a:schemeClr val="tx1"/>
                </a:solidFill>
                <a:latin typeface="Courier New" pitchFamily="1" charset="0"/>
              </a:rPr>
              <a:t>});</a:t>
            </a:r>
          </a:p>
          <a:p>
            <a:pPr marL="1257300" lvl="2" indent="-342900" eaLnBrk="1" hangingPunct="1">
              <a:spcBef>
                <a:spcPct val="20000"/>
              </a:spcBef>
              <a:spcAft>
                <a:spcPts val="0"/>
              </a:spcAft>
              <a:buClr>
                <a:schemeClr val="hlink"/>
              </a:buClr>
            </a:pPr>
            <a:r>
              <a:rPr lang="fr-CH" b="1" dirty="0">
                <a:solidFill>
                  <a:srgbClr val="0070C0"/>
                </a:solidFill>
                <a:latin typeface="Courier New" pitchFamily="1" charset="0"/>
              </a:rPr>
              <a:t>&lt;/script</a:t>
            </a:r>
            <a:r>
              <a:rPr lang="fr-CH" b="1" dirty="0" smtClean="0">
                <a:solidFill>
                  <a:srgbClr val="0070C0"/>
                </a:solidFill>
                <a:latin typeface="Courier New" pitchFamily="1" charset="0"/>
              </a:rPr>
              <a:t>&gt;</a:t>
            </a:r>
            <a:endParaRPr lang="fr-CH" b="1" dirty="0">
              <a:solidFill>
                <a:srgbClr val="0070C0"/>
              </a:solidFill>
              <a:latin typeface="Courier New" pitchFamily="1" charset="0"/>
            </a:endParaRPr>
          </a:p>
        </p:txBody>
      </p:sp>
      <p:cxnSp>
        <p:nvCxnSpPr>
          <p:cNvPr id="15" name="Connecteur droit 14"/>
          <p:cNvCxnSpPr/>
          <p:nvPr/>
        </p:nvCxnSpPr>
        <p:spPr>
          <a:xfrm>
            <a:off x="1043608" y="265212"/>
            <a:ext cx="0" cy="4824536"/>
          </a:xfrm>
          <a:prstGeom prst="line">
            <a:avLst/>
          </a:prstGeom>
        </p:spPr>
        <p:style>
          <a:lnRef idx="2">
            <a:schemeClr val="dk1"/>
          </a:lnRef>
          <a:fillRef idx="0">
            <a:schemeClr val="dk1"/>
          </a:fillRef>
          <a:effectRef idx="1">
            <a:schemeClr val="dk1"/>
          </a:effectRef>
          <a:fontRef idx="minor">
            <a:schemeClr val="tx1"/>
          </a:fontRef>
        </p:style>
      </p:cxnSp>
      <p:sp>
        <p:nvSpPr>
          <p:cNvPr id="16" name="ZoneTexte 15"/>
          <p:cNvSpPr txBox="1"/>
          <p:nvPr/>
        </p:nvSpPr>
        <p:spPr>
          <a:xfrm rot="16200000">
            <a:off x="-1621558" y="2353444"/>
            <a:ext cx="4536504" cy="646331"/>
          </a:xfrm>
          <a:prstGeom prst="rect">
            <a:avLst/>
          </a:prstGeom>
          <a:noFill/>
        </p:spPr>
        <p:txBody>
          <a:bodyPr wrap="square" rtlCol="0">
            <a:spAutoFit/>
          </a:bodyPr>
          <a:lstStyle/>
          <a:p>
            <a:pPr algn="ctr"/>
            <a:r>
              <a:rPr lang="fr-FR" sz="3600" b="1" dirty="0" err="1" smtClean="0">
                <a:latin typeface="+mj-lt"/>
              </a:rPr>
              <a:t>ClearInterval</a:t>
            </a:r>
            <a:r>
              <a:rPr lang="fr-FR" sz="3600" b="1" dirty="0" smtClean="0">
                <a:latin typeface="+mj-lt"/>
              </a:rPr>
              <a:t> </a:t>
            </a:r>
            <a:r>
              <a:rPr lang="fr-FR" sz="3600" b="1" dirty="0" err="1" smtClean="0">
                <a:latin typeface="+mj-lt"/>
              </a:rPr>
              <a:t>example</a:t>
            </a:r>
            <a:endParaRPr lang="fr-FR" sz="3600" b="1" dirty="0">
              <a:latin typeface="+mj-lt"/>
            </a:endParaRPr>
          </a:p>
        </p:txBody>
      </p:sp>
      <p:pic>
        <p:nvPicPr>
          <p:cNvPr id="2" name="Image 1"/>
          <p:cNvPicPr>
            <a:picLocks noChangeAspect="1"/>
          </p:cNvPicPr>
          <p:nvPr/>
        </p:nvPicPr>
        <p:blipFill>
          <a:blip r:embed="rId2"/>
          <a:stretch>
            <a:fillRect/>
          </a:stretch>
        </p:blipFill>
        <p:spPr>
          <a:xfrm>
            <a:off x="6876257" y="3998551"/>
            <a:ext cx="2160240" cy="116320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3674478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44593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History</a:t>
            </a:r>
            <a:endParaRPr lang="fr-FR" dirty="0" smtClean="0">
              <a:ea typeface="ＭＳ Ｐゴシック" pitchFamily="34" charset="-128"/>
            </a:endParaRPr>
          </a:p>
        </p:txBody>
      </p:sp>
      <p:sp>
        <p:nvSpPr>
          <p:cNvPr id="19458" name="Espace réservé du contenu 2"/>
          <p:cNvSpPr>
            <a:spLocks noGrp="1"/>
          </p:cNvSpPr>
          <p:nvPr>
            <p:ph sz="quarter" idx="13"/>
          </p:nvPr>
        </p:nvSpPr>
        <p:spPr/>
        <p:txBody>
          <a:bodyPr/>
          <a:lstStyle/>
          <a:p>
            <a:pPr marL="342900" lvl="0" indent="-342900">
              <a:defRPr/>
            </a:pPr>
            <a:r>
              <a:rPr lang="fr-FR" dirty="0" smtClean="0">
                <a:solidFill>
                  <a:prstClr val="black"/>
                </a:solidFill>
                <a:ea typeface="ＭＳ Ｐゴシック" pitchFamily="34" charset="-128"/>
              </a:rPr>
              <a:t>Introduction</a:t>
            </a:r>
          </a:p>
        </p:txBody>
      </p:sp>
      <p:graphicFrame>
        <p:nvGraphicFramePr>
          <p:cNvPr id="4" name="Diagramme 3"/>
          <p:cNvGraphicFramePr/>
          <p:nvPr>
            <p:extLst>
              <p:ext uri="{D42A27DB-BD31-4B8C-83A1-F6EECF244321}">
                <p14:modId xmlns:p14="http://schemas.microsoft.com/office/powerpoint/2010/main" val="1105786386"/>
              </p:ext>
            </p:extLst>
          </p:nvPr>
        </p:nvGraphicFramePr>
        <p:xfrm>
          <a:off x="179363" y="1921396"/>
          <a:ext cx="8747534" cy="2800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Connecteur droit 6"/>
          <p:cNvCxnSpPr/>
          <p:nvPr/>
        </p:nvCxnSpPr>
        <p:spPr>
          <a:xfrm>
            <a:off x="1763688" y="2497460"/>
            <a:ext cx="0" cy="151216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Connecteur droit 7"/>
          <p:cNvCxnSpPr/>
          <p:nvPr/>
        </p:nvCxnSpPr>
        <p:spPr>
          <a:xfrm>
            <a:off x="3491880" y="2497460"/>
            <a:ext cx="0" cy="1512168"/>
          </a:xfrm>
          <a:prstGeom prst="line">
            <a:avLst/>
          </a:prstGeom>
        </p:spPr>
        <p:style>
          <a:lnRef idx="2">
            <a:schemeClr val="accent1"/>
          </a:lnRef>
          <a:fillRef idx="0">
            <a:schemeClr val="accent1"/>
          </a:fillRef>
          <a:effectRef idx="1">
            <a:schemeClr val="accent1"/>
          </a:effectRef>
          <a:fontRef idx="minor">
            <a:schemeClr val="tx1"/>
          </a:fontRef>
        </p:style>
      </p:cxnSp>
      <p:sp>
        <p:nvSpPr>
          <p:cNvPr id="9" name="ZoneTexte 8"/>
          <p:cNvSpPr txBox="1"/>
          <p:nvPr/>
        </p:nvSpPr>
        <p:spPr>
          <a:xfrm>
            <a:off x="611560" y="2065412"/>
            <a:ext cx="720080" cy="369332"/>
          </a:xfrm>
          <a:prstGeom prst="rect">
            <a:avLst/>
          </a:prstGeom>
          <a:noFill/>
        </p:spPr>
        <p:txBody>
          <a:bodyPr wrap="square" rtlCol="0">
            <a:spAutoFit/>
          </a:bodyPr>
          <a:lstStyle/>
          <a:p>
            <a:r>
              <a:rPr lang="fr-FR" dirty="0" smtClean="0">
                <a:solidFill>
                  <a:schemeClr val="tx2"/>
                </a:solidFill>
              </a:rPr>
              <a:t>1994</a:t>
            </a:r>
            <a:endParaRPr lang="fr-FR" dirty="0">
              <a:solidFill>
                <a:schemeClr val="tx2"/>
              </a:solidFill>
            </a:endParaRPr>
          </a:p>
        </p:txBody>
      </p:sp>
      <p:sp>
        <p:nvSpPr>
          <p:cNvPr id="10" name="ZoneTexte 9"/>
          <p:cNvSpPr txBox="1"/>
          <p:nvPr/>
        </p:nvSpPr>
        <p:spPr>
          <a:xfrm>
            <a:off x="2267744" y="2065412"/>
            <a:ext cx="720080" cy="369332"/>
          </a:xfrm>
          <a:prstGeom prst="rect">
            <a:avLst/>
          </a:prstGeom>
          <a:noFill/>
        </p:spPr>
        <p:txBody>
          <a:bodyPr wrap="square" rtlCol="0">
            <a:spAutoFit/>
          </a:bodyPr>
          <a:lstStyle/>
          <a:p>
            <a:r>
              <a:rPr lang="fr-FR" dirty="0" smtClean="0">
                <a:solidFill>
                  <a:schemeClr val="tx2"/>
                </a:solidFill>
              </a:rPr>
              <a:t>1995</a:t>
            </a:r>
            <a:endParaRPr lang="fr-FR" dirty="0">
              <a:solidFill>
                <a:schemeClr val="tx2"/>
              </a:solidFill>
            </a:endParaRPr>
          </a:p>
        </p:txBody>
      </p:sp>
      <p:sp>
        <p:nvSpPr>
          <p:cNvPr id="11" name="ZoneTexte 10"/>
          <p:cNvSpPr txBox="1"/>
          <p:nvPr/>
        </p:nvSpPr>
        <p:spPr>
          <a:xfrm>
            <a:off x="5868144" y="2065412"/>
            <a:ext cx="720080" cy="369332"/>
          </a:xfrm>
          <a:prstGeom prst="rect">
            <a:avLst/>
          </a:prstGeom>
          <a:noFill/>
        </p:spPr>
        <p:txBody>
          <a:bodyPr wrap="square" rtlCol="0">
            <a:spAutoFit/>
          </a:bodyPr>
          <a:lstStyle/>
          <a:p>
            <a:r>
              <a:rPr lang="fr-FR" dirty="0" smtClean="0">
                <a:solidFill>
                  <a:schemeClr val="tx2"/>
                </a:solidFill>
              </a:rPr>
              <a:t>1996</a:t>
            </a:r>
            <a:endParaRPr lang="fr-FR" dirty="0">
              <a:solidFill>
                <a:schemeClr val="tx2"/>
              </a:solidFill>
            </a:endParaRPr>
          </a:p>
        </p:txBody>
      </p:sp>
      <p:pic>
        <p:nvPicPr>
          <p:cNvPr id="13" name="Picture 2" descr="D:\Users\Renaud\Desktop\StageFinEtudesSupinfo\Icons-New\v3\Min\Overview_SubjectPresentati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(1/3)</a:t>
            </a:r>
            <a:endParaRPr lang="fr-FR" dirty="0"/>
          </a:p>
        </p:txBody>
      </p:sp>
      <p:sp>
        <p:nvSpPr>
          <p:cNvPr id="3" name="Espace réservé du contenu 2"/>
          <p:cNvSpPr>
            <a:spLocks noGrp="1"/>
          </p:cNvSpPr>
          <p:nvPr>
            <p:ph idx="1"/>
          </p:nvPr>
        </p:nvSpPr>
        <p:spPr/>
        <p:txBody>
          <a:bodyPr/>
          <a:lstStyle/>
          <a:p>
            <a:r>
              <a:rPr lang="fr-FR" dirty="0" err="1" smtClean="0"/>
              <a:t>We’ll</a:t>
            </a:r>
            <a:r>
              <a:rPr lang="fr-FR" dirty="0" smtClean="0"/>
              <a:t> do a simple </a:t>
            </a:r>
            <a:r>
              <a:rPr lang="fr-FR" dirty="0" err="1" smtClean="0"/>
              <a:t>game</a:t>
            </a:r>
            <a:endParaRPr lang="fr-FR" dirty="0" smtClean="0"/>
          </a:p>
          <a:p>
            <a:pPr lvl="1"/>
            <a:r>
              <a:rPr lang="fr-FR" dirty="0" smtClean="0"/>
              <a:t>Goal: Click on five buttons in </a:t>
            </a:r>
            <a:r>
              <a:rPr lang="fr-FR" dirty="0" err="1" smtClean="0"/>
              <a:t>less</a:t>
            </a:r>
            <a:r>
              <a:rPr lang="fr-FR" dirty="0" smtClean="0"/>
              <a:t> </a:t>
            </a:r>
            <a:r>
              <a:rPr lang="fr-FR" dirty="0" err="1" smtClean="0"/>
              <a:t>that</a:t>
            </a:r>
            <a:r>
              <a:rPr lang="fr-FR" dirty="0" smtClean="0"/>
              <a:t> four seconds</a:t>
            </a:r>
          </a:p>
          <a:p>
            <a:pPr lvl="1"/>
            <a:endParaRPr lang="en-US" dirty="0" smtClean="0"/>
          </a:p>
          <a:p>
            <a:r>
              <a:rPr lang="en-US" dirty="0" smtClean="0"/>
              <a:t>Create a new web page with:</a:t>
            </a:r>
          </a:p>
          <a:p>
            <a:pPr lvl="1"/>
            <a:r>
              <a:rPr lang="fr-FR" dirty="0" smtClean="0"/>
              <a:t>A call to the </a:t>
            </a:r>
            <a:r>
              <a:rPr lang="fr-FR" dirty="0" err="1" smtClean="0"/>
              <a:t>setTimeout</a:t>
            </a:r>
            <a:r>
              <a:rPr lang="fr-FR" dirty="0" smtClean="0"/>
              <a:t> </a:t>
            </a:r>
            <a:r>
              <a:rPr lang="fr-FR" dirty="0" err="1" smtClean="0"/>
              <a:t>function</a:t>
            </a:r>
            <a:endParaRPr lang="fr-FR" dirty="0"/>
          </a:p>
          <a:p>
            <a:pPr lvl="2"/>
            <a:r>
              <a:rPr lang="fr-FR" dirty="0" smtClean="0"/>
              <a:t>Will display « You </a:t>
            </a:r>
            <a:r>
              <a:rPr lang="fr-FR" dirty="0" err="1" smtClean="0"/>
              <a:t>lost</a:t>
            </a:r>
            <a:r>
              <a:rPr lang="fr-FR" dirty="0" smtClean="0"/>
              <a:t> » </a:t>
            </a:r>
            <a:r>
              <a:rPr lang="fr-FR" dirty="0" err="1" smtClean="0"/>
              <a:t>after</a:t>
            </a:r>
            <a:r>
              <a:rPr lang="fr-FR" dirty="0" smtClean="0"/>
              <a:t> four seconds</a:t>
            </a:r>
            <a:endParaRPr lang="en-US" dirty="0"/>
          </a:p>
        </p:txBody>
      </p:sp>
      <p:sp>
        <p:nvSpPr>
          <p:cNvPr id="4" name="Espace réservé du contenu 3"/>
          <p:cNvSpPr>
            <a:spLocks noGrp="1"/>
          </p:cNvSpPr>
          <p:nvPr>
            <p:ph sz="quarter" idx="13"/>
          </p:nvPr>
        </p:nvSpPr>
        <p:spPr/>
        <p:txBody>
          <a:bodyPr/>
          <a:lstStyle/>
          <a:p>
            <a:r>
              <a:rPr lang="fr-FR" dirty="0" smtClean="0"/>
              <a:t>Callback Concept</a:t>
            </a:r>
            <a:endParaRPr lang="fr-FR" dirty="0"/>
          </a:p>
        </p:txBody>
      </p:sp>
      <p:pic>
        <p:nvPicPr>
          <p:cNvPr id="6"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2049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(2/3)</a:t>
            </a:r>
            <a:endParaRPr lang="fr-FR" dirty="0"/>
          </a:p>
        </p:txBody>
      </p:sp>
      <p:sp>
        <p:nvSpPr>
          <p:cNvPr id="3" name="Espace réservé du contenu 2"/>
          <p:cNvSpPr>
            <a:spLocks noGrp="1"/>
          </p:cNvSpPr>
          <p:nvPr>
            <p:ph idx="1"/>
          </p:nvPr>
        </p:nvSpPr>
        <p:spPr/>
        <p:txBody>
          <a:bodyPr/>
          <a:lstStyle/>
          <a:p>
            <a:pPr lvl="1"/>
            <a:r>
              <a:rPr lang="en-US" dirty="0" smtClean="0"/>
              <a:t>Five buttons</a:t>
            </a:r>
          </a:p>
          <a:p>
            <a:pPr lvl="2"/>
            <a:r>
              <a:rPr lang="fr-FR" dirty="0" smtClean="0"/>
              <a:t>All buttons </a:t>
            </a:r>
            <a:r>
              <a:rPr lang="fr-FR" dirty="0" err="1" smtClean="0"/>
              <a:t>with</a:t>
            </a:r>
            <a:r>
              <a:rPr lang="fr-FR" dirty="0" smtClean="0"/>
              <a:t> the </a:t>
            </a:r>
            <a:r>
              <a:rPr lang="fr-FR" dirty="0" err="1" smtClean="0"/>
              <a:t>text</a:t>
            </a:r>
            <a:r>
              <a:rPr lang="fr-FR" dirty="0" smtClean="0"/>
              <a:t> « Click me »</a:t>
            </a:r>
            <a:endParaRPr lang="fr-FR" dirty="0"/>
          </a:p>
          <a:p>
            <a:pPr lvl="2"/>
            <a:r>
              <a:rPr lang="fr-FR" dirty="0"/>
              <a:t>Use a </a:t>
            </a:r>
            <a:r>
              <a:rPr lang="fr-FR" dirty="0" err="1"/>
              <a:t>loop</a:t>
            </a:r>
            <a:r>
              <a:rPr lang="fr-FR" dirty="0"/>
              <a:t> to </a:t>
            </a:r>
            <a:r>
              <a:rPr lang="fr-FR" dirty="0" err="1"/>
              <a:t>assign</a:t>
            </a:r>
            <a:r>
              <a:rPr lang="fr-FR" dirty="0"/>
              <a:t> </a:t>
            </a:r>
            <a:r>
              <a:rPr lang="fr-FR" dirty="0" err="1" smtClean="0"/>
              <a:t>events</a:t>
            </a:r>
            <a:endParaRPr lang="fr-FR" dirty="0" smtClean="0"/>
          </a:p>
          <a:p>
            <a:pPr lvl="2"/>
            <a:r>
              <a:rPr lang="fr-FR" dirty="0" smtClean="0"/>
              <a:t>Click on a </a:t>
            </a:r>
            <a:r>
              <a:rPr lang="fr-FR" dirty="0" err="1" smtClean="0"/>
              <a:t>button</a:t>
            </a:r>
            <a:r>
              <a:rPr lang="fr-FR" dirty="0" smtClean="0"/>
              <a:t> </a:t>
            </a:r>
            <a:r>
              <a:rPr lang="fr-FR" dirty="0" err="1" smtClean="0"/>
              <a:t>will</a:t>
            </a:r>
            <a:r>
              <a:rPr lang="fr-FR" dirty="0" smtClean="0"/>
              <a:t>:</a:t>
            </a:r>
          </a:p>
          <a:p>
            <a:pPr lvl="3"/>
            <a:r>
              <a:rPr lang="fr-FR" dirty="0" err="1" smtClean="0"/>
              <a:t>deactivate</a:t>
            </a:r>
            <a:r>
              <a:rPr lang="fr-FR" dirty="0" smtClean="0"/>
              <a:t> </a:t>
            </a:r>
            <a:r>
              <a:rPr lang="fr-FR" dirty="0" err="1" smtClean="0"/>
              <a:t>it</a:t>
            </a:r>
            <a:r>
              <a:rPr lang="fr-FR" dirty="0" smtClean="0"/>
              <a:t>*</a:t>
            </a:r>
          </a:p>
          <a:p>
            <a:pPr lvl="3"/>
            <a:r>
              <a:rPr lang="fr-FR" dirty="0" smtClean="0"/>
              <a:t>Call the </a:t>
            </a:r>
            <a:r>
              <a:rPr lang="fr-FR" dirty="0" err="1" smtClean="0"/>
              <a:t>checkStatus</a:t>
            </a:r>
            <a:r>
              <a:rPr lang="fr-FR" dirty="0" smtClean="0"/>
              <a:t> </a:t>
            </a:r>
            <a:r>
              <a:rPr lang="fr-FR" dirty="0" err="1" smtClean="0"/>
              <a:t>function</a:t>
            </a:r>
            <a:r>
              <a:rPr lang="fr-FR" dirty="0" smtClean="0"/>
              <a:t> </a:t>
            </a:r>
            <a:r>
              <a:rPr lang="fr-FR" dirty="0" err="1" smtClean="0"/>
              <a:t>described</a:t>
            </a:r>
            <a:r>
              <a:rPr lang="fr-FR" dirty="0" smtClean="0"/>
              <a:t> </a:t>
            </a:r>
            <a:r>
              <a:rPr lang="fr-FR" dirty="0" err="1" smtClean="0"/>
              <a:t>below</a:t>
            </a:r>
            <a:endParaRPr lang="fr-FR" dirty="0" smtClean="0"/>
          </a:p>
          <a:p>
            <a:pPr lvl="1"/>
            <a:endParaRPr lang="fr-FR" dirty="0"/>
          </a:p>
          <a:p>
            <a:pPr lvl="1"/>
            <a:endParaRPr lang="fr-FR" dirty="0" smtClean="0"/>
          </a:p>
        </p:txBody>
      </p:sp>
      <p:sp>
        <p:nvSpPr>
          <p:cNvPr id="4" name="Espace réservé du contenu 3"/>
          <p:cNvSpPr>
            <a:spLocks noGrp="1"/>
          </p:cNvSpPr>
          <p:nvPr>
            <p:ph sz="quarter" idx="13"/>
          </p:nvPr>
        </p:nvSpPr>
        <p:spPr/>
        <p:txBody>
          <a:bodyPr/>
          <a:lstStyle/>
          <a:p>
            <a:r>
              <a:rPr lang="fr-FR" dirty="0" smtClean="0"/>
              <a:t>Callback Concept</a:t>
            </a:r>
            <a:endParaRPr lang="fr-FR" dirty="0"/>
          </a:p>
        </p:txBody>
      </p:sp>
      <p:pic>
        <p:nvPicPr>
          <p:cNvPr id="6"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69800072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(3/3)</a:t>
            </a:r>
            <a:endParaRPr lang="fr-FR" dirty="0"/>
          </a:p>
        </p:txBody>
      </p:sp>
      <p:sp>
        <p:nvSpPr>
          <p:cNvPr id="3" name="Espace réservé du contenu 2"/>
          <p:cNvSpPr>
            <a:spLocks noGrp="1"/>
          </p:cNvSpPr>
          <p:nvPr>
            <p:ph idx="1"/>
          </p:nvPr>
        </p:nvSpPr>
        <p:spPr/>
        <p:txBody>
          <a:bodyPr/>
          <a:lstStyle/>
          <a:p>
            <a:pPr lvl="1"/>
            <a:r>
              <a:rPr lang="fr-FR" dirty="0"/>
              <a:t>A </a:t>
            </a:r>
            <a:r>
              <a:rPr lang="fr-FR" dirty="0" err="1"/>
              <a:t>function</a:t>
            </a:r>
            <a:r>
              <a:rPr lang="fr-FR" dirty="0"/>
              <a:t> </a:t>
            </a:r>
            <a:r>
              <a:rPr lang="fr-FR" dirty="0" err="1"/>
              <a:t>checkStatus</a:t>
            </a:r>
            <a:endParaRPr lang="fr-FR" dirty="0"/>
          </a:p>
          <a:p>
            <a:pPr lvl="2"/>
            <a:r>
              <a:rPr lang="fr-FR" dirty="0"/>
              <a:t>Will </a:t>
            </a:r>
            <a:r>
              <a:rPr lang="fr-FR" dirty="0" err="1"/>
              <a:t>get</a:t>
            </a:r>
            <a:r>
              <a:rPr lang="fr-FR" dirty="0"/>
              <a:t> the « </a:t>
            </a:r>
            <a:r>
              <a:rPr lang="fr-FR" dirty="0" err="1"/>
              <a:t>disabled</a:t>
            </a:r>
            <a:r>
              <a:rPr lang="fr-FR" dirty="0"/>
              <a:t> » </a:t>
            </a:r>
            <a:r>
              <a:rPr lang="fr-FR" dirty="0" err="1"/>
              <a:t>attribute</a:t>
            </a:r>
            <a:r>
              <a:rPr lang="fr-FR" dirty="0"/>
              <a:t> on </a:t>
            </a:r>
            <a:r>
              <a:rPr lang="fr-FR" dirty="0" err="1"/>
              <a:t>every</a:t>
            </a:r>
            <a:r>
              <a:rPr lang="fr-FR" dirty="0"/>
              <a:t> </a:t>
            </a:r>
            <a:r>
              <a:rPr lang="fr-FR" dirty="0" err="1"/>
              <a:t>button</a:t>
            </a:r>
            <a:endParaRPr lang="fr-FR" dirty="0"/>
          </a:p>
          <a:p>
            <a:pPr lvl="2"/>
            <a:r>
              <a:rPr lang="fr-FR" dirty="0"/>
              <a:t>If </a:t>
            </a:r>
            <a:r>
              <a:rPr lang="fr-FR" dirty="0" err="1"/>
              <a:t>every</a:t>
            </a:r>
            <a:r>
              <a:rPr lang="fr-FR" dirty="0"/>
              <a:t> </a:t>
            </a:r>
            <a:r>
              <a:rPr lang="fr-FR" dirty="0" err="1"/>
              <a:t>button</a:t>
            </a:r>
            <a:r>
              <a:rPr lang="fr-FR" dirty="0"/>
              <a:t> </a:t>
            </a:r>
            <a:r>
              <a:rPr lang="fr-FR" dirty="0" err="1"/>
              <a:t>is</a:t>
            </a:r>
            <a:r>
              <a:rPr lang="fr-FR" dirty="0"/>
              <a:t> </a:t>
            </a:r>
            <a:r>
              <a:rPr lang="fr-FR" dirty="0" err="1"/>
              <a:t>disabled</a:t>
            </a:r>
            <a:r>
              <a:rPr lang="fr-FR" dirty="0"/>
              <a:t>:</a:t>
            </a:r>
          </a:p>
          <a:p>
            <a:pPr lvl="3"/>
            <a:r>
              <a:rPr lang="fr-FR" dirty="0"/>
              <a:t>Display a « You won » </a:t>
            </a:r>
            <a:r>
              <a:rPr lang="fr-FR" dirty="0" err="1"/>
              <a:t>alert</a:t>
            </a:r>
            <a:endParaRPr lang="fr-FR" dirty="0"/>
          </a:p>
          <a:p>
            <a:pPr lvl="3"/>
            <a:r>
              <a:rPr lang="fr-FR" dirty="0" err="1"/>
              <a:t>Clear</a:t>
            </a:r>
            <a:r>
              <a:rPr lang="fr-FR" dirty="0"/>
              <a:t> the timeout of the « You </a:t>
            </a:r>
            <a:r>
              <a:rPr lang="fr-FR" dirty="0" err="1"/>
              <a:t>lost</a:t>
            </a:r>
            <a:r>
              <a:rPr lang="fr-FR" dirty="0"/>
              <a:t> » </a:t>
            </a:r>
            <a:r>
              <a:rPr lang="fr-FR" dirty="0" err="1"/>
              <a:t>alert</a:t>
            </a:r>
            <a:r>
              <a:rPr lang="fr-FR" dirty="0"/>
              <a:t> </a:t>
            </a:r>
            <a:r>
              <a:rPr lang="fr-FR" dirty="0" smtClean="0"/>
              <a:t>»</a:t>
            </a:r>
          </a:p>
        </p:txBody>
      </p:sp>
      <p:sp>
        <p:nvSpPr>
          <p:cNvPr id="4" name="Espace réservé du contenu 3"/>
          <p:cNvSpPr>
            <a:spLocks noGrp="1"/>
          </p:cNvSpPr>
          <p:nvPr>
            <p:ph sz="quarter" idx="13"/>
          </p:nvPr>
        </p:nvSpPr>
        <p:spPr/>
        <p:txBody>
          <a:bodyPr/>
          <a:lstStyle/>
          <a:p>
            <a:r>
              <a:rPr lang="fr-FR" dirty="0" smtClean="0"/>
              <a:t>Callback Concept</a:t>
            </a:r>
            <a:endParaRPr lang="fr-FR" dirty="0"/>
          </a:p>
        </p:txBody>
      </p:sp>
      <p:pic>
        <p:nvPicPr>
          <p:cNvPr id="6"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Image 4"/>
          <p:cNvPicPr>
            <a:picLocks noChangeAspect="1"/>
          </p:cNvPicPr>
          <p:nvPr/>
        </p:nvPicPr>
        <p:blipFill>
          <a:blip r:embed="rId4"/>
          <a:stretch>
            <a:fillRect/>
          </a:stretch>
        </p:blipFill>
        <p:spPr>
          <a:xfrm>
            <a:off x="1062657" y="3505572"/>
            <a:ext cx="7225060" cy="140467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761774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to </a:t>
            </a:r>
            <a:br>
              <a:rPr lang="fr-FR" dirty="0" smtClean="0"/>
            </a:br>
            <a:r>
              <a:rPr lang="fr-FR" dirty="0" err="1" smtClean="0"/>
              <a:t>object</a:t>
            </a:r>
            <a:r>
              <a:rPr lang="fr-FR" dirty="0" smtClean="0"/>
              <a:t> </a:t>
            </a:r>
            <a:r>
              <a:rPr lang="fr-FR" dirty="0" err="1" smtClean="0"/>
              <a:t>modeling</a:t>
            </a:r>
            <a:endParaRPr lang="fr-FR" dirty="0"/>
          </a:p>
        </p:txBody>
      </p:sp>
      <p:sp>
        <p:nvSpPr>
          <p:cNvPr id="3" name="Espace réservé du texte 2"/>
          <p:cNvSpPr>
            <a:spLocks noGrp="1"/>
          </p:cNvSpPr>
          <p:nvPr>
            <p:ph type="body" idx="1"/>
          </p:nvPr>
        </p:nvSpPr>
        <p:spPr/>
        <p:txBody>
          <a:bodyPr/>
          <a:lstStyle/>
          <a:p>
            <a:r>
              <a:rPr lang="fr-FR" dirty="0" err="1" smtClean="0"/>
              <a:t>Discover</a:t>
            </a:r>
            <a:r>
              <a:rPr lang="fr-FR" dirty="0" smtClean="0"/>
              <a:t> JavaScript </a:t>
            </a:r>
            <a:r>
              <a:rPr lang="fr-FR" dirty="0" err="1" smtClean="0"/>
              <a:t>language</a:t>
            </a:r>
            <a:endParaRPr lang="fr-FR" dirty="0"/>
          </a:p>
        </p:txBody>
      </p:sp>
      <p:pic>
        <p:nvPicPr>
          <p:cNvPr id="4" name="Picture 14" descr="Ambient PC screen.">
            <a:hlinkClick r:id="rId2"/>
          </p:cNvPr>
          <p:cNvPicPr>
            <a:picLocks noChangeAspect="1" noChangeArrowheads="1"/>
          </p:cNvPicPr>
          <p:nvPr/>
        </p:nvPicPr>
        <p:blipFill>
          <a:blip r:embed="rId3"/>
          <a:srcRect/>
          <a:stretch>
            <a:fillRect/>
          </a:stretch>
        </p:blipFill>
        <p:spPr bwMode="auto">
          <a:xfrm>
            <a:off x="6012218" y="1921396"/>
            <a:ext cx="2520222" cy="1891308"/>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Presentation</a:t>
            </a:r>
            <a:endParaRPr lang="fr-FR" dirty="0"/>
          </a:p>
        </p:txBody>
      </p:sp>
      <p:sp>
        <p:nvSpPr>
          <p:cNvPr id="3" name="Espace réservé du contenu 2"/>
          <p:cNvSpPr>
            <a:spLocks noGrp="1"/>
          </p:cNvSpPr>
          <p:nvPr>
            <p:ph idx="1"/>
          </p:nvPr>
        </p:nvSpPr>
        <p:spPr/>
        <p:txBody>
          <a:bodyPr/>
          <a:lstStyle/>
          <a:p>
            <a:pPr eaLnBrk="1" hangingPunct="1">
              <a:lnSpc>
                <a:spcPct val="90000"/>
              </a:lnSpc>
            </a:pPr>
            <a:endParaRPr lang="fr-FR" dirty="0" smtClean="0"/>
          </a:p>
          <a:p>
            <a:pPr eaLnBrk="1" hangingPunct="1">
              <a:lnSpc>
                <a:spcPct val="90000"/>
              </a:lnSpc>
            </a:pPr>
            <a:r>
              <a:rPr lang="fr-FR" dirty="0" smtClean="0"/>
              <a:t>JavaScript </a:t>
            </a:r>
            <a:r>
              <a:rPr lang="fr-FR" dirty="0" err="1" smtClean="0"/>
              <a:t>is</a:t>
            </a:r>
            <a:r>
              <a:rPr lang="fr-FR" dirty="0" smtClean="0"/>
              <a:t> an Object </a:t>
            </a:r>
            <a:r>
              <a:rPr lang="fr-FR" dirty="0" err="1" smtClean="0"/>
              <a:t>Oriented</a:t>
            </a:r>
            <a:r>
              <a:rPr lang="fr-FR" dirty="0" smtClean="0"/>
              <a:t> </a:t>
            </a:r>
            <a:r>
              <a:rPr lang="fr-FR" dirty="0" err="1" smtClean="0"/>
              <a:t>Programming</a:t>
            </a:r>
            <a:r>
              <a:rPr lang="fr-FR" dirty="0" smtClean="0"/>
              <a:t> </a:t>
            </a:r>
            <a:r>
              <a:rPr lang="fr-FR" dirty="0" err="1" smtClean="0"/>
              <a:t>language</a:t>
            </a:r>
            <a:r>
              <a:rPr lang="fr-FR" dirty="0" smtClean="0"/>
              <a:t> </a:t>
            </a:r>
            <a:r>
              <a:rPr lang="fr-FR" dirty="0" err="1" smtClean="0"/>
              <a:t>that</a:t>
            </a:r>
            <a:r>
              <a:rPr lang="fr-FR" dirty="0" smtClean="0"/>
              <a:t> uses Prototypes</a:t>
            </a:r>
            <a:endParaRPr lang="fr-FR" dirty="0"/>
          </a:p>
          <a:p>
            <a:pPr eaLnBrk="1" hangingPunct="1">
              <a:lnSpc>
                <a:spcPct val="90000"/>
              </a:lnSpc>
            </a:pPr>
            <a:endParaRPr lang="fr-FR" dirty="0"/>
          </a:p>
          <a:p>
            <a:pPr eaLnBrk="1" hangingPunct="1">
              <a:lnSpc>
                <a:spcPct val="90000"/>
              </a:lnSpc>
            </a:pPr>
            <a:r>
              <a:rPr lang="fr-FR" dirty="0" err="1" smtClean="0"/>
              <a:t>We’ll</a:t>
            </a:r>
            <a:r>
              <a:rPr lang="fr-FR" dirty="0" smtClean="0"/>
              <a:t> </a:t>
            </a:r>
            <a:r>
              <a:rPr lang="fr-FR" dirty="0" err="1" smtClean="0"/>
              <a:t>see</a:t>
            </a:r>
            <a:r>
              <a:rPr lang="fr-FR" dirty="0" smtClean="0"/>
              <a:t> more about OOP </a:t>
            </a:r>
            <a:r>
              <a:rPr lang="fr-FR" dirty="0" err="1" smtClean="0"/>
              <a:t>next</a:t>
            </a:r>
            <a:r>
              <a:rPr lang="fr-FR" dirty="0" smtClean="0"/>
              <a:t> </a:t>
            </a:r>
            <a:r>
              <a:rPr lang="fr-FR" dirty="0" err="1" smtClean="0"/>
              <a:t>year</a:t>
            </a:r>
            <a:r>
              <a:rPr lang="fr-FR" dirty="0" smtClean="0"/>
              <a:t> but </a:t>
            </a:r>
            <a:r>
              <a:rPr lang="fr-FR" dirty="0" err="1" smtClean="0"/>
              <a:t>there</a:t>
            </a:r>
            <a:r>
              <a:rPr lang="fr-FR" dirty="0" smtClean="0"/>
              <a:t> are </a:t>
            </a:r>
            <a:r>
              <a:rPr lang="fr-FR" dirty="0" err="1" smtClean="0"/>
              <a:t>some</a:t>
            </a:r>
            <a:r>
              <a:rPr lang="fr-FR" dirty="0" smtClean="0"/>
              <a:t> basic concepts </a:t>
            </a:r>
            <a:r>
              <a:rPr lang="fr-FR" dirty="0" err="1" smtClean="0"/>
              <a:t>we</a:t>
            </a:r>
            <a:r>
              <a:rPr lang="fr-FR" dirty="0" smtClean="0"/>
              <a:t> have to </a:t>
            </a:r>
            <a:r>
              <a:rPr lang="fr-FR" dirty="0" err="1" smtClean="0"/>
              <a:t>see</a:t>
            </a:r>
            <a:r>
              <a:rPr lang="fr-FR" dirty="0"/>
              <a:t> </a:t>
            </a:r>
            <a:r>
              <a:rPr lang="fr-FR" dirty="0" err="1" smtClean="0"/>
              <a:t>during</a:t>
            </a:r>
            <a:r>
              <a:rPr lang="fr-FR" dirty="0" smtClean="0"/>
              <a:t> </a:t>
            </a:r>
            <a:r>
              <a:rPr lang="fr-FR" dirty="0" err="1" smtClean="0"/>
              <a:t>this</a:t>
            </a:r>
            <a:r>
              <a:rPr lang="fr-FR" dirty="0" smtClean="0"/>
              <a:t> course…</a:t>
            </a:r>
            <a:endParaRPr lang="fr-FR" dirty="0"/>
          </a:p>
        </p:txBody>
      </p:sp>
      <p:sp>
        <p:nvSpPr>
          <p:cNvPr id="4" name="Espace réservé du contenu 3"/>
          <p:cNvSpPr>
            <a:spLocks noGrp="1"/>
          </p:cNvSpPr>
          <p:nvPr>
            <p:ph sz="quarter" idx="13"/>
          </p:nvPr>
        </p:nvSpPr>
        <p:spPr/>
        <p:txBody>
          <a:bodyPr/>
          <a:lstStyle/>
          <a:p>
            <a:r>
              <a:rPr lang="fr-FR" dirty="0"/>
              <a:t>Introduction to </a:t>
            </a:r>
            <a:r>
              <a:rPr lang="fr-FR" dirty="0" err="1" smtClean="0"/>
              <a:t>object</a:t>
            </a:r>
            <a:r>
              <a:rPr lang="fr-FR" dirty="0" smtClean="0"/>
              <a:t> </a:t>
            </a:r>
            <a:r>
              <a:rPr lang="fr-FR" dirty="0" err="1"/>
              <a:t>modeling</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0821469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Presentation</a:t>
            </a:r>
            <a:endParaRPr lang="fr-FR" dirty="0"/>
          </a:p>
        </p:txBody>
      </p:sp>
      <p:sp>
        <p:nvSpPr>
          <p:cNvPr id="3" name="Espace réservé du contenu 2"/>
          <p:cNvSpPr>
            <a:spLocks noGrp="1"/>
          </p:cNvSpPr>
          <p:nvPr>
            <p:ph idx="1"/>
          </p:nvPr>
        </p:nvSpPr>
        <p:spPr/>
        <p:txBody>
          <a:bodyPr/>
          <a:lstStyle/>
          <a:p>
            <a:pPr eaLnBrk="1" hangingPunct="1">
              <a:lnSpc>
                <a:spcPct val="90000"/>
              </a:lnSpc>
            </a:pPr>
            <a:r>
              <a:rPr lang="fr-FR" dirty="0" err="1" smtClean="0"/>
              <a:t>Objects</a:t>
            </a:r>
            <a:r>
              <a:rPr lang="fr-FR" dirty="0" smtClean="0"/>
              <a:t> in JavaScript are mutable </a:t>
            </a:r>
            <a:r>
              <a:rPr lang="fr-FR" dirty="0" err="1" smtClean="0"/>
              <a:t>keyed</a:t>
            </a:r>
            <a:r>
              <a:rPr lang="fr-FR" dirty="0" smtClean="0"/>
              <a:t> collections</a:t>
            </a:r>
          </a:p>
          <a:p>
            <a:pPr eaLnBrk="1" hangingPunct="1">
              <a:lnSpc>
                <a:spcPct val="90000"/>
              </a:lnSpc>
            </a:pPr>
            <a:endParaRPr lang="fr-FR" dirty="0"/>
          </a:p>
          <a:p>
            <a:pPr eaLnBrk="1" hangingPunct="1">
              <a:lnSpc>
                <a:spcPct val="90000"/>
              </a:lnSpc>
            </a:pPr>
            <a:r>
              <a:rPr lang="fr-FR" i="1" dirty="0" err="1" smtClean="0"/>
              <a:t>number</a:t>
            </a:r>
            <a:r>
              <a:rPr lang="fr-FR" dirty="0" smtClean="0"/>
              <a:t>, </a:t>
            </a:r>
            <a:r>
              <a:rPr lang="fr-FR" i="1" dirty="0" smtClean="0"/>
              <a:t>string</a:t>
            </a:r>
            <a:r>
              <a:rPr lang="fr-FR" dirty="0" smtClean="0"/>
              <a:t>, </a:t>
            </a:r>
            <a:r>
              <a:rPr lang="fr-FR" i="1" dirty="0" err="1" smtClean="0"/>
              <a:t>boolean</a:t>
            </a:r>
            <a:r>
              <a:rPr lang="fr-FR" dirty="0" smtClean="0"/>
              <a:t>, </a:t>
            </a:r>
            <a:r>
              <a:rPr lang="fr-FR" i="1" dirty="0" err="1" smtClean="0"/>
              <a:t>null</a:t>
            </a:r>
            <a:r>
              <a:rPr lang="fr-FR" dirty="0" smtClean="0"/>
              <a:t> and </a:t>
            </a:r>
            <a:r>
              <a:rPr lang="fr-FR" i="1" dirty="0" err="1" smtClean="0"/>
              <a:t>undefined</a:t>
            </a:r>
            <a:r>
              <a:rPr lang="fr-FR" dirty="0" smtClean="0"/>
              <a:t> are primitive types</a:t>
            </a:r>
          </a:p>
          <a:p>
            <a:pPr eaLnBrk="1" hangingPunct="1">
              <a:lnSpc>
                <a:spcPct val="90000"/>
              </a:lnSpc>
            </a:pPr>
            <a:endParaRPr lang="fr-FR" dirty="0"/>
          </a:p>
          <a:p>
            <a:pPr eaLnBrk="1" hangingPunct="1">
              <a:lnSpc>
                <a:spcPct val="90000"/>
              </a:lnSpc>
            </a:pPr>
            <a:r>
              <a:rPr lang="fr-FR" i="1" dirty="0" err="1" smtClean="0"/>
              <a:t>Arrays</a:t>
            </a:r>
            <a:r>
              <a:rPr lang="fr-FR" dirty="0" smtClean="0"/>
              <a:t> are </a:t>
            </a:r>
            <a:r>
              <a:rPr lang="fr-FR" dirty="0" err="1" smtClean="0"/>
              <a:t>objects</a:t>
            </a:r>
            <a:endParaRPr lang="fr-FR" dirty="0"/>
          </a:p>
        </p:txBody>
      </p:sp>
      <p:sp>
        <p:nvSpPr>
          <p:cNvPr id="4" name="Espace réservé du contenu 3"/>
          <p:cNvSpPr>
            <a:spLocks noGrp="1"/>
          </p:cNvSpPr>
          <p:nvPr>
            <p:ph sz="quarter" idx="13"/>
          </p:nvPr>
        </p:nvSpPr>
        <p:spPr/>
        <p:txBody>
          <a:bodyPr/>
          <a:lstStyle/>
          <a:p>
            <a:r>
              <a:rPr lang="fr-FR" dirty="0"/>
              <a:t>Introduction to </a:t>
            </a:r>
            <a:r>
              <a:rPr lang="fr-FR" dirty="0" err="1"/>
              <a:t>object</a:t>
            </a:r>
            <a:r>
              <a:rPr lang="fr-FR" dirty="0"/>
              <a:t> </a:t>
            </a:r>
            <a:r>
              <a:rPr lang="fr-FR" dirty="0" err="1"/>
              <a:t>modeling</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438175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Presentation</a:t>
            </a:r>
            <a:endParaRPr lang="fr-FR" dirty="0"/>
          </a:p>
        </p:txBody>
      </p:sp>
      <p:sp>
        <p:nvSpPr>
          <p:cNvPr id="3" name="Espace réservé du contenu 2"/>
          <p:cNvSpPr>
            <a:spLocks noGrp="1"/>
          </p:cNvSpPr>
          <p:nvPr>
            <p:ph idx="1"/>
          </p:nvPr>
        </p:nvSpPr>
        <p:spPr/>
        <p:txBody>
          <a:bodyPr/>
          <a:lstStyle/>
          <a:p>
            <a:pPr eaLnBrk="1" hangingPunct="1">
              <a:lnSpc>
                <a:spcPct val="90000"/>
              </a:lnSpc>
            </a:pPr>
            <a:r>
              <a:rPr lang="fr-FR" dirty="0" smtClean="0"/>
              <a:t>An </a:t>
            </a:r>
            <a:r>
              <a:rPr lang="fr-FR" dirty="0" err="1" smtClean="0"/>
              <a:t>object</a:t>
            </a:r>
            <a:r>
              <a:rPr lang="fr-FR" dirty="0" smtClean="0"/>
              <a:t> </a:t>
            </a:r>
            <a:r>
              <a:rPr lang="fr-FR" dirty="0" err="1" smtClean="0"/>
              <a:t>contains</a:t>
            </a:r>
            <a:r>
              <a:rPr lang="fr-FR" dirty="0" smtClean="0"/>
              <a:t> </a:t>
            </a:r>
            <a:r>
              <a:rPr lang="fr-FR" dirty="0" err="1" smtClean="0"/>
              <a:t>properties</a:t>
            </a:r>
            <a:endParaRPr lang="fr-FR" dirty="0" smtClean="0"/>
          </a:p>
          <a:p>
            <a:pPr eaLnBrk="1" hangingPunct="1">
              <a:lnSpc>
                <a:spcPct val="90000"/>
              </a:lnSpc>
            </a:pPr>
            <a:endParaRPr lang="fr-FR" dirty="0"/>
          </a:p>
          <a:p>
            <a:pPr eaLnBrk="1" hangingPunct="1">
              <a:lnSpc>
                <a:spcPct val="90000"/>
              </a:lnSpc>
            </a:pPr>
            <a:r>
              <a:rPr lang="fr-FR" dirty="0" smtClean="0"/>
              <a:t>A </a:t>
            </a:r>
            <a:r>
              <a:rPr lang="fr-FR" dirty="0" err="1" smtClean="0"/>
              <a:t>property</a:t>
            </a:r>
            <a:r>
              <a:rPr lang="fr-FR" dirty="0" smtClean="0"/>
              <a:t> has a </a:t>
            </a:r>
            <a:r>
              <a:rPr lang="fr-FR" dirty="0" err="1" smtClean="0"/>
              <a:t>name</a:t>
            </a:r>
            <a:r>
              <a:rPr lang="fr-FR" dirty="0" smtClean="0"/>
              <a:t> and a value</a:t>
            </a:r>
            <a:endParaRPr lang="fr-FR" dirty="0"/>
          </a:p>
          <a:p>
            <a:pPr lvl="1" eaLnBrk="1" hangingPunct="1">
              <a:lnSpc>
                <a:spcPct val="90000"/>
              </a:lnSpc>
            </a:pPr>
            <a:r>
              <a:rPr lang="fr-FR" dirty="0" smtClean="0"/>
              <a:t>A </a:t>
            </a:r>
            <a:r>
              <a:rPr lang="fr-FR" dirty="0" err="1" smtClean="0"/>
              <a:t>property</a:t>
            </a:r>
            <a:r>
              <a:rPr lang="fr-FR" dirty="0" smtClean="0"/>
              <a:t> </a:t>
            </a:r>
            <a:r>
              <a:rPr lang="fr-FR" dirty="0" err="1" smtClean="0"/>
              <a:t>name</a:t>
            </a:r>
            <a:r>
              <a:rPr lang="fr-FR" dirty="0" smtClean="0"/>
              <a:t> </a:t>
            </a:r>
            <a:r>
              <a:rPr lang="fr-FR" dirty="0" err="1" smtClean="0"/>
              <a:t>can</a:t>
            </a:r>
            <a:r>
              <a:rPr lang="fr-FR" dirty="0" smtClean="0"/>
              <a:t> </a:t>
            </a:r>
            <a:r>
              <a:rPr lang="fr-FR" dirty="0" err="1" smtClean="0"/>
              <a:t>be</a:t>
            </a:r>
            <a:r>
              <a:rPr lang="fr-FR" dirty="0" smtClean="0"/>
              <a:t> </a:t>
            </a:r>
            <a:r>
              <a:rPr lang="fr-FR" dirty="0" err="1" smtClean="0"/>
              <a:t>any</a:t>
            </a:r>
            <a:r>
              <a:rPr lang="fr-FR" dirty="0" smtClean="0"/>
              <a:t> string</a:t>
            </a:r>
          </a:p>
          <a:p>
            <a:pPr lvl="1" eaLnBrk="1" hangingPunct="1">
              <a:lnSpc>
                <a:spcPct val="90000"/>
              </a:lnSpc>
            </a:pPr>
            <a:r>
              <a:rPr lang="fr-FR" dirty="0" smtClean="0"/>
              <a:t>A </a:t>
            </a:r>
            <a:r>
              <a:rPr lang="fr-FR" dirty="0" err="1" smtClean="0"/>
              <a:t>property</a:t>
            </a:r>
            <a:r>
              <a:rPr lang="fr-FR" dirty="0" smtClean="0"/>
              <a:t> value </a:t>
            </a:r>
            <a:r>
              <a:rPr lang="fr-FR" dirty="0" err="1" smtClean="0"/>
              <a:t>can</a:t>
            </a:r>
            <a:r>
              <a:rPr lang="fr-FR" dirty="0" smtClean="0"/>
              <a:t> </a:t>
            </a:r>
            <a:r>
              <a:rPr lang="fr-FR" dirty="0" err="1" smtClean="0"/>
              <a:t>be</a:t>
            </a:r>
            <a:r>
              <a:rPr lang="fr-FR" dirty="0" smtClean="0"/>
              <a:t> </a:t>
            </a:r>
            <a:r>
              <a:rPr lang="fr-FR" dirty="0" err="1" smtClean="0"/>
              <a:t>any</a:t>
            </a:r>
            <a:r>
              <a:rPr lang="fr-FR" dirty="0" smtClean="0"/>
              <a:t> JavaScript value</a:t>
            </a:r>
          </a:p>
          <a:p>
            <a:pPr lvl="2" eaLnBrk="1" hangingPunct="1">
              <a:lnSpc>
                <a:spcPct val="90000"/>
              </a:lnSpc>
            </a:pPr>
            <a:r>
              <a:rPr lang="fr-FR" dirty="0" smtClean="0"/>
              <a:t>Strings</a:t>
            </a:r>
          </a:p>
          <a:p>
            <a:pPr lvl="2" eaLnBrk="1" hangingPunct="1">
              <a:lnSpc>
                <a:spcPct val="90000"/>
              </a:lnSpc>
            </a:pPr>
            <a:r>
              <a:rPr lang="fr-FR" dirty="0" err="1" smtClean="0"/>
              <a:t>Arrays</a:t>
            </a:r>
            <a:r>
              <a:rPr lang="fr-FR" dirty="0" smtClean="0"/>
              <a:t> </a:t>
            </a:r>
          </a:p>
          <a:p>
            <a:pPr lvl="2" eaLnBrk="1" hangingPunct="1">
              <a:lnSpc>
                <a:spcPct val="90000"/>
              </a:lnSpc>
            </a:pPr>
            <a:r>
              <a:rPr lang="fr-FR" dirty="0" err="1" smtClean="0"/>
              <a:t>Functions</a:t>
            </a:r>
            <a:r>
              <a:rPr lang="fr-FR" dirty="0" smtClean="0"/>
              <a:t>!</a:t>
            </a:r>
          </a:p>
        </p:txBody>
      </p:sp>
      <p:sp>
        <p:nvSpPr>
          <p:cNvPr id="4" name="Espace réservé du contenu 3"/>
          <p:cNvSpPr>
            <a:spLocks noGrp="1"/>
          </p:cNvSpPr>
          <p:nvPr>
            <p:ph sz="quarter" idx="13"/>
          </p:nvPr>
        </p:nvSpPr>
        <p:spPr/>
        <p:txBody>
          <a:bodyPr/>
          <a:lstStyle/>
          <a:p>
            <a:r>
              <a:rPr lang="fr-FR" dirty="0"/>
              <a:t>Introduction to </a:t>
            </a:r>
            <a:r>
              <a:rPr lang="fr-FR" dirty="0" err="1"/>
              <a:t>object</a:t>
            </a:r>
            <a:r>
              <a:rPr lang="fr-FR" dirty="0"/>
              <a:t> </a:t>
            </a:r>
            <a:r>
              <a:rPr lang="fr-FR" dirty="0" err="1"/>
              <a:t>modeling</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2321757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Presentation</a:t>
            </a:r>
            <a:endParaRPr lang="fr-FR" dirty="0"/>
          </a:p>
        </p:txBody>
      </p:sp>
      <p:sp>
        <p:nvSpPr>
          <p:cNvPr id="3" name="Espace réservé du contenu 2"/>
          <p:cNvSpPr>
            <a:spLocks noGrp="1"/>
          </p:cNvSpPr>
          <p:nvPr>
            <p:ph idx="1"/>
          </p:nvPr>
        </p:nvSpPr>
        <p:spPr/>
        <p:txBody>
          <a:bodyPr/>
          <a:lstStyle/>
          <a:p>
            <a:pPr eaLnBrk="1" hangingPunct="1">
              <a:lnSpc>
                <a:spcPct val="90000"/>
              </a:lnSpc>
            </a:pPr>
            <a:endParaRPr lang="en-US" dirty="0" smtClean="0"/>
          </a:p>
          <a:p>
            <a:pPr eaLnBrk="1" hangingPunct="1">
              <a:lnSpc>
                <a:spcPct val="90000"/>
              </a:lnSpc>
            </a:pPr>
            <a:r>
              <a:rPr lang="en-US" dirty="0" smtClean="0"/>
              <a:t>There </a:t>
            </a:r>
            <a:r>
              <a:rPr lang="en-US" dirty="0"/>
              <a:t>are several ways to declare an </a:t>
            </a:r>
            <a:r>
              <a:rPr lang="en-US" dirty="0" smtClean="0"/>
              <a:t>object</a:t>
            </a:r>
          </a:p>
          <a:p>
            <a:pPr eaLnBrk="1" hangingPunct="1">
              <a:lnSpc>
                <a:spcPct val="90000"/>
              </a:lnSpc>
            </a:pPr>
            <a:endParaRPr lang="en-US" dirty="0"/>
          </a:p>
          <a:p>
            <a:pPr eaLnBrk="1" hangingPunct="1">
              <a:lnSpc>
                <a:spcPct val="90000"/>
              </a:lnSpc>
            </a:pPr>
            <a:r>
              <a:rPr lang="en-US" dirty="0" smtClean="0"/>
              <a:t>We’re </a:t>
            </a:r>
            <a:r>
              <a:rPr lang="en-US" dirty="0"/>
              <a:t>going to see just one during this </a:t>
            </a:r>
            <a:r>
              <a:rPr lang="en-US" dirty="0" smtClean="0"/>
              <a:t>course!</a:t>
            </a:r>
          </a:p>
          <a:p>
            <a:pPr eaLnBrk="1" hangingPunct="1">
              <a:lnSpc>
                <a:spcPct val="90000"/>
              </a:lnSpc>
            </a:pPr>
            <a:endParaRPr lang="en-US" dirty="0"/>
          </a:p>
          <a:p>
            <a:pPr eaLnBrk="1" hangingPunct="1">
              <a:lnSpc>
                <a:spcPct val="90000"/>
              </a:lnSpc>
            </a:pPr>
            <a:r>
              <a:rPr lang="en-US" dirty="0" smtClean="0"/>
              <a:t>That’s called : </a:t>
            </a:r>
            <a:r>
              <a:rPr lang="en-US" b="1" dirty="0" smtClean="0"/>
              <a:t>Object Literals</a:t>
            </a:r>
            <a:endParaRPr lang="en-US" b="1" dirty="0"/>
          </a:p>
          <a:p>
            <a:pPr eaLnBrk="1" hangingPunct="1">
              <a:lnSpc>
                <a:spcPct val="90000"/>
              </a:lnSpc>
            </a:pPr>
            <a:endParaRPr lang="fr-FR" dirty="0"/>
          </a:p>
        </p:txBody>
      </p:sp>
      <p:sp>
        <p:nvSpPr>
          <p:cNvPr id="4" name="Espace réservé du contenu 3"/>
          <p:cNvSpPr>
            <a:spLocks noGrp="1"/>
          </p:cNvSpPr>
          <p:nvPr>
            <p:ph sz="quarter" idx="13"/>
          </p:nvPr>
        </p:nvSpPr>
        <p:spPr/>
        <p:txBody>
          <a:bodyPr/>
          <a:lstStyle/>
          <a:p>
            <a:r>
              <a:rPr lang="fr-FR" dirty="0"/>
              <a:t>Introduction to </a:t>
            </a:r>
            <a:r>
              <a:rPr lang="fr-FR" dirty="0" err="1"/>
              <a:t>object</a:t>
            </a:r>
            <a:r>
              <a:rPr lang="fr-FR" dirty="0"/>
              <a:t> </a:t>
            </a:r>
            <a:r>
              <a:rPr lang="fr-FR" dirty="0" err="1"/>
              <a:t>modeling</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292694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Object Literals</a:t>
            </a:r>
            <a:endParaRPr lang="en-US" dirty="0"/>
          </a:p>
        </p:txBody>
      </p:sp>
      <p:sp>
        <p:nvSpPr>
          <p:cNvPr id="3" name="Espace réservé du contenu 2"/>
          <p:cNvSpPr>
            <a:spLocks noGrp="1"/>
          </p:cNvSpPr>
          <p:nvPr>
            <p:ph idx="1"/>
          </p:nvPr>
        </p:nvSpPr>
        <p:spPr/>
        <p:txBody>
          <a:bodyPr/>
          <a:lstStyle/>
          <a:p>
            <a:pPr eaLnBrk="1" hangingPunct="1">
              <a:lnSpc>
                <a:spcPct val="90000"/>
              </a:lnSpc>
            </a:pPr>
            <a:r>
              <a:rPr lang="en-US" dirty="0" smtClean="0"/>
              <a:t>Convenient notation for creating new objects</a:t>
            </a:r>
          </a:p>
          <a:p>
            <a:pPr eaLnBrk="1" hangingPunct="1">
              <a:lnSpc>
                <a:spcPct val="90000"/>
              </a:lnSpc>
            </a:pPr>
            <a:endParaRPr lang="en-US" dirty="0"/>
          </a:p>
          <a:p>
            <a:pPr eaLnBrk="1" hangingPunct="1">
              <a:lnSpc>
                <a:spcPct val="90000"/>
              </a:lnSpc>
            </a:pPr>
            <a:r>
              <a:rPr lang="en-US" dirty="0" smtClean="0"/>
              <a:t>A pair of curly braces surrounding zero or more name/value pairs:</a:t>
            </a:r>
          </a:p>
        </p:txBody>
      </p:sp>
      <p:sp>
        <p:nvSpPr>
          <p:cNvPr id="4" name="Espace réservé du contenu 3"/>
          <p:cNvSpPr>
            <a:spLocks noGrp="1"/>
          </p:cNvSpPr>
          <p:nvPr>
            <p:ph sz="quarter" idx="13"/>
          </p:nvPr>
        </p:nvSpPr>
        <p:spPr/>
        <p:txBody>
          <a:bodyPr/>
          <a:lstStyle/>
          <a:p>
            <a:r>
              <a:rPr lang="fr-FR" dirty="0"/>
              <a:t>Introduction to </a:t>
            </a:r>
            <a:r>
              <a:rPr lang="fr-FR" dirty="0" err="1"/>
              <a:t>object</a:t>
            </a:r>
            <a:r>
              <a:rPr lang="fr-FR" dirty="0"/>
              <a:t> </a:t>
            </a:r>
            <a:r>
              <a:rPr lang="fr-FR" dirty="0" err="1"/>
              <a:t>modeling</a:t>
            </a:r>
            <a:endParaRPr lang="fr-FR" dirty="0"/>
          </a:p>
        </p:txBody>
      </p:sp>
      <p:sp>
        <p:nvSpPr>
          <p:cNvPr id="5" name="Rectangle à coins arrondis 4"/>
          <p:cNvSpPr/>
          <p:nvPr/>
        </p:nvSpPr>
        <p:spPr>
          <a:xfrm>
            <a:off x="179512" y="3217540"/>
            <a:ext cx="8785225" cy="201622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smtClean="0">
                <a:latin typeface="Courier New" pitchFamily="1" charset="0"/>
                <a:ea typeface="ＭＳ Ｐゴシック" pitchFamily="1" charset="-128"/>
              </a:rPr>
              <a:t> barney = {</a:t>
            </a:r>
          </a:p>
          <a:p>
            <a:pPr eaLnBrk="1" hangingPunct="1">
              <a:buFont typeface="Wingdings" pitchFamily="1" charset="2"/>
              <a:buNone/>
            </a:pPr>
            <a:r>
              <a:rPr lang="fr-CH" b="1" dirty="0" smtClean="0">
                <a:latin typeface="Courier New" pitchFamily="1" charset="0"/>
                <a:ea typeface="ＭＳ Ｐゴシック" pitchFamily="1" charset="-128"/>
              </a:rPr>
              <a:t>	</a:t>
            </a:r>
            <a:r>
              <a:rPr lang="fr-CH" b="1" dirty="0" smtClean="0">
                <a:solidFill>
                  <a:srgbClr val="7F7F7F"/>
                </a:solidFill>
                <a:latin typeface="Courier New" pitchFamily="1" charset="0"/>
                <a:ea typeface="ＭＳ Ｐゴシック" pitchFamily="1" charset="-128"/>
              </a:rPr>
              <a:t>"</a:t>
            </a:r>
            <a:r>
              <a:rPr lang="fr-CH" b="1" dirty="0">
                <a:solidFill>
                  <a:srgbClr val="00B050"/>
                </a:solidFill>
                <a:latin typeface="Courier New" pitchFamily="1" charset="0"/>
              </a:rPr>
              <a:t>firstName</a:t>
            </a:r>
            <a:r>
              <a:rPr lang="fr-CH" b="1" dirty="0" smtClean="0">
                <a:solidFill>
                  <a:srgbClr val="7F7F7F"/>
                </a:solidFill>
                <a:latin typeface="Courier New" pitchFamily="1" charset="0"/>
                <a:ea typeface="ＭＳ Ｐゴシック" pitchFamily="1" charset="-128"/>
              </a:rPr>
              <a:t>"</a:t>
            </a:r>
            <a:r>
              <a:rPr lang="fr-CH" b="1" dirty="0" smtClean="0">
                <a:latin typeface="Courier New" pitchFamily="1" charset="0"/>
                <a:ea typeface="ＭＳ Ｐゴシック" pitchFamily="1" charset="-128"/>
              </a:rPr>
              <a:t>: </a:t>
            </a:r>
            <a:r>
              <a:rPr lang="fr-CH" b="1" dirty="0" smtClean="0">
                <a:solidFill>
                  <a:srgbClr val="7F7F7F"/>
                </a:solidFill>
                <a:latin typeface="Courier New" pitchFamily="1" charset="0"/>
                <a:ea typeface="ＭＳ Ｐゴシック" pitchFamily="1" charset="-128"/>
              </a:rPr>
              <a:t>"</a:t>
            </a:r>
            <a:r>
              <a:rPr lang="fr-CH" b="1" dirty="0">
                <a:solidFill>
                  <a:srgbClr val="00B050"/>
                </a:solidFill>
                <a:latin typeface="Courier New" pitchFamily="1" charset="0"/>
              </a:rPr>
              <a:t>Barney</a:t>
            </a:r>
            <a:r>
              <a:rPr lang="fr-CH" b="1" dirty="0" smtClean="0">
                <a:solidFill>
                  <a:srgbClr val="7F7F7F"/>
                </a:solidFill>
                <a:latin typeface="Courier New" pitchFamily="1" charset="0"/>
                <a:ea typeface="ＭＳ Ｐゴシック" pitchFamily="1" charset="-128"/>
              </a:rPr>
              <a:t>"</a:t>
            </a:r>
            <a:r>
              <a:rPr lang="fr-CH" b="1" dirty="0" smtClean="0">
                <a:latin typeface="Courier New" pitchFamily="1" charset="0"/>
                <a:ea typeface="ＭＳ Ｐゴシック" pitchFamily="1" charset="-128"/>
              </a:rPr>
              <a:t>,</a:t>
            </a:r>
          </a:p>
          <a:p>
            <a:pPr eaLnBrk="1" hangingPunct="1"/>
            <a:r>
              <a:rPr lang="fr-CH" b="1" dirty="0">
                <a:latin typeface="Courier New" pitchFamily="1" charset="0"/>
                <a:ea typeface="ＭＳ Ｐゴシック" pitchFamily="1" charset="-128"/>
              </a:rPr>
              <a:t>	</a:t>
            </a:r>
            <a:r>
              <a:rPr lang="fr-CH" b="1" dirty="0" smtClean="0">
                <a:solidFill>
                  <a:srgbClr val="7F7F7F"/>
                </a:solidFill>
                <a:latin typeface="Courier New" pitchFamily="1" charset="0"/>
                <a:ea typeface="ＭＳ Ｐゴシック" pitchFamily="1" charset="-128"/>
              </a:rPr>
              <a:t>"</a:t>
            </a:r>
            <a:r>
              <a:rPr lang="fr-CH" b="1" dirty="0">
                <a:solidFill>
                  <a:srgbClr val="00B050"/>
                </a:solidFill>
                <a:latin typeface="Courier New" pitchFamily="1" charset="0"/>
              </a:rPr>
              <a:t>lastName</a:t>
            </a:r>
            <a:r>
              <a:rPr lang="fr-CH" b="1" dirty="0" smtClean="0">
                <a:solidFill>
                  <a:srgbClr val="7F7F7F"/>
                </a:solidFill>
                <a:latin typeface="Courier New" pitchFamily="1" charset="0"/>
                <a:ea typeface="ＭＳ Ｐゴシック" pitchFamily="1" charset="-128"/>
              </a:rPr>
              <a:t>"</a:t>
            </a:r>
            <a:r>
              <a:rPr lang="fr-CH" b="1" dirty="0">
                <a:latin typeface="Courier New" pitchFamily="1" charset="0"/>
                <a:ea typeface="ＭＳ Ｐゴシック" pitchFamily="1" charset="-128"/>
              </a:rPr>
              <a:t>: </a:t>
            </a:r>
            <a:r>
              <a:rPr lang="fr-CH" b="1" dirty="0" smtClean="0">
                <a:solidFill>
                  <a:srgbClr val="7F7F7F"/>
                </a:solidFill>
                <a:latin typeface="Courier New" pitchFamily="1" charset="0"/>
                <a:ea typeface="ＭＳ Ｐゴシック" pitchFamily="1" charset="-128"/>
              </a:rPr>
              <a:t>"</a:t>
            </a:r>
            <a:r>
              <a:rPr lang="fr-CH" b="1" dirty="0">
                <a:solidFill>
                  <a:srgbClr val="00B050"/>
                </a:solidFill>
                <a:latin typeface="Courier New" pitchFamily="1" charset="0"/>
              </a:rPr>
              <a:t>Stinson</a:t>
            </a:r>
            <a:r>
              <a:rPr lang="fr-CH" b="1" dirty="0" smtClean="0">
                <a:solidFill>
                  <a:srgbClr val="7F7F7F"/>
                </a:solidFill>
                <a:latin typeface="Courier New" pitchFamily="1" charset="0"/>
                <a:ea typeface="ＭＳ Ｐゴシック" pitchFamily="1" charset="-128"/>
              </a:rPr>
              <a:t>"</a:t>
            </a:r>
            <a:r>
              <a:rPr lang="fr-CH" b="1" dirty="0" smtClean="0">
                <a:latin typeface="Courier New" pitchFamily="1" charset="0"/>
                <a:ea typeface="ＭＳ Ｐゴシック" pitchFamily="1" charset="-128"/>
              </a:rPr>
              <a:t>,</a:t>
            </a:r>
          </a:p>
          <a:p>
            <a:pPr eaLnBrk="1" hangingPunct="1"/>
            <a:r>
              <a:rPr lang="fr-CH" b="1" dirty="0">
                <a:latin typeface="Courier New" pitchFamily="1" charset="0"/>
                <a:ea typeface="ＭＳ Ｐゴシック" pitchFamily="1" charset="-128"/>
              </a:rPr>
              <a:t>	</a:t>
            </a:r>
            <a:r>
              <a:rPr lang="fr-CH" b="1" dirty="0" smtClean="0">
                <a:solidFill>
                  <a:srgbClr val="7F7F7F"/>
                </a:solidFill>
                <a:latin typeface="Courier New" pitchFamily="1" charset="0"/>
                <a:ea typeface="ＭＳ Ｐゴシック" pitchFamily="1" charset="-128"/>
              </a:rPr>
              <a:t>"</a:t>
            </a:r>
            <a:r>
              <a:rPr lang="fr-CH" b="1" dirty="0">
                <a:solidFill>
                  <a:srgbClr val="00B050"/>
                </a:solidFill>
                <a:latin typeface="Courier New" pitchFamily="1" charset="0"/>
              </a:rPr>
              <a:t>saySmthg</a:t>
            </a:r>
            <a:r>
              <a:rPr lang="fr-CH" b="1" dirty="0" smtClean="0">
                <a:solidFill>
                  <a:srgbClr val="7F7F7F"/>
                </a:solidFill>
                <a:latin typeface="Courier New" pitchFamily="1" charset="0"/>
                <a:ea typeface="ＭＳ Ｐゴシック" pitchFamily="1" charset="-128"/>
              </a:rPr>
              <a:t>"</a:t>
            </a:r>
            <a:r>
              <a:rPr lang="fr-CH" b="1" dirty="0" smtClean="0">
                <a:latin typeface="Courier New" pitchFamily="1" charset="0"/>
                <a:ea typeface="ＭＳ Ｐゴシック" pitchFamily="1" charset="-128"/>
              </a:rPr>
              <a:t>: </a:t>
            </a:r>
            <a:r>
              <a:rPr lang="fr-CH" b="1" dirty="0">
                <a:solidFill>
                  <a:srgbClr val="0070C0"/>
                </a:solidFill>
                <a:latin typeface="Courier New" pitchFamily="-106" charset="0"/>
                <a:ea typeface="ＭＳ Ｐゴシック" pitchFamily="-106" charset="-128"/>
                <a:cs typeface="Courier New" pitchFamily="-106" charset="0"/>
              </a:rPr>
              <a:t>function</a:t>
            </a:r>
            <a:r>
              <a:rPr lang="fr-CH" b="1" dirty="0" smtClean="0">
                <a:latin typeface="Courier New" pitchFamily="1" charset="0"/>
                <a:ea typeface="ＭＳ Ｐゴシック" pitchFamily="1" charset="-128"/>
              </a:rPr>
              <a:t>() { </a:t>
            </a:r>
          </a:p>
          <a:p>
            <a:pPr eaLnBrk="1" hangingPunct="1"/>
            <a:r>
              <a:rPr lang="fr-CH" b="1" dirty="0">
                <a:latin typeface="Courier New" pitchFamily="1" charset="0"/>
                <a:ea typeface="ＭＳ Ｐゴシック" pitchFamily="1" charset="-128"/>
              </a:rPr>
              <a:t>	</a:t>
            </a:r>
            <a:r>
              <a:rPr lang="fr-CH" b="1" dirty="0" smtClean="0">
                <a:latin typeface="Courier New" pitchFamily="1" charset="0"/>
                <a:ea typeface="ＭＳ Ｐゴシック" pitchFamily="1" charset="-128"/>
              </a:rPr>
              <a:t>	console.log(</a:t>
            </a:r>
            <a:r>
              <a:rPr lang="fr-CH" b="1" dirty="0" smtClean="0">
                <a:solidFill>
                  <a:srgbClr val="7F7F7F"/>
                </a:solidFill>
                <a:latin typeface="Courier New" pitchFamily="1" charset="0"/>
                <a:ea typeface="ＭＳ Ｐゴシック" pitchFamily="1" charset="-128"/>
              </a:rPr>
              <a:t>"</a:t>
            </a:r>
            <a:r>
              <a:rPr lang="fr-CH" b="1" dirty="0">
                <a:solidFill>
                  <a:srgbClr val="00B050"/>
                </a:solidFill>
                <a:latin typeface="Courier New" pitchFamily="1" charset="0"/>
              </a:rPr>
              <a:t>It’s gonna be...</a:t>
            </a:r>
            <a:r>
              <a:rPr lang="fr-CH" b="1" dirty="0" smtClean="0">
                <a:solidFill>
                  <a:srgbClr val="7F7F7F"/>
                </a:solidFill>
                <a:latin typeface="Courier New" pitchFamily="1" charset="0"/>
                <a:ea typeface="ＭＳ Ｐゴシック" pitchFamily="1" charset="-128"/>
              </a:rPr>
              <a:t>"</a:t>
            </a:r>
            <a:r>
              <a:rPr lang="fr-CH" b="1" dirty="0" smtClean="0">
                <a:latin typeface="Courier New" pitchFamily="1" charset="0"/>
                <a:ea typeface="ＭＳ Ｐゴシック" pitchFamily="1" charset="-128"/>
              </a:rPr>
              <a:t>); </a:t>
            </a:r>
          </a:p>
          <a:p>
            <a:pPr eaLnBrk="1" hangingPunct="1"/>
            <a:r>
              <a:rPr lang="fr-CH" b="1" dirty="0">
                <a:latin typeface="Courier New" pitchFamily="1" charset="0"/>
                <a:ea typeface="ＭＳ Ｐゴシック" pitchFamily="1" charset="-128"/>
              </a:rPr>
              <a:t>	</a:t>
            </a:r>
            <a:r>
              <a:rPr lang="fr-CH" b="1" dirty="0" smtClean="0">
                <a:latin typeface="Courier New" pitchFamily="1" charset="0"/>
                <a:ea typeface="ＭＳ Ｐゴシック" pitchFamily="1" charset="-128"/>
              </a:rPr>
              <a:t>}</a:t>
            </a:r>
          </a:p>
          <a:p>
            <a:pPr eaLnBrk="1" hangingPunct="1">
              <a:buFont typeface="Wingdings" pitchFamily="1" charset="2"/>
              <a:buNone/>
            </a:pPr>
            <a:r>
              <a:rPr lang="fr-CH" b="1" dirty="0" smtClean="0">
                <a:latin typeface="Courier New" pitchFamily="1" charset="0"/>
                <a:ea typeface="ＭＳ Ｐゴシック" pitchFamily="1" charset="-128"/>
              </a:rPr>
              <a:t>}</a:t>
            </a:r>
            <a:endParaRPr lang="fr-CH" b="1" dirty="0">
              <a:latin typeface="Courier New" pitchFamily="1" charset="0"/>
              <a:ea typeface="ＭＳ Ｐゴシック" pitchFamily="1" charset="-128"/>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4558537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Object Literals</a:t>
            </a:r>
            <a:endParaRPr lang="en-US" dirty="0"/>
          </a:p>
        </p:txBody>
      </p:sp>
      <p:sp>
        <p:nvSpPr>
          <p:cNvPr id="3" name="Espace réservé du contenu 2"/>
          <p:cNvSpPr>
            <a:spLocks noGrp="1"/>
          </p:cNvSpPr>
          <p:nvPr>
            <p:ph idx="1"/>
          </p:nvPr>
        </p:nvSpPr>
        <p:spPr/>
        <p:txBody>
          <a:bodyPr/>
          <a:lstStyle/>
          <a:p>
            <a:pPr eaLnBrk="1" hangingPunct="1">
              <a:lnSpc>
                <a:spcPct val="90000"/>
              </a:lnSpc>
            </a:pPr>
            <a:endParaRPr lang="en-US" dirty="0" smtClean="0"/>
          </a:p>
          <a:p>
            <a:pPr eaLnBrk="1" hangingPunct="1">
              <a:lnSpc>
                <a:spcPct val="90000"/>
              </a:lnSpc>
            </a:pPr>
            <a:r>
              <a:rPr lang="en-US" dirty="0" smtClean="0"/>
              <a:t>Quotes around property names are optional if the name is a legal JavaScript name</a:t>
            </a:r>
          </a:p>
          <a:p>
            <a:pPr eaLnBrk="1" hangingPunct="1">
              <a:lnSpc>
                <a:spcPct val="90000"/>
              </a:lnSpc>
            </a:pPr>
            <a:endParaRPr lang="en-US" dirty="0" smtClean="0"/>
          </a:p>
          <a:p>
            <a:pPr eaLnBrk="1" hangingPunct="1">
              <a:lnSpc>
                <a:spcPct val="90000"/>
              </a:lnSpc>
            </a:pPr>
            <a:r>
              <a:rPr lang="en-US" dirty="0" smtClean="0"/>
              <a:t>Property values can be other object literals</a:t>
            </a:r>
            <a:endParaRPr lang="en-US" dirty="0"/>
          </a:p>
        </p:txBody>
      </p:sp>
      <p:sp>
        <p:nvSpPr>
          <p:cNvPr id="4" name="Espace réservé du contenu 3"/>
          <p:cNvSpPr>
            <a:spLocks noGrp="1"/>
          </p:cNvSpPr>
          <p:nvPr>
            <p:ph sz="quarter" idx="13"/>
          </p:nvPr>
        </p:nvSpPr>
        <p:spPr/>
        <p:txBody>
          <a:bodyPr/>
          <a:lstStyle/>
          <a:p>
            <a:r>
              <a:rPr lang="fr-FR" dirty="0"/>
              <a:t>Introduction to </a:t>
            </a:r>
            <a:r>
              <a:rPr lang="fr-FR" dirty="0" err="1"/>
              <a:t>object</a:t>
            </a:r>
            <a:r>
              <a:rPr lang="fr-FR" dirty="0"/>
              <a:t> </a:t>
            </a:r>
            <a:r>
              <a:rPr lang="fr-FR" dirty="0" err="1"/>
              <a:t>modeling</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18622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History</a:t>
            </a:r>
            <a:endParaRPr lang="fr-FR" dirty="0" smtClean="0">
              <a:ea typeface="ＭＳ Ｐゴシック" pitchFamily="34" charset="-128"/>
            </a:endParaRPr>
          </a:p>
        </p:txBody>
      </p:sp>
      <p:sp>
        <p:nvSpPr>
          <p:cNvPr id="19458" name="Espace réservé du contenu 2"/>
          <p:cNvSpPr>
            <a:spLocks noGrp="1"/>
          </p:cNvSpPr>
          <p:nvPr>
            <p:ph sz="quarter" idx="13"/>
          </p:nvPr>
        </p:nvSpPr>
        <p:spPr/>
        <p:txBody>
          <a:bodyPr/>
          <a:lstStyle/>
          <a:p>
            <a:r>
              <a:rPr lang="fr-FR" dirty="0" smtClean="0">
                <a:ea typeface="ＭＳ Ｐゴシック" pitchFamily="34" charset="-128"/>
              </a:rPr>
              <a:t>Introduction</a:t>
            </a:r>
          </a:p>
        </p:txBody>
      </p:sp>
      <p:graphicFrame>
        <p:nvGraphicFramePr>
          <p:cNvPr id="4" name="Diagramme 3"/>
          <p:cNvGraphicFramePr/>
          <p:nvPr>
            <p:extLst>
              <p:ext uri="{D42A27DB-BD31-4B8C-83A1-F6EECF244321}">
                <p14:modId xmlns:p14="http://schemas.microsoft.com/office/powerpoint/2010/main" val="3700624735"/>
              </p:ext>
            </p:extLst>
          </p:nvPr>
        </p:nvGraphicFramePr>
        <p:xfrm>
          <a:off x="179363" y="1921396"/>
          <a:ext cx="8747534" cy="2800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Connecteur droit 5"/>
          <p:cNvCxnSpPr/>
          <p:nvPr/>
        </p:nvCxnSpPr>
        <p:spPr>
          <a:xfrm>
            <a:off x="1907704" y="2497460"/>
            <a:ext cx="0" cy="1512168"/>
          </a:xfrm>
          <a:prstGeom prst="line">
            <a:avLst/>
          </a:prstGeom>
        </p:spPr>
        <p:style>
          <a:lnRef idx="2">
            <a:schemeClr val="accent1"/>
          </a:lnRef>
          <a:fillRef idx="0">
            <a:schemeClr val="accent1"/>
          </a:fillRef>
          <a:effectRef idx="1">
            <a:schemeClr val="accent1"/>
          </a:effectRef>
          <a:fontRef idx="minor">
            <a:schemeClr val="tx1"/>
          </a:fontRef>
        </p:style>
      </p:cxnSp>
      <p:sp>
        <p:nvSpPr>
          <p:cNvPr id="7" name="ZoneTexte 6"/>
          <p:cNvSpPr txBox="1"/>
          <p:nvPr/>
        </p:nvSpPr>
        <p:spPr>
          <a:xfrm>
            <a:off x="971600" y="2065412"/>
            <a:ext cx="720080" cy="369332"/>
          </a:xfrm>
          <a:prstGeom prst="rect">
            <a:avLst/>
          </a:prstGeom>
          <a:noFill/>
        </p:spPr>
        <p:txBody>
          <a:bodyPr wrap="square" rtlCol="0">
            <a:spAutoFit/>
          </a:bodyPr>
          <a:lstStyle/>
          <a:p>
            <a:r>
              <a:rPr lang="fr-FR" dirty="0" smtClean="0">
                <a:solidFill>
                  <a:schemeClr val="tx2"/>
                </a:solidFill>
              </a:rPr>
              <a:t>1996</a:t>
            </a:r>
            <a:endParaRPr lang="fr-FR" dirty="0">
              <a:solidFill>
                <a:schemeClr val="tx2"/>
              </a:solidFill>
            </a:endParaRPr>
          </a:p>
        </p:txBody>
      </p:sp>
      <p:cxnSp>
        <p:nvCxnSpPr>
          <p:cNvPr id="10" name="Connecteur droit 9"/>
          <p:cNvCxnSpPr/>
          <p:nvPr/>
        </p:nvCxnSpPr>
        <p:spPr>
          <a:xfrm>
            <a:off x="7200000" y="2497460"/>
            <a:ext cx="0" cy="1512168"/>
          </a:xfrm>
          <a:prstGeom prst="line">
            <a:avLst/>
          </a:prstGeom>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4139952" y="2065412"/>
            <a:ext cx="720080" cy="369332"/>
          </a:xfrm>
          <a:prstGeom prst="rect">
            <a:avLst/>
          </a:prstGeom>
          <a:noFill/>
        </p:spPr>
        <p:txBody>
          <a:bodyPr wrap="square" rtlCol="0">
            <a:spAutoFit/>
          </a:bodyPr>
          <a:lstStyle/>
          <a:p>
            <a:r>
              <a:rPr lang="fr-FR" dirty="0" smtClean="0">
                <a:solidFill>
                  <a:schemeClr val="tx2"/>
                </a:solidFill>
              </a:rPr>
              <a:t>1997</a:t>
            </a:r>
            <a:endParaRPr lang="fr-FR" dirty="0">
              <a:solidFill>
                <a:schemeClr val="tx2"/>
              </a:solidFill>
            </a:endParaRPr>
          </a:p>
        </p:txBody>
      </p:sp>
      <p:sp>
        <p:nvSpPr>
          <p:cNvPr id="12" name="ZoneTexte 11"/>
          <p:cNvSpPr txBox="1"/>
          <p:nvPr/>
        </p:nvSpPr>
        <p:spPr>
          <a:xfrm>
            <a:off x="7668344" y="2065412"/>
            <a:ext cx="720080" cy="369332"/>
          </a:xfrm>
          <a:prstGeom prst="rect">
            <a:avLst/>
          </a:prstGeom>
          <a:noFill/>
        </p:spPr>
        <p:txBody>
          <a:bodyPr wrap="square" rtlCol="0">
            <a:spAutoFit/>
          </a:bodyPr>
          <a:lstStyle/>
          <a:p>
            <a:r>
              <a:rPr lang="fr-FR" dirty="0" smtClean="0">
                <a:solidFill>
                  <a:schemeClr val="tx2"/>
                </a:solidFill>
              </a:rPr>
              <a:t>1999</a:t>
            </a:r>
            <a:endParaRPr lang="fr-FR" dirty="0">
              <a:solidFill>
                <a:schemeClr val="tx2"/>
              </a:solidFill>
            </a:endParaRPr>
          </a:p>
        </p:txBody>
      </p:sp>
      <p:pic>
        <p:nvPicPr>
          <p:cNvPr id="14" name="Picture 2" descr="D:\Users\Renaud\Desktop\StageFinEtudesSupinfo\Icons-New\v3\Min\Overview_SubjectPresentati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Object Literals</a:t>
            </a:r>
            <a:endParaRPr lang="en-US" dirty="0"/>
          </a:p>
        </p:txBody>
      </p:sp>
      <p:sp>
        <p:nvSpPr>
          <p:cNvPr id="3" name="Espace réservé du contenu 2"/>
          <p:cNvSpPr>
            <a:spLocks noGrp="1"/>
          </p:cNvSpPr>
          <p:nvPr>
            <p:ph idx="1"/>
          </p:nvPr>
        </p:nvSpPr>
        <p:spPr/>
        <p:txBody>
          <a:bodyPr/>
          <a:lstStyle/>
          <a:p>
            <a:pPr eaLnBrk="1" hangingPunct="1">
              <a:lnSpc>
                <a:spcPct val="90000"/>
              </a:lnSpc>
            </a:pPr>
            <a:r>
              <a:rPr lang="en-US" dirty="0" smtClean="0"/>
              <a:t>Examples:</a:t>
            </a:r>
            <a:endParaRPr lang="en-US" dirty="0"/>
          </a:p>
        </p:txBody>
      </p:sp>
      <p:sp>
        <p:nvSpPr>
          <p:cNvPr id="4" name="Espace réservé du contenu 3"/>
          <p:cNvSpPr>
            <a:spLocks noGrp="1"/>
          </p:cNvSpPr>
          <p:nvPr>
            <p:ph sz="quarter" idx="13"/>
          </p:nvPr>
        </p:nvSpPr>
        <p:spPr/>
        <p:txBody>
          <a:bodyPr/>
          <a:lstStyle/>
          <a:p>
            <a:r>
              <a:rPr lang="fr-FR" dirty="0"/>
              <a:t>Introduction to </a:t>
            </a:r>
            <a:r>
              <a:rPr lang="fr-FR" dirty="0" err="1"/>
              <a:t>object</a:t>
            </a:r>
            <a:r>
              <a:rPr lang="fr-FR" dirty="0"/>
              <a:t> </a:t>
            </a:r>
            <a:r>
              <a:rPr lang="fr-FR" dirty="0" err="1"/>
              <a:t>modeling</a:t>
            </a:r>
            <a:endParaRPr lang="fr-FR" dirty="0"/>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à coins arrondis 7"/>
          <p:cNvSpPr/>
          <p:nvPr/>
        </p:nvSpPr>
        <p:spPr>
          <a:xfrm>
            <a:off x="251521" y="1777380"/>
            <a:ext cx="4392487" cy="3456384"/>
          </a:xfrm>
          <a:prstGeom prst="roundRect">
            <a:avLst>
              <a:gd name="adj" fmla="val 9068"/>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smtClean="0">
                <a:latin typeface="Courier New" pitchFamily="1" charset="0"/>
                <a:ea typeface="ＭＳ Ｐゴシック" pitchFamily="1" charset="-128"/>
              </a:rPr>
              <a:t> barney = {</a:t>
            </a:r>
          </a:p>
          <a:p>
            <a:pPr eaLnBrk="1" hangingPunct="1">
              <a:buFont typeface="Wingdings" pitchFamily="1" charset="2"/>
              <a:buNone/>
            </a:pPr>
            <a:r>
              <a:rPr lang="fr-CH" b="1" dirty="0" smtClean="0">
                <a:solidFill>
                  <a:srgbClr val="000000"/>
                </a:solidFill>
                <a:latin typeface="Courier New" pitchFamily="1" charset="0"/>
              </a:rPr>
              <a:t>  </a:t>
            </a:r>
            <a:r>
              <a:rPr lang="fr-CH" b="1" dirty="0" err="1" smtClean="0">
                <a:solidFill>
                  <a:srgbClr val="000000"/>
                </a:solidFill>
                <a:latin typeface="Courier New" pitchFamily="1" charset="0"/>
              </a:rPr>
              <a:t>firstName</a:t>
            </a:r>
            <a:r>
              <a:rPr lang="fr-CH" b="1" dirty="0" smtClean="0">
                <a:latin typeface="Courier New" pitchFamily="1" charset="0"/>
                <a:ea typeface="ＭＳ Ｐゴシック" pitchFamily="1" charset="-128"/>
              </a:rPr>
              <a:t>: </a:t>
            </a:r>
            <a:r>
              <a:rPr lang="fr-CH" b="1" dirty="0" smtClean="0">
                <a:solidFill>
                  <a:schemeClr val="bg1">
                    <a:lumMod val="50000"/>
                  </a:schemeClr>
                </a:solidFill>
                <a:latin typeface="Courier New" pitchFamily="1" charset="0"/>
                <a:ea typeface="ＭＳ Ｐゴシック" pitchFamily="1" charset="-128"/>
              </a:rPr>
              <a:t>"</a:t>
            </a:r>
            <a:r>
              <a:rPr lang="fr-CH" b="1" dirty="0" smtClean="0">
                <a:solidFill>
                  <a:srgbClr val="00B050"/>
                </a:solidFill>
                <a:latin typeface="Courier New" pitchFamily="1" charset="0"/>
              </a:rPr>
              <a:t>Barney</a:t>
            </a:r>
            <a:r>
              <a:rPr lang="fr-CH" b="1" dirty="0" smtClean="0">
                <a:solidFill>
                  <a:srgbClr val="7F7F7F"/>
                </a:solidFill>
                <a:latin typeface="Courier New" pitchFamily="1" charset="0"/>
                <a:ea typeface="ＭＳ Ｐゴシック" pitchFamily="1" charset="-128"/>
              </a:rPr>
              <a:t>"</a:t>
            </a:r>
            <a:r>
              <a:rPr lang="fr-CH" b="1" dirty="0" smtClean="0">
                <a:solidFill>
                  <a:schemeClr val="tx1"/>
                </a:solidFill>
                <a:latin typeface="Courier New" pitchFamily="1" charset="0"/>
                <a:ea typeface="ＭＳ Ｐゴシック" pitchFamily="1" charset="-128"/>
              </a:rPr>
              <a:t>,</a:t>
            </a:r>
          </a:p>
          <a:p>
            <a:pPr eaLnBrk="1" hangingPunct="1">
              <a:buFont typeface="Wingdings" pitchFamily="1" charset="2"/>
              <a:buNone/>
            </a:pPr>
            <a:r>
              <a:rPr lang="fr-CH" b="1" dirty="0" smtClean="0">
                <a:solidFill>
                  <a:srgbClr val="7F7F7F"/>
                </a:solidFill>
                <a:latin typeface="Courier New" pitchFamily="1" charset="0"/>
                <a:ea typeface="ＭＳ Ｐゴシック" pitchFamily="1" charset="-128"/>
              </a:rPr>
              <a:t>  </a:t>
            </a:r>
            <a:r>
              <a:rPr lang="fr-CH" b="1" dirty="0" err="1" smtClean="0">
                <a:solidFill>
                  <a:schemeClr val="tx1"/>
                </a:solidFill>
                <a:latin typeface="Courier New" pitchFamily="1" charset="0"/>
                <a:ea typeface="ＭＳ Ｐゴシック" pitchFamily="1" charset="-128"/>
              </a:rPr>
              <a:t>lastName</a:t>
            </a:r>
            <a:r>
              <a:rPr lang="fr-CH" b="1" dirty="0" smtClean="0">
                <a:solidFill>
                  <a:schemeClr val="tx1"/>
                </a:solidFill>
                <a:latin typeface="Courier New" pitchFamily="1" charset="0"/>
                <a:ea typeface="ＭＳ Ｐゴシック" pitchFamily="1" charset="-128"/>
              </a:rPr>
              <a:t>:</a:t>
            </a:r>
            <a:r>
              <a:rPr lang="fr-CH" b="1" dirty="0" smtClean="0">
                <a:solidFill>
                  <a:srgbClr val="7F7F7F"/>
                </a:solidFill>
                <a:latin typeface="Courier New" pitchFamily="1" charset="0"/>
                <a:ea typeface="ＭＳ Ｐゴシック" pitchFamily="1" charset="-128"/>
              </a:rPr>
              <a:t> "</a:t>
            </a:r>
            <a:r>
              <a:rPr lang="fr-CH" b="1" dirty="0" err="1" smtClean="0">
                <a:solidFill>
                  <a:srgbClr val="00B050"/>
                </a:solidFill>
                <a:latin typeface="Courier New" pitchFamily="1" charset="0"/>
                <a:ea typeface="ＭＳ Ｐゴシック" pitchFamily="1" charset="-128"/>
              </a:rPr>
              <a:t>Stinson</a:t>
            </a:r>
            <a:r>
              <a:rPr lang="fr-CH" b="1" dirty="0" smtClean="0">
                <a:solidFill>
                  <a:srgbClr val="7F7F7F"/>
                </a:solidFill>
                <a:latin typeface="Courier New" pitchFamily="1" charset="0"/>
                <a:ea typeface="ＭＳ Ｐゴシック" pitchFamily="1" charset="-128"/>
              </a:rPr>
              <a:t>"</a:t>
            </a:r>
            <a:r>
              <a:rPr lang="fr-CH" b="1" dirty="0" smtClean="0">
                <a:solidFill>
                  <a:schemeClr val="tx1"/>
                </a:solidFill>
                <a:latin typeface="Courier New" pitchFamily="1" charset="0"/>
                <a:ea typeface="ＭＳ Ｐゴシック" pitchFamily="1" charset="-128"/>
              </a:rPr>
              <a:t>,</a:t>
            </a:r>
          </a:p>
          <a:p>
            <a:pPr eaLnBrk="1" hangingPunct="1">
              <a:buFont typeface="Wingdings" pitchFamily="1" charset="2"/>
              <a:buNone/>
            </a:pPr>
            <a:r>
              <a:rPr lang="fr-CH" b="1" dirty="0" smtClean="0">
                <a:solidFill>
                  <a:srgbClr val="000000"/>
                </a:solidFill>
                <a:latin typeface="Courier New" pitchFamily="1" charset="0"/>
              </a:rPr>
              <a:t>  </a:t>
            </a:r>
            <a:r>
              <a:rPr lang="fr-CH" b="1" dirty="0" err="1" smtClean="0">
                <a:solidFill>
                  <a:srgbClr val="000000"/>
                </a:solidFill>
                <a:latin typeface="Courier New" pitchFamily="1" charset="0"/>
              </a:rPr>
              <a:t>saySmthg</a:t>
            </a:r>
            <a:r>
              <a:rPr lang="fr-CH" b="1" dirty="0" smtClean="0">
                <a:solidFill>
                  <a:srgbClr val="000000"/>
                </a:solidFill>
                <a:latin typeface="Courier New" pitchFamily="1" charset="0"/>
              </a:rPr>
              <a:t>: </a:t>
            </a:r>
            <a:r>
              <a:rPr lang="fr-CH" b="1" dirty="0" err="1" smtClean="0">
                <a:solidFill>
                  <a:srgbClr val="0070C0"/>
                </a:solidFill>
                <a:latin typeface="Courier New" pitchFamily="1" charset="0"/>
              </a:rPr>
              <a:t>function</a:t>
            </a:r>
            <a:r>
              <a:rPr lang="fr-CH" b="1" dirty="0" smtClean="0">
                <a:solidFill>
                  <a:srgbClr val="000000"/>
                </a:solidFill>
                <a:latin typeface="Courier New" pitchFamily="1" charset="0"/>
              </a:rPr>
              <a:t>() {</a:t>
            </a:r>
          </a:p>
          <a:p>
            <a:pPr eaLnBrk="1" hangingPunct="1">
              <a:buFont typeface="Wingdings" pitchFamily="1" charset="2"/>
              <a:buNone/>
            </a:pPr>
            <a:r>
              <a:rPr lang="fr-CH" b="1" dirty="0" smtClean="0">
                <a:solidFill>
                  <a:srgbClr val="000000"/>
                </a:solidFill>
                <a:latin typeface="Courier New" pitchFamily="1" charset="0"/>
                <a:ea typeface="ＭＳ Ｐゴシック" pitchFamily="1" charset="-128"/>
              </a:rPr>
              <a:t>    console.log</a:t>
            </a:r>
          </a:p>
          <a:p>
            <a:pPr eaLnBrk="1" hangingPunct="1">
              <a:buFont typeface="Wingdings" pitchFamily="1" charset="2"/>
              <a:buNone/>
            </a:pPr>
            <a:r>
              <a:rPr lang="fr-CH" b="1" dirty="0">
                <a:solidFill>
                  <a:srgbClr val="000000"/>
                </a:solidFill>
                <a:latin typeface="Courier New" pitchFamily="1" charset="0"/>
                <a:ea typeface="ＭＳ Ｐゴシック" pitchFamily="1" charset="-128"/>
              </a:rPr>
              <a:t>	</a:t>
            </a:r>
            <a:r>
              <a:rPr lang="fr-CH" b="1" dirty="0" smtClean="0">
                <a:solidFill>
                  <a:srgbClr val="000000"/>
                </a:solidFill>
                <a:latin typeface="Courier New" pitchFamily="1" charset="0"/>
                <a:ea typeface="ＭＳ Ｐゴシック" pitchFamily="1" charset="-128"/>
              </a:rPr>
              <a:t>(</a:t>
            </a:r>
            <a:r>
              <a:rPr lang="fr-CH" b="1" dirty="0" smtClean="0">
                <a:solidFill>
                  <a:srgbClr val="808080"/>
                </a:solidFill>
                <a:latin typeface="Courier New" pitchFamily="1" charset="0"/>
                <a:ea typeface="ＭＳ Ｐゴシック" pitchFamily="1" charset="-128"/>
              </a:rPr>
              <a:t>"</a:t>
            </a:r>
            <a:r>
              <a:rPr lang="fr-CH" b="1" dirty="0" err="1" smtClean="0">
                <a:solidFill>
                  <a:srgbClr val="00B050"/>
                </a:solidFill>
                <a:latin typeface="Courier New" pitchFamily="1" charset="0"/>
                <a:ea typeface="ＭＳ Ｐゴシック" pitchFamily="1" charset="-128"/>
              </a:rPr>
              <a:t>It’s</a:t>
            </a:r>
            <a:r>
              <a:rPr lang="fr-CH" b="1" dirty="0" smtClean="0">
                <a:solidFill>
                  <a:srgbClr val="00B050"/>
                </a:solidFill>
                <a:latin typeface="Courier New" pitchFamily="1" charset="0"/>
                <a:ea typeface="ＭＳ Ｐゴシック" pitchFamily="1" charset="-128"/>
              </a:rPr>
              <a:t> </a:t>
            </a:r>
            <a:r>
              <a:rPr lang="fr-CH" b="1" dirty="0" err="1" smtClean="0">
                <a:solidFill>
                  <a:srgbClr val="00B050"/>
                </a:solidFill>
                <a:latin typeface="Courier New" pitchFamily="1" charset="0"/>
                <a:ea typeface="ＭＳ Ｐゴシック" pitchFamily="1" charset="-128"/>
              </a:rPr>
              <a:t>gonna</a:t>
            </a:r>
            <a:r>
              <a:rPr lang="fr-CH" b="1" dirty="0" smtClean="0">
                <a:solidFill>
                  <a:srgbClr val="00B050"/>
                </a:solidFill>
                <a:latin typeface="Courier New" pitchFamily="1" charset="0"/>
                <a:ea typeface="ＭＳ Ｐゴシック" pitchFamily="1" charset="-128"/>
              </a:rPr>
              <a:t> </a:t>
            </a:r>
            <a:r>
              <a:rPr lang="fr-CH" b="1" dirty="0" err="1" smtClean="0">
                <a:solidFill>
                  <a:srgbClr val="00B050"/>
                </a:solidFill>
                <a:latin typeface="Courier New" pitchFamily="1" charset="0"/>
                <a:ea typeface="ＭＳ Ｐゴシック" pitchFamily="1" charset="-128"/>
              </a:rPr>
              <a:t>be</a:t>
            </a:r>
            <a:r>
              <a:rPr lang="fr-CH" b="1" dirty="0" smtClean="0">
                <a:solidFill>
                  <a:srgbClr val="00B050"/>
                </a:solidFill>
                <a:latin typeface="Courier New" pitchFamily="1" charset="0"/>
                <a:ea typeface="ＭＳ Ｐゴシック" pitchFamily="1" charset="-128"/>
              </a:rPr>
              <a:t>...</a:t>
            </a:r>
            <a:r>
              <a:rPr lang="fr-CH" b="1" dirty="0" smtClean="0">
                <a:solidFill>
                  <a:srgbClr val="808080"/>
                </a:solidFill>
                <a:latin typeface="Courier New" pitchFamily="1" charset="0"/>
                <a:ea typeface="ＭＳ Ｐゴシック" pitchFamily="1" charset="-128"/>
              </a:rPr>
              <a:t>"</a:t>
            </a:r>
            <a:r>
              <a:rPr lang="fr-CH" b="1" dirty="0" smtClean="0">
                <a:solidFill>
                  <a:srgbClr val="000000"/>
                </a:solidFill>
                <a:latin typeface="Courier New" pitchFamily="1" charset="0"/>
                <a:ea typeface="ＭＳ Ｐゴシック" pitchFamily="1" charset="-128"/>
              </a:rPr>
              <a:t>); </a:t>
            </a:r>
            <a:endParaRPr lang="fr-CH" b="1" dirty="0" smtClean="0">
              <a:solidFill>
                <a:srgbClr val="7F7F7F"/>
              </a:solidFill>
              <a:latin typeface="Courier New" pitchFamily="1" charset="0"/>
              <a:ea typeface="ＭＳ Ｐゴシック" pitchFamily="1" charset="-128"/>
            </a:endParaRPr>
          </a:p>
          <a:p>
            <a:pPr eaLnBrk="1" hangingPunct="1">
              <a:buFont typeface="Wingdings" pitchFamily="1" charset="2"/>
              <a:buNone/>
            </a:pPr>
            <a:r>
              <a:rPr lang="fr-CH" b="1" dirty="0">
                <a:solidFill>
                  <a:srgbClr val="000000"/>
                </a:solidFill>
                <a:latin typeface="Courier New" pitchFamily="1" charset="0"/>
                <a:ea typeface="ＭＳ Ｐゴシック" pitchFamily="1" charset="-128"/>
              </a:rPr>
              <a:t> </a:t>
            </a:r>
            <a:r>
              <a:rPr lang="fr-CH" b="1" dirty="0" smtClean="0">
                <a:solidFill>
                  <a:srgbClr val="000000"/>
                </a:solidFill>
                <a:latin typeface="Courier New" pitchFamily="1" charset="0"/>
                <a:ea typeface="ＭＳ Ｐゴシック" pitchFamily="1" charset="-128"/>
              </a:rPr>
              <a:t> }</a:t>
            </a:r>
          </a:p>
          <a:p>
            <a:pPr eaLnBrk="1" hangingPunct="1">
              <a:buFont typeface="Wingdings" pitchFamily="1" charset="2"/>
              <a:buNone/>
            </a:pPr>
            <a:r>
              <a:rPr lang="fr-CH" b="1" dirty="0" smtClean="0">
                <a:latin typeface="Courier New" pitchFamily="1" charset="0"/>
                <a:ea typeface="ＭＳ Ｐゴシック" pitchFamily="1" charset="-128"/>
              </a:rPr>
              <a:t>}</a:t>
            </a:r>
          </a:p>
          <a:p>
            <a:pPr eaLnBrk="1" hangingPunct="1">
              <a:buFont typeface="Wingdings" pitchFamily="1" charset="2"/>
              <a:buNone/>
            </a:pPr>
            <a:endParaRPr lang="fr-CH" b="1" dirty="0" smtClean="0">
              <a:latin typeface="Courier New" pitchFamily="1" charset="0"/>
              <a:ea typeface="ＭＳ Ｐゴシック" pitchFamily="1" charset="-128"/>
            </a:endParaRPr>
          </a:p>
          <a:p>
            <a:pPr eaLnBrk="1" hangingPunct="1">
              <a:buFont typeface="Wingdings" pitchFamily="1" charset="2"/>
              <a:buNone/>
            </a:pPr>
            <a:endParaRPr lang="fr-CH" b="1" dirty="0" smtClean="0">
              <a:latin typeface="Courier New" pitchFamily="1" charset="0"/>
              <a:ea typeface="ＭＳ Ｐゴシック" pitchFamily="1" charset="-128"/>
            </a:endParaRPr>
          </a:p>
          <a:p>
            <a:pPr eaLnBrk="1" hangingPunct="1">
              <a:buFont typeface="Wingdings" pitchFamily="1" charset="2"/>
              <a:buNone/>
            </a:pPr>
            <a:endParaRPr lang="fr-CH" b="1" dirty="0">
              <a:latin typeface="Courier New" pitchFamily="1" charset="0"/>
              <a:ea typeface="ＭＳ Ｐゴシック" pitchFamily="1" charset="-128"/>
            </a:endParaRPr>
          </a:p>
        </p:txBody>
      </p:sp>
      <p:sp>
        <p:nvSpPr>
          <p:cNvPr id="5" name="Rectangle à coins arrondis 4"/>
          <p:cNvSpPr/>
          <p:nvPr/>
        </p:nvSpPr>
        <p:spPr>
          <a:xfrm>
            <a:off x="4644008" y="1777380"/>
            <a:ext cx="4320729" cy="3456384"/>
          </a:xfrm>
          <a:prstGeom prst="roundRect">
            <a:avLst>
              <a:gd name="adj" fmla="val 8678"/>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smtClean="0">
                <a:latin typeface="Courier New" pitchFamily="1" charset="0"/>
                <a:ea typeface="ＭＳ Ｐゴシック" pitchFamily="1" charset="-128"/>
              </a:rPr>
              <a:t> trip = {</a:t>
            </a:r>
          </a:p>
          <a:p>
            <a:pPr eaLnBrk="1" hangingPunct="1">
              <a:buFont typeface="Wingdings" pitchFamily="1" charset="2"/>
              <a:buNone/>
            </a:pPr>
            <a:r>
              <a:rPr lang="fr-CH" b="1" dirty="0">
                <a:latin typeface="Courier New" pitchFamily="1" charset="0"/>
                <a:ea typeface="ＭＳ Ｐゴシック" pitchFamily="1" charset="-128"/>
              </a:rPr>
              <a:t> </a:t>
            </a:r>
            <a:r>
              <a:rPr lang="fr-CH" b="1" dirty="0" smtClean="0">
                <a:latin typeface="Courier New" pitchFamily="1" charset="0"/>
                <a:ea typeface="ＭＳ Ｐゴシック" pitchFamily="1" charset="-128"/>
              </a:rPr>
              <a:t> </a:t>
            </a:r>
            <a:r>
              <a:rPr lang="fr-CH" b="1" dirty="0" err="1" smtClean="0">
                <a:solidFill>
                  <a:srgbClr val="000000"/>
                </a:solidFill>
                <a:latin typeface="Courier New" pitchFamily="1" charset="0"/>
              </a:rPr>
              <a:t>departure</a:t>
            </a:r>
            <a:r>
              <a:rPr lang="fr-CH" b="1" dirty="0" smtClean="0">
                <a:latin typeface="Courier New" pitchFamily="1" charset="0"/>
                <a:ea typeface="ＭＳ Ｐゴシック" pitchFamily="1" charset="-128"/>
              </a:rPr>
              <a:t>: </a:t>
            </a:r>
            <a:r>
              <a:rPr lang="fr-CH" b="1" dirty="0" smtClean="0">
                <a:solidFill>
                  <a:srgbClr val="000000"/>
                </a:solidFill>
                <a:latin typeface="Courier New" pitchFamily="1" charset="0"/>
                <a:ea typeface="ＭＳ Ｐゴシック" pitchFamily="1" charset="-128"/>
              </a:rPr>
              <a:t>{</a:t>
            </a:r>
          </a:p>
          <a:p>
            <a:pPr eaLnBrk="1" hangingPunct="1">
              <a:buFont typeface="Wingdings" pitchFamily="1" charset="2"/>
              <a:buNone/>
            </a:pPr>
            <a:r>
              <a:rPr lang="fr-CH" b="1" dirty="0">
                <a:solidFill>
                  <a:srgbClr val="000000"/>
                </a:solidFill>
                <a:latin typeface="Courier New" pitchFamily="1" charset="0"/>
                <a:ea typeface="ＭＳ Ｐゴシック" pitchFamily="1" charset="-128"/>
              </a:rPr>
              <a:t> </a:t>
            </a:r>
            <a:r>
              <a:rPr lang="fr-CH" b="1" dirty="0" smtClean="0">
                <a:solidFill>
                  <a:srgbClr val="000000"/>
                </a:solidFill>
                <a:latin typeface="Courier New" pitchFamily="1" charset="0"/>
                <a:ea typeface="ＭＳ Ｐゴシック" pitchFamily="1" charset="-128"/>
              </a:rPr>
              <a:t>   city: </a:t>
            </a:r>
            <a:r>
              <a:rPr lang="fr-CH" b="1" dirty="0" smtClean="0">
                <a:solidFill>
                  <a:schemeClr val="bg1">
                    <a:lumMod val="50000"/>
                  </a:schemeClr>
                </a:solidFill>
                <a:latin typeface="Courier New" pitchFamily="1" charset="0"/>
                <a:ea typeface="ＭＳ Ｐゴシック" pitchFamily="1" charset="-128"/>
              </a:rPr>
              <a:t>"</a:t>
            </a:r>
            <a:r>
              <a:rPr lang="fr-CH" b="1" dirty="0">
                <a:solidFill>
                  <a:srgbClr val="00B050"/>
                </a:solidFill>
                <a:latin typeface="Courier New" pitchFamily="1" charset="0"/>
              </a:rPr>
              <a:t>Paris</a:t>
            </a:r>
            <a:r>
              <a:rPr lang="fr-CH" b="1" dirty="0" smtClean="0">
                <a:solidFill>
                  <a:srgbClr val="7F7F7F"/>
                </a:solidFill>
                <a:latin typeface="Courier New" pitchFamily="1" charset="0"/>
                <a:ea typeface="ＭＳ Ｐゴシック" pitchFamily="1" charset="-128"/>
              </a:rPr>
              <a:t>"</a:t>
            </a:r>
            <a:r>
              <a:rPr lang="fr-CH" b="1" dirty="0" smtClean="0">
                <a:solidFill>
                  <a:srgbClr val="000000"/>
                </a:solidFill>
                <a:latin typeface="Courier New" pitchFamily="1" charset="0"/>
                <a:ea typeface="ＭＳ Ｐゴシック" pitchFamily="1" charset="-128"/>
              </a:rPr>
              <a:t>,</a:t>
            </a:r>
          </a:p>
          <a:p>
            <a:pPr eaLnBrk="1" hangingPunct="1">
              <a:buFont typeface="Wingdings" pitchFamily="1" charset="2"/>
              <a:buNone/>
            </a:pPr>
            <a:r>
              <a:rPr lang="fr-CH" b="1" dirty="0">
                <a:solidFill>
                  <a:srgbClr val="000000"/>
                </a:solidFill>
                <a:latin typeface="Courier New" pitchFamily="1" charset="0"/>
                <a:ea typeface="ＭＳ Ｐゴシック" pitchFamily="1" charset="-128"/>
              </a:rPr>
              <a:t> </a:t>
            </a:r>
            <a:r>
              <a:rPr lang="fr-CH" b="1" dirty="0" smtClean="0">
                <a:solidFill>
                  <a:srgbClr val="000000"/>
                </a:solidFill>
                <a:latin typeface="Courier New" pitchFamily="1" charset="0"/>
                <a:ea typeface="ＭＳ Ｐゴシック" pitchFamily="1" charset="-128"/>
              </a:rPr>
              <a:t>   country: </a:t>
            </a:r>
            <a:r>
              <a:rPr lang="fr-CH" b="1" dirty="0" smtClean="0">
                <a:solidFill>
                  <a:srgbClr val="7F7F7F"/>
                </a:solidFill>
                <a:latin typeface="Courier New" pitchFamily="1" charset="0"/>
                <a:ea typeface="ＭＳ Ｐゴシック" pitchFamily="1" charset="-128"/>
              </a:rPr>
              <a:t>"</a:t>
            </a:r>
            <a:r>
              <a:rPr lang="fr-CH" b="1" dirty="0" smtClean="0">
                <a:solidFill>
                  <a:srgbClr val="00B050"/>
                </a:solidFill>
                <a:latin typeface="Courier New" pitchFamily="1" charset="0"/>
              </a:rPr>
              <a:t>France</a:t>
            </a:r>
            <a:r>
              <a:rPr lang="fr-CH" b="1" dirty="0" smtClean="0">
                <a:solidFill>
                  <a:srgbClr val="7F7F7F"/>
                </a:solidFill>
                <a:latin typeface="Courier New" pitchFamily="1" charset="0"/>
                <a:ea typeface="ＭＳ Ｐゴシック" pitchFamily="1" charset="-128"/>
              </a:rPr>
              <a:t>"</a:t>
            </a:r>
          </a:p>
          <a:p>
            <a:pPr eaLnBrk="1" hangingPunct="1">
              <a:buFont typeface="Wingdings" pitchFamily="1" charset="2"/>
              <a:buNone/>
            </a:pPr>
            <a:r>
              <a:rPr lang="fr-CH" b="1" dirty="0">
                <a:solidFill>
                  <a:srgbClr val="000000"/>
                </a:solidFill>
                <a:latin typeface="Courier New" pitchFamily="1" charset="0"/>
                <a:ea typeface="ＭＳ Ｐゴシック" pitchFamily="1" charset="-128"/>
              </a:rPr>
              <a:t> </a:t>
            </a:r>
            <a:r>
              <a:rPr lang="fr-CH" b="1" dirty="0" smtClean="0">
                <a:solidFill>
                  <a:srgbClr val="000000"/>
                </a:solidFill>
                <a:latin typeface="Courier New" pitchFamily="1" charset="0"/>
                <a:ea typeface="ＭＳ Ｐゴシック" pitchFamily="1" charset="-128"/>
              </a:rPr>
              <a:t> }</a:t>
            </a:r>
            <a:r>
              <a:rPr lang="fr-CH" b="1" dirty="0" smtClean="0">
                <a:latin typeface="Courier New" pitchFamily="1" charset="0"/>
                <a:ea typeface="ＭＳ Ｐゴシック" pitchFamily="1" charset="-128"/>
              </a:rPr>
              <a:t>,</a:t>
            </a:r>
          </a:p>
          <a:p>
            <a:pPr eaLnBrk="1" hangingPunct="1"/>
            <a:r>
              <a:rPr lang="fr-CH" b="1" dirty="0">
                <a:latin typeface="Courier New" pitchFamily="1" charset="0"/>
                <a:ea typeface="ＭＳ Ｐゴシック" pitchFamily="1" charset="-128"/>
              </a:rPr>
              <a:t> </a:t>
            </a:r>
            <a:r>
              <a:rPr lang="fr-CH" b="1" dirty="0" smtClean="0">
                <a:latin typeface="Courier New" pitchFamily="1" charset="0"/>
                <a:ea typeface="ＭＳ Ｐゴシック" pitchFamily="1" charset="-128"/>
              </a:rPr>
              <a:t> </a:t>
            </a:r>
            <a:r>
              <a:rPr lang="fr-CH" b="1" dirty="0" err="1" smtClean="0">
                <a:solidFill>
                  <a:srgbClr val="000000"/>
                </a:solidFill>
                <a:latin typeface="Courier New" pitchFamily="1" charset="0"/>
              </a:rPr>
              <a:t>arrival</a:t>
            </a:r>
            <a:r>
              <a:rPr lang="fr-CH" b="1" dirty="0" smtClean="0">
                <a:solidFill>
                  <a:srgbClr val="000000"/>
                </a:solidFill>
                <a:latin typeface="Courier New" pitchFamily="1" charset="0"/>
              </a:rPr>
              <a:t>: {</a:t>
            </a:r>
          </a:p>
          <a:p>
            <a:pPr eaLnBrk="1" hangingPunct="1"/>
            <a:r>
              <a:rPr lang="fr-CH" b="1" dirty="0">
                <a:solidFill>
                  <a:srgbClr val="000000"/>
                </a:solidFill>
                <a:latin typeface="Courier New" pitchFamily="1" charset="0"/>
              </a:rPr>
              <a:t> </a:t>
            </a:r>
            <a:r>
              <a:rPr lang="fr-CH" b="1" dirty="0" smtClean="0">
                <a:solidFill>
                  <a:srgbClr val="000000"/>
                </a:solidFill>
                <a:latin typeface="Courier New" pitchFamily="1" charset="0"/>
              </a:rPr>
              <a:t>   city: </a:t>
            </a:r>
            <a:r>
              <a:rPr lang="fr-CH" b="1" dirty="0" smtClean="0">
                <a:solidFill>
                  <a:srgbClr val="7F7F7F"/>
                </a:solidFill>
                <a:latin typeface="Courier New" pitchFamily="1" charset="0"/>
              </a:rPr>
              <a:t>"</a:t>
            </a:r>
            <a:r>
              <a:rPr lang="fr-CH" b="1" dirty="0" err="1" smtClean="0">
                <a:solidFill>
                  <a:srgbClr val="00B050"/>
                </a:solidFill>
                <a:latin typeface="Courier New" pitchFamily="1" charset="0"/>
              </a:rPr>
              <a:t>Montreal</a:t>
            </a:r>
            <a:r>
              <a:rPr lang="fr-CH" b="1" dirty="0" smtClean="0">
                <a:solidFill>
                  <a:srgbClr val="7F7F7F"/>
                </a:solidFill>
                <a:latin typeface="Courier New" pitchFamily="1" charset="0"/>
              </a:rPr>
              <a:t>"</a:t>
            </a:r>
            <a:r>
              <a:rPr lang="fr-CH" b="1" dirty="0" smtClean="0">
                <a:solidFill>
                  <a:srgbClr val="000000"/>
                </a:solidFill>
                <a:latin typeface="Courier New" pitchFamily="1" charset="0"/>
              </a:rPr>
              <a:t>,</a:t>
            </a:r>
          </a:p>
          <a:p>
            <a:pPr eaLnBrk="1" hangingPunct="1"/>
            <a:r>
              <a:rPr lang="fr-CH" b="1" dirty="0">
                <a:solidFill>
                  <a:srgbClr val="000000"/>
                </a:solidFill>
                <a:latin typeface="Courier New" pitchFamily="1" charset="0"/>
              </a:rPr>
              <a:t> </a:t>
            </a:r>
            <a:r>
              <a:rPr lang="fr-CH" b="1" dirty="0" smtClean="0">
                <a:solidFill>
                  <a:srgbClr val="000000"/>
                </a:solidFill>
                <a:latin typeface="Courier New" pitchFamily="1" charset="0"/>
              </a:rPr>
              <a:t>   country: </a:t>
            </a:r>
            <a:r>
              <a:rPr lang="fr-CH" b="1" dirty="0" smtClean="0">
                <a:solidFill>
                  <a:srgbClr val="7F7F7F"/>
                </a:solidFill>
                <a:latin typeface="Courier New" pitchFamily="1" charset="0"/>
              </a:rPr>
              <a:t>"</a:t>
            </a:r>
            <a:r>
              <a:rPr lang="fr-CH" b="1" dirty="0" smtClean="0">
                <a:solidFill>
                  <a:srgbClr val="00B050"/>
                </a:solidFill>
                <a:latin typeface="Courier New" pitchFamily="1" charset="0"/>
              </a:rPr>
              <a:t>Canada</a:t>
            </a:r>
            <a:r>
              <a:rPr lang="fr-CH" b="1" dirty="0" smtClean="0">
                <a:solidFill>
                  <a:srgbClr val="7F7F7F"/>
                </a:solidFill>
                <a:latin typeface="Courier New" pitchFamily="1" charset="0"/>
              </a:rPr>
              <a:t>"</a:t>
            </a:r>
          </a:p>
          <a:p>
            <a:pPr eaLnBrk="1" hangingPunct="1"/>
            <a:r>
              <a:rPr lang="fr-CH" b="1" dirty="0">
                <a:solidFill>
                  <a:srgbClr val="000000"/>
                </a:solidFill>
                <a:latin typeface="Courier New" pitchFamily="1" charset="0"/>
              </a:rPr>
              <a:t> </a:t>
            </a:r>
            <a:r>
              <a:rPr lang="fr-CH" b="1" dirty="0" smtClean="0">
                <a:solidFill>
                  <a:srgbClr val="000000"/>
                </a:solidFill>
                <a:latin typeface="Courier New" pitchFamily="1" charset="0"/>
              </a:rPr>
              <a:t> },</a:t>
            </a:r>
          </a:p>
          <a:p>
            <a:pPr eaLnBrk="1" hangingPunct="1"/>
            <a:r>
              <a:rPr lang="fr-CH" b="1" dirty="0">
                <a:solidFill>
                  <a:srgbClr val="000000"/>
                </a:solidFill>
                <a:latin typeface="Courier New" pitchFamily="1" charset="0"/>
                <a:ea typeface="ＭＳ Ｐゴシック" pitchFamily="1" charset="-128"/>
              </a:rPr>
              <a:t> </a:t>
            </a:r>
            <a:r>
              <a:rPr lang="fr-CH" b="1" dirty="0" smtClean="0">
                <a:solidFill>
                  <a:srgbClr val="000000"/>
                </a:solidFill>
                <a:latin typeface="Courier New" pitchFamily="1" charset="0"/>
                <a:ea typeface="ＭＳ Ｐゴシック" pitchFamily="1" charset="-128"/>
              </a:rPr>
              <a:t> </a:t>
            </a:r>
            <a:r>
              <a:rPr lang="fr-CH" b="1" dirty="0" err="1" smtClean="0">
                <a:solidFill>
                  <a:srgbClr val="000000"/>
                </a:solidFill>
                <a:latin typeface="Courier New" pitchFamily="1" charset="0"/>
                <a:ea typeface="ＭＳ Ｐゴシック" pitchFamily="1" charset="-128"/>
              </a:rPr>
              <a:t>price</a:t>
            </a:r>
            <a:r>
              <a:rPr lang="fr-CH" b="1" dirty="0" smtClean="0">
                <a:solidFill>
                  <a:srgbClr val="000000"/>
                </a:solidFill>
                <a:latin typeface="Courier New" pitchFamily="1" charset="0"/>
                <a:ea typeface="ＭＳ Ｐゴシック" pitchFamily="1" charset="-128"/>
              </a:rPr>
              <a:t>: </a:t>
            </a:r>
            <a:r>
              <a:rPr lang="fr-CH" b="1" dirty="0" smtClean="0">
                <a:solidFill>
                  <a:schemeClr val="accent6"/>
                </a:solidFill>
                <a:latin typeface="Courier New" pitchFamily="1" charset="0"/>
                <a:ea typeface="ＭＳ Ｐゴシック" pitchFamily="1" charset="-128"/>
              </a:rPr>
              <a:t>890</a:t>
            </a:r>
            <a:r>
              <a:rPr lang="fr-CH" b="1" dirty="0">
                <a:solidFill>
                  <a:srgbClr val="3366FF"/>
                </a:solidFill>
                <a:latin typeface="Courier New" pitchFamily="1" charset="0"/>
                <a:ea typeface="ＭＳ Ｐゴシック" pitchFamily="1" charset="-128"/>
              </a:rPr>
              <a:t>	</a:t>
            </a:r>
            <a:endParaRPr lang="fr-CH" b="1" dirty="0" smtClean="0">
              <a:solidFill>
                <a:srgbClr val="3366FF"/>
              </a:solidFill>
              <a:latin typeface="Courier New" pitchFamily="1" charset="0"/>
              <a:ea typeface="ＭＳ Ｐゴシック" pitchFamily="1" charset="-128"/>
            </a:endParaRPr>
          </a:p>
          <a:p>
            <a:pPr eaLnBrk="1" hangingPunct="1">
              <a:buFont typeface="Wingdings" pitchFamily="1" charset="2"/>
              <a:buNone/>
            </a:pPr>
            <a:r>
              <a:rPr lang="fr-CH" b="1" dirty="0" smtClean="0">
                <a:latin typeface="Courier New" pitchFamily="1" charset="0"/>
                <a:ea typeface="ＭＳ Ｐゴシック" pitchFamily="1" charset="-128"/>
              </a:rPr>
              <a:t>}</a:t>
            </a:r>
            <a:endParaRPr lang="fr-CH" b="1" dirty="0">
              <a:latin typeface="Courier New" pitchFamily="1" charset="0"/>
              <a:ea typeface="ＭＳ Ｐゴシック" pitchFamily="1" charset="-128"/>
            </a:endParaRPr>
          </a:p>
        </p:txBody>
      </p:sp>
    </p:spTree>
    <p:extLst>
      <p:ext uri="{BB962C8B-B14F-4D97-AF65-F5344CB8AC3E}">
        <p14:creationId xmlns:p14="http://schemas.microsoft.com/office/powerpoint/2010/main" val="171831258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Object Literals</a:t>
            </a:r>
            <a:endParaRPr lang="en-US" dirty="0"/>
          </a:p>
        </p:txBody>
      </p:sp>
      <p:sp>
        <p:nvSpPr>
          <p:cNvPr id="3" name="Espace réservé du contenu 2"/>
          <p:cNvSpPr>
            <a:spLocks noGrp="1"/>
          </p:cNvSpPr>
          <p:nvPr>
            <p:ph idx="1"/>
          </p:nvPr>
        </p:nvSpPr>
        <p:spPr/>
        <p:txBody>
          <a:bodyPr/>
          <a:lstStyle/>
          <a:p>
            <a:pPr eaLnBrk="1" hangingPunct="1">
              <a:lnSpc>
                <a:spcPct val="90000"/>
              </a:lnSpc>
            </a:pPr>
            <a:r>
              <a:rPr lang="en-US" dirty="0" smtClean="0"/>
              <a:t>To access a property:</a:t>
            </a:r>
          </a:p>
          <a:p>
            <a:pPr eaLnBrk="1" hangingPunct="1">
              <a:lnSpc>
                <a:spcPct val="90000"/>
              </a:lnSpc>
            </a:pPr>
            <a:endParaRPr lang="en-US" dirty="0"/>
          </a:p>
          <a:p>
            <a:pPr eaLnBrk="1" hangingPunct="1">
              <a:lnSpc>
                <a:spcPct val="90000"/>
              </a:lnSpc>
            </a:pPr>
            <a:endParaRPr lang="en-US" dirty="0" smtClean="0"/>
          </a:p>
          <a:p>
            <a:pPr eaLnBrk="1" hangingPunct="1">
              <a:lnSpc>
                <a:spcPct val="90000"/>
              </a:lnSpc>
            </a:pPr>
            <a:endParaRPr lang="en-US" dirty="0"/>
          </a:p>
          <a:p>
            <a:pPr eaLnBrk="1" hangingPunct="1">
              <a:lnSpc>
                <a:spcPct val="90000"/>
              </a:lnSpc>
            </a:pPr>
            <a:r>
              <a:rPr lang="en-US" dirty="0" smtClean="0"/>
              <a:t>To call a method:</a:t>
            </a:r>
            <a:endParaRPr lang="en-US" dirty="0"/>
          </a:p>
        </p:txBody>
      </p:sp>
      <p:sp>
        <p:nvSpPr>
          <p:cNvPr id="4" name="Espace réservé du contenu 3"/>
          <p:cNvSpPr>
            <a:spLocks noGrp="1"/>
          </p:cNvSpPr>
          <p:nvPr>
            <p:ph sz="quarter" idx="13"/>
          </p:nvPr>
        </p:nvSpPr>
        <p:spPr/>
        <p:txBody>
          <a:bodyPr/>
          <a:lstStyle/>
          <a:p>
            <a:r>
              <a:rPr lang="fr-FR" dirty="0"/>
              <a:t>Introduction to </a:t>
            </a:r>
            <a:r>
              <a:rPr lang="fr-FR" dirty="0" err="1"/>
              <a:t>object</a:t>
            </a:r>
            <a:r>
              <a:rPr lang="fr-FR" dirty="0"/>
              <a:t> </a:t>
            </a:r>
            <a:r>
              <a:rPr lang="fr-FR" dirty="0" err="1"/>
              <a:t>modeling</a:t>
            </a:r>
            <a:endParaRPr lang="fr-FR" dirty="0"/>
          </a:p>
        </p:txBody>
      </p:sp>
      <p:sp>
        <p:nvSpPr>
          <p:cNvPr id="5" name="Rectangle à coins arrondis 4"/>
          <p:cNvSpPr/>
          <p:nvPr/>
        </p:nvSpPr>
        <p:spPr>
          <a:xfrm>
            <a:off x="179512" y="1921396"/>
            <a:ext cx="8785225" cy="108012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buFont typeface="Wingdings" pitchFamily="1" charset="2"/>
              <a:buNone/>
            </a:pPr>
            <a:r>
              <a:rPr lang="en-GB" b="1" dirty="0" err="1" smtClean="0">
                <a:solidFill>
                  <a:srgbClr val="0070C0"/>
                </a:solidFill>
                <a:latin typeface="Courier New" pitchFamily="-106" charset="0"/>
                <a:ea typeface="ＭＳ Ｐゴシック" pitchFamily="-106" charset="-128"/>
                <a:cs typeface="Courier New" pitchFamily="-106" charset="0"/>
              </a:rPr>
              <a:t>var</a:t>
            </a:r>
            <a:r>
              <a:rPr lang="en-GB" b="1" dirty="0" smtClean="0">
                <a:latin typeface="Courier New" pitchFamily="1" charset="0"/>
                <a:ea typeface="ＭＳ Ｐゴシック" pitchFamily="1" charset="-128"/>
              </a:rPr>
              <a:t> </a:t>
            </a:r>
            <a:r>
              <a:rPr lang="en-GB" b="1" dirty="0" err="1" smtClean="0">
                <a:latin typeface="Courier New" pitchFamily="1" charset="0"/>
                <a:ea typeface="ＭＳ Ｐゴシック" pitchFamily="1" charset="-128"/>
              </a:rPr>
              <a:t>firstName</a:t>
            </a:r>
            <a:r>
              <a:rPr lang="en-GB" b="1" dirty="0" smtClean="0">
                <a:latin typeface="Courier New" pitchFamily="1" charset="0"/>
                <a:ea typeface="ＭＳ Ｐゴシック" pitchFamily="1" charset="-128"/>
              </a:rPr>
              <a:t> = </a:t>
            </a:r>
            <a:r>
              <a:rPr lang="en-GB" b="1" dirty="0" err="1" smtClean="0">
                <a:latin typeface="Courier New" pitchFamily="1" charset="0"/>
                <a:ea typeface="ＭＳ Ｐゴシック" pitchFamily="1" charset="-128"/>
              </a:rPr>
              <a:t>barney.firstName</a:t>
            </a:r>
            <a:r>
              <a:rPr lang="en-GB" b="1" dirty="0" smtClean="0">
                <a:latin typeface="Courier New" pitchFamily="1" charset="0"/>
                <a:ea typeface="ＭＳ Ｐゴシック" pitchFamily="1" charset="-128"/>
              </a:rPr>
              <a:t>;</a:t>
            </a:r>
          </a:p>
          <a:p>
            <a:pPr algn="ctr" eaLnBrk="1" hangingPunct="1">
              <a:buFont typeface="Wingdings" pitchFamily="1" charset="2"/>
              <a:buNone/>
            </a:pPr>
            <a:endParaRPr lang="en-GB" b="1" dirty="0" smtClean="0">
              <a:latin typeface="Courier New" pitchFamily="1" charset="0"/>
              <a:ea typeface="ＭＳ Ｐゴシック" pitchFamily="1" charset="-128"/>
            </a:endParaRPr>
          </a:p>
          <a:p>
            <a:pPr algn="ct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smtClean="0">
                <a:latin typeface="Courier New" pitchFamily="1" charset="0"/>
                <a:ea typeface="ＭＳ Ｐゴシック" pitchFamily="1" charset="-128"/>
              </a:rPr>
              <a:t> </a:t>
            </a:r>
            <a:r>
              <a:rPr lang="en-GB" b="1" dirty="0" err="1" smtClean="0">
                <a:latin typeface="Courier New" pitchFamily="1" charset="0"/>
                <a:ea typeface="ＭＳ Ｐゴシック" pitchFamily="1" charset="-128"/>
              </a:rPr>
              <a:t>lastName</a:t>
            </a:r>
            <a:r>
              <a:rPr lang="en-GB" b="1" dirty="0" smtClean="0">
                <a:latin typeface="Courier New" pitchFamily="1" charset="0"/>
                <a:ea typeface="ＭＳ Ｐゴシック" pitchFamily="1" charset="-128"/>
              </a:rPr>
              <a:t> = barney[</a:t>
            </a:r>
            <a:r>
              <a:rPr lang="en-GB" b="1" dirty="0" smtClean="0">
                <a:solidFill>
                  <a:srgbClr val="7F7F7F"/>
                </a:solidFill>
                <a:latin typeface="Courier New" pitchFamily="1" charset="0"/>
                <a:ea typeface="ＭＳ Ｐゴシック" pitchFamily="1" charset="-128"/>
              </a:rPr>
              <a:t>"</a:t>
            </a:r>
            <a:r>
              <a:rPr lang="en-GB" b="1" dirty="0" err="1">
                <a:solidFill>
                  <a:srgbClr val="00B050"/>
                </a:solidFill>
                <a:latin typeface="Courier New" pitchFamily="1" charset="0"/>
              </a:rPr>
              <a:t>lastName</a:t>
            </a:r>
            <a:r>
              <a:rPr lang="en-GB" b="1" dirty="0" smtClean="0">
                <a:solidFill>
                  <a:srgbClr val="7F7F7F"/>
                </a:solidFill>
                <a:latin typeface="Courier New" pitchFamily="1" charset="0"/>
                <a:ea typeface="ＭＳ Ｐゴシック" pitchFamily="1" charset="-128"/>
              </a:rPr>
              <a:t>"</a:t>
            </a:r>
            <a:r>
              <a:rPr lang="en-GB" b="1" dirty="0" smtClean="0">
                <a:latin typeface="Courier New" pitchFamily="1" charset="0"/>
                <a:ea typeface="ＭＳ Ｐゴシック" pitchFamily="1" charset="-128"/>
              </a:rPr>
              <a:t>];</a:t>
            </a:r>
            <a:endParaRPr lang="fr-CH" b="1" dirty="0">
              <a:latin typeface="Courier New" pitchFamily="1" charset="0"/>
              <a:ea typeface="ＭＳ Ｐゴシック" pitchFamily="1" charset="-128"/>
            </a:endParaRPr>
          </a:p>
        </p:txBody>
      </p:sp>
      <p:sp>
        <p:nvSpPr>
          <p:cNvPr id="6" name="Rectangle à coins arrondis 4"/>
          <p:cNvSpPr/>
          <p:nvPr/>
        </p:nvSpPr>
        <p:spPr>
          <a:xfrm>
            <a:off x="179512" y="3937620"/>
            <a:ext cx="8785225" cy="115212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buFont typeface="Wingdings" pitchFamily="1" charset="2"/>
              <a:buNone/>
            </a:pPr>
            <a:r>
              <a:rPr lang="en-GB" b="1" dirty="0" err="1">
                <a:latin typeface="Courier New" pitchFamily="1" charset="0"/>
                <a:ea typeface="ＭＳ Ｐゴシック" pitchFamily="1" charset="-128"/>
              </a:rPr>
              <a:t>b</a:t>
            </a:r>
            <a:r>
              <a:rPr lang="en-GB" b="1" dirty="0" err="1" smtClean="0">
                <a:latin typeface="Courier New" pitchFamily="1" charset="0"/>
                <a:ea typeface="ＭＳ Ｐゴシック" pitchFamily="1" charset="-128"/>
              </a:rPr>
              <a:t>arney.saySmthg</a:t>
            </a:r>
            <a:r>
              <a:rPr lang="en-GB" b="1" dirty="0" smtClean="0">
                <a:latin typeface="Courier New" pitchFamily="1" charset="0"/>
                <a:ea typeface="ＭＳ Ｐゴシック" pitchFamily="1" charset="-128"/>
              </a:rPr>
              <a:t>();</a:t>
            </a:r>
          </a:p>
          <a:p>
            <a:pPr algn="ctr" eaLnBrk="1" hangingPunct="1">
              <a:buFont typeface="Wingdings" pitchFamily="1" charset="2"/>
              <a:buNone/>
            </a:pPr>
            <a:endParaRPr lang="en-GB" b="1" dirty="0" smtClean="0">
              <a:latin typeface="Courier New" pitchFamily="1" charset="0"/>
              <a:ea typeface="ＭＳ Ｐゴシック" pitchFamily="1" charset="-128"/>
            </a:endParaRPr>
          </a:p>
          <a:p>
            <a:pPr algn="ctr" eaLnBrk="1" hangingPunct="1"/>
            <a:r>
              <a:rPr lang="en-GB" b="1" smtClean="0">
                <a:latin typeface="Courier New" pitchFamily="1" charset="0"/>
                <a:ea typeface="ＭＳ Ｐゴシック" pitchFamily="1" charset="-128"/>
              </a:rPr>
              <a:t>barney["</a:t>
            </a:r>
            <a:r>
              <a:rPr lang="en-GB" b="1" dirty="0" err="1">
                <a:solidFill>
                  <a:srgbClr val="00B050"/>
                </a:solidFill>
                <a:latin typeface="Courier New" pitchFamily="1" charset="0"/>
              </a:rPr>
              <a:t>saySmthg</a:t>
            </a:r>
            <a:r>
              <a:rPr lang="en-GB" b="1" dirty="0" smtClean="0">
                <a:latin typeface="Courier New" pitchFamily="1" charset="0"/>
                <a:ea typeface="ＭＳ Ｐゴシック" pitchFamily="1" charset="-128"/>
              </a:rPr>
              <a:t>"](</a:t>
            </a:r>
            <a:r>
              <a:rPr lang="en-GB" b="1" dirty="0">
                <a:latin typeface="Courier New" pitchFamily="1" charset="0"/>
                <a:ea typeface="ＭＳ Ｐゴシック" pitchFamily="1" charset="-128"/>
              </a:rPr>
              <a:t>)</a:t>
            </a:r>
            <a:r>
              <a:rPr lang="en-GB" b="1" dirty="0" smtClean="0">
                <a:latin typeface="Courier New" pitchFamily="1" charset="0"/>
                <a:ea typeface="ＭＳ Ｐゴシック" pitchFamily="1" charset="-128"/>
              </a:rPr>
              <a:t>;</a:t>
            </a:r>
            <a:endParaRPr lang="en-GB" b="1" dirty="0">
              <a:latin typeface="Courier New" pitchFamily="1" charset="0"/>
              <a:ea typeface="ＭＳ Ｐゴシック" pitchFamily="1" charset="-128"/>
            </a:endParaRPr>
          </a:p>
        </p:txBody>
      </p:sp>
      <p:pic>
        <p:nvPicPr>
          <p:cNvPr id="8"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9059062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Object Literals</a:t>
            </a:r>
            <a:endParaRPr lang="en-US" dirty="0"/>
          </a:p>
        </p:txBody>
      </p:sp>
      <p:sp>
        <p:nvSpPr>
          <p:cNvPr id="3" name="Espace réservé du contenu 2"/>
          <p:cNvSpPr>
            <a:spLocks noGrp="1"/>
          </p:cNvSpPr>
          <p:nvPr>
            <p:ph idx="1"/>
          </p:nvPr>
        </p:nvSpPr>
        <p:spPr/>
        <p:txBody>
          <a:bodyPr/>
          <a:lstStyle/>
          <a:p>
            <a:pPr eaLnBrk="1" hangingPunct="1">
              <a:lnSpc>
                <a:spcPct val="90000"/>
              </a:lnSpc>
            </a:pPr>
            <a:r>
              <a:rPr lang="en-US" dirty="0" smtClean="0"/>
              <a:t>To create new instances based on an existing object, you can clone it:</a:t>
            </a:r>
          </a:p>
        </p:txBody>
      </p:sp>
      <p:sp>
        <p:nvSpPr>
          <p:cNvPr id="4" name="Espace réservé du contenu 3"/>
          <p:cNvSpPr>
            <a:spLocks noGrp="1"/>
          </p:cNvSpPr>
          <p:nvPr>
            <p:ph sz="quarter" idx="13"/>
          </p:nvPr>
        </p:nvSpPr>
        <p:spPr/>
        <p:txBody>
          <a:bodyPr/>
          <a:lstStyle/>
          <a:p>
            <a:r>
              <a:rPr lang="fr-FR" dirty="0"/>
              <a:t>Introduction to </a:t>
            </a:r>
            <a:r>
              <a:rPr lang="fr-FR" dirty="0" err="1"/>
              <a:t>object</a:t>
            </a:r>
            <a:r>
              <a:rPr lang="fr-FR" dirty="0"/>
              <a:t> </a:t>
            </a:r>
            <a:r>
              <a:rPr lang="fr-FR" dirty="0" err="1"/>
              <a:t>modeling</a:t>
            </a:r>
            <a:endParaRPr lang="fr-FR" dirty="0"/>
          </a:p>
        </p:txBody>
      </p:sp>
      <p:sp>
        <p:nvSpPr>
          <p:cNvPr id="5" name="Rectangle à coins arrondis 4"/>
          <p:cNvSpPr/>
          <p:nvPr/>
        </p:nvSpPr>
        <p:spPr>
          <a:xfrm>
            <a:off x="179512" y="2353444"/>
            <a:ext cx="8785225" cy="273630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anotherBarney</a:t>
            </a:r>
            <a:r>
              <a:rPr lang="en-GB" b="1" dirty="0" smtClean="0">
                <a:solidFill>
                  <a:schemeClr val="tx1"/>
                </a:solidFill>
                <a:latin typeface="Courier New" pitchFamily="-106" charset="0"/>
                <a:ea typeface="ＭＳ Ｐゴシック" pitchFamily="-106" charset="-128"/>
                <a:cs typeface="Courier New" pitchFamily="-106" charset="0"/>
              </a:rPr>
              <a:t> = </a:t>
            </a:r>
            <a:r>
              <a:rPr lang="en-GB" b="1" dirty="0" err="1" smtClean="0">
                <a:solidFill>
                  <a:schemeClr val="tx1"/>
                </a:solidFill>
                <a:latin typeface="Courier New" pitchFamily="-106" charset="0"/>
                <a:ea typeface="ＭＳ Ｐゴシック" pitchFamily="-106" charset="-128"/>
                <a:cs typeface="Courier New" pitchFamily="-106" charset="0"/>
              </a:rPr>
              <a:t>Object.create</a:t>
            </a:r>
            <a:r>
              <a:rPr lang="en-GB" b="1" dirty="0" smtClean="0">
                <a:solidFill>
                  <a:schemeClr val="tx1"/>
                </a:solidFill>
                <a:latin typeface="Courier New" pitchFamily="-106" charset="0"/>
                <a:ea typeface="ＭＳ Ｐゴシック" pitchFamily="-106" charset="-128"/>
                <a:cs typeface="Courier New" pitchFamily="-106" charset="0"/>
              </a:rPr>
              <a:t>(barney);</a:t>
            </a:r>
          </a:p>
          <a:p>
            <a:pPr eaLnBrk="1" hangingPunct="1">
              <a:buFont typeface="Wingdings" pitchFamily="1" charset="2"/>
              <a:buNone/>
            </a:pPr>
            <a:endParaRPr lang="en-GB" b="1" dirty="0" smtClean="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anotherBarney.saySmthg</a:t>
            </a:r>
            <a:r>
              <a:rPr lang="en-GB" b="1" dirty="0" smtClean="0">
                <a:solidFill>
                  <a:schemeClr val="tx1"/>
                </a:solidFill>
                <a:latin typeface="Courier New" pitchFamily="-106" charset="0"/>
                <a:ea typeface="ＭＳ Ｐゴシック" pitchFamily="-106" charset="-128"/>
                <a:cs typeface="Courier New" pitchFamily="-106" charset="0"/>
              </a:rPr>
              <a:t> =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console.log</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chemeClr val="bg1">
                    <a:lumMod val="50000"/>
                  </a:schemeClr>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 charset="0"/>
              </a:rPr>
              <a:t>... Legendary!</a:t>
            </a:r>
            <a:r>
              <a:rPr lang="en-GB" b="1" dirty="0" smtClean="0">
                <a:solidFill>
                  <a:srgbClr val="7F7F7F"/>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endParaRPr lang="fr-CH" b="1" dirty="0">
              <a:solidFill>
                <a:schemeClr val="tx1"/>
              </a:solidFill>
              <a:latin typeface="Courier New" pitchFamily="1" charset="0"/>
              <a:ea typeface="ＭＳ Ｐゴシック" pitchFamily="1" charset="-128"/>
            </a:endParaRPr>
          </a:p>
          <a:p>
            <a:pPr eaLnBrk="1" hangingPunct="1">
              <a:buFont typeface="Wingdings" pitchFamily="1" charset="2"/>
              <a:buNone/>
            </a:pPr>
            <a:r>
              <a:rPr lang="fr-CH" b="1" dirty="0" smtClean="0">
                <a:solidFill>
                  <a:schemeClr val="tx1"/>
                </a:solidFill>
                <a:latin typeface="Courier New" pitchFamily="1" charset="0"/>
                <a:ea typeface="ＭＳ Ｐゴシック" pitchFamily="1" charset="-128"/>
                <a:cs typeface="Courier New" pitchFamily="-106" charset="0"/>
              </a:rPr>
              <a:t>barney.saySmthg();</a:t>
            </a:r>
          </a:p>
          <a:p>
            <a:pPr eaLnBrk="1" hangingPunct="1"/>
            <a:r>
              <a:rPr lang="fr-CH" b="1" dirty="0" smtClean="0">
                <a:solidFill>
                  <a:schemeClr val="tx1"/>
                </a:solidFill>
                <a:latin typeface="Courier New" pitchFamily="1" charset="0"/>
                <a:ea typeface="ＭＳ Ｐゴシック" pitchFamily="1" charset="-128"/>
                <a:cs typeface="Courier New" pitchFamily="-106" charset="0"/>
              </a:rPr>
              <a:t>anotherBarney.saySmthg</a:t>
            </a:r>
            <a:r>
              <a:rPr lang="fr-CH" b="1" dirty="0">
                <a:solidFill>
                  <a:schemeClr val="tx1"/>
                </a:solidFill>
                <a:latin typeface="Courier New" pitchFamily="1" charset="0"/>
                <a:ea typeface="ＭＳ Ｐゴシック" pitchFamily="1" charset="-128"/>
                <a:cs typeface="Courier New" pitchFamily="-106" charset="0"/>
              </a:rPr>
              <a:t>()</a:t>
            </a:r>
            <a:r>
              <a:rPr lang="fr-CH" b="1" dirty="0" smtClean="0">
                <a:solidFill>
                  <a:schemeClr val="tx1"/>
                </a:solidFill>
                <a:latin typeface="Courier New" pitchFamily="1" charset="0"/>
                <a:ea typeface="ＭＳ Ｐゴシック" pitchFamily="1" charset="-128"/>
                <a:cs typeface="Courier New" pitchFamily="-106" charset="0"/>
              </a:rPr>
              <a:t>;</a:t>
            </a:r>
            <a:endParaRPr lang="en-GB" b="1" dirty="0">
              <a:solidFill>
                <a:schemeClr val="tx1"/>
              </a:solidFill>
              <a:latin typeface="Courier New" pitchFamily="-106" charset="0"/>
              <a:ea typeface="ＭＳ Ｐゴシック" pitchFamily="-106" charset="-128"/>
              <a:cs typeface="Courier New" pitchFamily="-106" charset="0"/>
            </a:endParaRPr>
          </a:p>
        </p:txBody>
      </p:sp>
      <p:pic>
        <p:nvPicPr>
          <p:cNvPr id="7" name="Picture 6" descr="Screen Shot 2012-07-19 at 5.54.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4153644"/>
            <a:ext cx="3175000" cy="1041400"/>
          </a:xfrm>
          <a:prstGeom prst="rect">
            <a:avLst/>
          </a:prstGeom>
          <a:ln>
            <a:solidFill>
              <a:srgbClr val="000000"/>
            </a:solidFill>
          </a:ln>
        </p:spPr>
      </p:pic>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9447534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a:t>
            </a:r>
            <a:r>
              <a:rPr lang="en-US" i="1" dirty="0" smtClean="0"/>
              <a:t>new </a:t>
            </a:r>
            <a:r>
              <a:rPr lang="en-US" dirty="0" smtClean="0"/>
              <a:t>operator</a:t>
            </a:r>
            <a:endParaRPr lang="en-US" i="1" dirty="0"/>
          </a:p>
        </p:txBody>
      </p:sp>
      <p:sp>
        <p:nvSpPr>
          <p:cNvPr id="3" name="Espace réservé du contenu 2"/>
          <p:cNvSpPr>
            <a:spLocks noGrp="1"/>
          </p:cNvSpPr>
          <p:nvPr>
            <p:ph idx="1"/>
          </p:nvPr>
        </p:nvSpPr>
        <p:spPr/>
        <p:txBody>
          <a:bodyPr/>
          <a:lstStyle/>
          <a:p>
            <a:pPr eaLnBrk="1" hangingPunct="1">
              <a:lnSpc>
                <a:spcPct val="90000"/>
              </a:lnSpc>
            </a:pPr>
            <a:r>
              <a:rPr lang="en-US" dirty="0" smtClean="0"/>
              <a:t>You can also in some specific case use the </a:t>
            </a:r>
            <a:r>
              <a:rPr lang="en-US" b="1" i="1" dirty="0" smtClean="0"/>
              <a:t>new </a:t>
            </a:r>
            <a:r>
              <a:rPr lang="en-US" dirty="0" smtClean="0"/>
              <a:t>operator to create new instances</a:t>
            </a:r>
          </a:p>
          <a:p>
            <a:pPr lvl="1" eaLnBrk="1" hangingPunct="1">
              <a:lnSpc>
                <a:spcPct val="90000"/>
              </a:lnSpc>
            </a:pPr>
            <a:endParaRPr lang="en-US" dirty="0" smtClean="0"/>
          </a:p>
          <a:p>
            <a:pPr lvl="1" eaLnBrk="1" hangingPunct="1">
              <a:lnSpc>
                <a:spcPct val="90000"/>
              </a:lnSpc>
            </a:pPr>
            <a:r>
              <a:rPr lang="en-US" dirty="0" smtClean="0"/>
              <a:t>We’ll see more about how to define objects with it in a next course…</a:t>
            </a:r>
          </a:p>
        </p:txBody>
      </p:sp>
      <p:sp>
        <p:nvSpPr>
          <p:cNvPr id="4" name="Espace réservé du contenu 3"/>
          <p:cNvSpPr>
            <a:spLocks noGrp="1"/>
          </p:cNvSpPr>
          <p:nvPr>
            <p:ph sz="quarter" idx="13"/>
          </p:nvPr>
        </p:nvSpPr>
        <p:spPr/>
        <p:txBody>
          <a:bodyPr/>
          <a:lstStyle/>
          <a:p>
            <a:r>
              <a:rPr lang="fr-FR" dirty="0"/>
              <a:t>Introduction to </a:t>
            </a:r>
            <a:r>
              <a:rPr lang="fr-FR" dirty="0" err="1"/>
              <a:t>object</a:t>
            </a:r>
            <a:r>
              <a:rPr lang="fr-FR" dirty="0"/>
              <a:t> </a:t>
            </a:r>
            <a:r>
              <a:rPr lang="fr-FR" dirty="0" err="1"/>
              <a:t>modeling</a:t>
            </a:r>
            <a:endParaRPr lang="fr-FR" dirty="0"/>
          </a:p>
        </p:txBody>
      </p:sp>
      <p:sp>
        <p:nvSpPr>
          <p:cNvPr id="8" name="Rectangle à coins arrondis 4"/>
          <p:cNvSpPr/>
          <p:nvPr/>
        </p:nvSpPr>
        <p:spPr>
          <a:xfrm>
            <a:off x="179512" y="3721596"/>
            <a:ext cx="8785225" cy="151216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indent="-342900" eaLnBrk="1" hangingPunct="1">
              <a:spcBef>
                <a:spcPts val="600"/>
              </a:spcBef>
              <a:buClr>
                <a:schemeClr val="hlink"/>
              </a:buClr>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anArray</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new</a:t>
            </a:r>
            <a:r>
              <a:rPr lang="en-GB" b="1" dirty="0" smtClean="0">
                <a:solidFill>
                  <a:schemeClr val="tx1"/>
                </a:solidFill>
                <a:latin typeface="Courier New" pitchFamily="-106" charset="0"/>
                <a:ea typeface="ＭＳ Ｐゴシック" pitchFamily="-106" charset="-128"/>
                <a:cs typeface="Courier New" pitchFamily="-106" charset="0"/>
              </a:rPr>
              <a:t> Array(</a:t>
            </a:r>
            <a:r>
              <a:rPr lang="en-GB" b="1" dirty="0">
                <a:solidFill>
                  <a:schemeClr val="tx1"/>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479B8F"/>
                </a:solidFill>
                <a:latin typeface="Courier New" pitchFamily="-106" charset="0"/>
                <a:ea typeface="ＭＳ Ｐゴシック" pitchFamily="-106" charset="-128"/>
                <a:cs typeface="Courier New" pitchFamily="-106" charset="0"/>
              </a:rPr>
              <a:t>// It works</a:t>
            </a:r>
            <a:r>
              <a:rPr lang="en-GB" b="1" dirty="0" smtClean="0">
                <a:solidFill>
                  <a:srgbClr val="479B8F"/>
                </a:solidFill>
                <a:latin typeface="Courier New" pitchFamily="-106" charset="0"/>
                <a:ea typeface="ＭＳ Ｐゴシック" pitchFamily="-106" charset="-128"/>
                <a:cs typeface="Courier New" pitchFamily="-106" charset="0"/>
              </a:rPr>
              <a:t>!</a:t>
            </a:r>
          </a:p>
          <a:p>
            <a:pPr marL="342900" indent="-342900" eaLnBrk="1" hangingPunct="1">
              <a:spcBef>
                <a:spcPts val="600"/>
              </a:spcBef>
              <a:buClr>
                <a:schemeClr val="hlink"/>
              </a:buClr>
            </a:pPr>
            <a:endParaRPr lang="en-GB" b="1" dirty="0" smtClean="0">
              <a:solidFill>
                <a:srgbClr val="0070C0"/>
              </a:solidFill>
              <a:latin typeface="Courier New" pitchFamily="-106" charset="0"/>
              <a:ea typeface="ＭＳ Ｐゴシック" pitchFamily="-106" charset="-128"/>
              <a:cs typeface="Courier New" pitchFamily="-106" charset="0"/>
            </a:endParaRPr>
          </a:p>
          <a:p>
            <a:pPr marL="342900" indent="-342900" eaLnBrk="1" hangingPunct="1">
              <a:spcBef>
                <a:spcPts val="600"/>
              </a:spcBef>
              <a:buClr>
                <a:schemeClr val="hlink"/>
              </a:buClr>
            </a:pPr>
            <a:r>
              <a:rPr lang="en-GB" b="1" dirty="0" err="1" smtClean="0">
                <a:solidFill>
                  <a:srgbClr val="0070C0"/>
                </a:solidFill>
                <a:latin typeface="Courier New" pitchFamily="-106" charset="0"/>
                <a:ea typeface="ＭＳ Ｐゴシック" pitchFamily="-106" charset="-128"/>
                <a:cs typeface="Courier New" pitchFamily="-106" charset="0"/>
              </a:rPr>
              <a:t>var</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n</a:t>
            </a:r>
            <a:r>
              <a:rPr lang="en-GB" b="1" dirty="0" err="1" smtClean="0">
                <a:solidFill>
                  <a:schemeClr val="tx1"/>
                </a:solidFill>
                <a:latin typeface="Courier New" pitchFamily="-106" charset="0"/>
                <a:ea typeface="ＭＳ Ｐゴシック" pitchFamily="-106" charset="-128"/>
                <a:cs typeface="Courier New" pitchFamily="-106" charset="0"/>
              </a:rPr>
              <a:t>ewBarney</a:t>
            </a:r>
            <a:r>
              <a:rPr lang="en-GB" b="1" dirty="0" smtClean="0">
                <a:solidFill>
                  <a:schemeClr val="tx1"/>
                </a:solidFill>
                <a:latin typeface="Courier New" pitchFamily="-106" charset="0"/>
                <a:ea typeface="ＭＳ Ｐゴシック" pitchFamily="-106" charset="-128"/>
                <a:cs typeface="Courier New" pitchFamily="-106" charset="0"/>
              </a:rPr>
              <a:t> = </a:t>
            </a:r>
            <a:r>
              <a:rPr lang="en-GB" b="1" dirty="0">
                <a:solidFill>
                  <a:srgbClr val="0070C0"/>
                </a:solidFill>
                <a:latin typeface="Courier New" pitchFamily="-106" charset="0"/>
                <a:ea typeface="ＭＳ Ｐゴシック" pitchFamily="-106" charset="-128"/>
                <a:cs typeface="Courier New" pitchFamily="-106" charset="0"/>
              </a:rPr>
              <a:t>new</a:t>
            </a: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barney(</a:t>
            </a:r>
            <a:r>
              <a:rPr lang="en-GB" b="1" dirty="0">
                <a:solidFill>
                  <a:schemeClr val="tx1"/>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479B8F"/>
                </a:solidFill>
                <a:latin typeface="Courier New" pitchFamily="-106" charset="0"/>
                <a:ea typeface="ＭＳ Ｐゴシック" pitchFamily="-106" charset="-128"/>
                <a:cs typeface="Courier New" pitchFamily="-106" charset="0"/>
              </a:rPr>
              <a:t>// It doesn’t work because </a:t>
            </a:r>
          </a:p>
          <a:p>
            <a:pPr marL="342900" indent="-342900" eaLnBrk="1" hangingPunct="1">
              <a:spcBef>
                <a:spcPts val="600"/>
              </a:spcBef>
              <a:buClr>
                <a:schemeClr val="hlink"/>
              </a:buClr>
            </a:pPr>
            <a:r>
              <a:rPr lang="en-GB" b="1" dirty="0">
                <a:solidFill>
                  <a:srgbClr val="479B8F"/>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a:t>
            </a:r>
            <a:r>
              <a:rPr lang="en-GB" b="1" dirty="0">
                <a:solidFill>
                  <a:srgbClr val="479B8F"/>
                </a:solidFill>
                <a:latin typeface="Courier New" pitchFamily="-106" charset="0"/>
                <a:ea typeface="ＭＳ Ｐゴシック" pitchFamily="-106" charset="-128"/>
                <a:cs typeface="Courier New" pitchFamily="-106" charset="0"/>
              </a:rPr>
              <a:t>/ barney is an object literal</a:t>
            </a: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5719419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Standard objects</a:t>
            </a:r>
            <a:endParaRPr lang="en-US" dirty="0"/>
          </a:p>
        </p:txBody>
      </p:sp>
      <p:sp>
        <p:nvSpPr>
          <p:cNvPr id="3" name="Espace réservé du contenu 2"/>
          <p:cNvSpPr>
            <a:spLocks noGrp="1"/>
          </p:cNvSpPr>
          <p:nvPr>
            <p:ph idx="1"/>
          </p:nvPr>
        </p:nvSpPr>
        <p:spPr/>
        <p:txBody>
          <a:bodyPr/>
          <a:lstStyle/>
          <a:p>
            <a:pPr marL="0" indent="0" eaLnBrk="1" hangingPunct="1">
              <a:lnSpc>
                <a:spcPct val="90000"/>
              </a:lnSpc>
              <a:buNone/>
            </a:pPr>
            <a:r>
              <a:rPr lang="en-US" dirty="0" smtClean="0"/>
              <a:t>Main objects provided by the language:</a:t>
            </a:r>
          </a:p>
        </p:txBody>
      </p:sp>
      <p:sp>
        <p:nvSpPr>
          <p:cNvPr id="4" name="Espace réservé du contenu 3"/>
          <p:cNvSpPr>
            <a:spLocks noGrp="1"/>
          </p:cNvSpPr>
          <p:nvPr>
            <p:ph sz="quarter" idx="13"/>
          </p:nvPr>
        </p:nvSpPr>
        <p:spPr/>
        <p:txBody>
          <a:bodyPr/>
          <a:lstStyle/>
          <a:p>
            <a:r>
              <a:rPr lang="fr-FR" dirty="0"/>
              <a:t>Introduction to </a:t>
            </a:r>
            <a:r>
              <a:rPr lang="fr-FR" dirty="0" err="1"/>
              <a:t>object</a:t>
            </a:r>
            <a:r>
              <a:rPr lang="fr-FR" dirty="0"/>
              <a:t> </a:t>
            </a:r>
            <a:r>
              <a:rPr lang="fr-FR" dirty="0" err="1"/>
              <a:t>modeling</a:t>
            </a:r>
            <a:endParaRPr lang="fr-FR" dirty="0"/>
          </a:p>
        </p:txBody>
      </p:sp>
      <p:graphicFrame>
        <p:nvGraphicFramePr>
          <p:cNvPr id="6" name="Espace réservé du contenu 4"/>
          <p:cNvGraphicFramePr>
            <a:graphicFrameLocks/>
          </p:cNvGraphicFramePr>
          <p:nvPr>
            <p:extLst>
              <p:ext uri="{D42A27DB-BD31-4B8C-83A1-F6EECF244321}">
                <p14:modId xmlns:p14="http://schemas.microsoft.com/office/powerpoint/2010/main" val="3129918654"/>
              </p:ext>
            </p:extLst>
          </p:nvPr>
        </p:nvGraphicFramePr>
        <p:xfrm>
          <a:off x="395536" y="1993404"/>
          <a:ext cx="8424936" cy="2880320"/>
        </p:xfrm>
        <a:graphic>
          <a:graphicData uri="http://schemas.openxmlformats.org/drawingml/2006/table">
            <a:tbl>
              <a:tblPr firstRow="1" bandRow="1">
                <a:tableStyleId>{5C22544A-7EE6-4342-B048-85BDC9FD1C3A}</a:tableStyleId>
              </a:tblPr>
              <a:tblGrid>
                <a:gridCol w="1856355"/>
                <a:gridCol w="6568581"/>
              </a:tblGrid>
              <a:tr h="576064">
                <a:tc>
                  <a:txBody>
                    <a:bodyPr/>
                    <a:lstStyle/>
                    <a:p>
                      <a:pPr algn="ctr"/>
                      <a:r>
                        <a:rPr lang="en-US" sz="2000" noProof="0" smtClean="0"/>
                        <a:t>Type</a:t>
                      </a:r>
                      <a:endParaRPr lang="en-US" sz="2000" noProof="0"/>
                    </a:p>
                  </a:txBody>
                  <a:tcPr marT="45714" marB="45714"/>
                </a:tc>
                <a:tc>
                  <a:txBody>
                    <a:bodyPr/>
                    <a:lstStyle/>
                    <a:p>
                      <a:pPr algn="ctr"/>
                      <a:r>
                        <a:rPr lang="en-US" sz="2000" noProof="0" dirty="0" smtClean="0"/>
                        <a:t>Description</a:t>
                      </a:r>
                      <a:endParaRPr lang="en-US" sz="2000" noProof="0" dirty="0"/>
                    </a:p>
                  </a:txBody>
                  <a:tcPr marT="45714" marB="45714"/>
                </a:tc>
              </a:tr>
              <a:tr h="576064">
                <a:tc>
                  <a:txBody>
                    <a:bodyPr/>
                    <a:lstStyle/>
                    <a:p>
                      <a:r>
                        <a:rPr lang="en-US" sz="2000" b="1" noProof="0" dirty="0" smtClean="0"/>
                        <a:t>Array</a:t>
                      </a:r>
                      <a:endParaRPr lang="en-US" sz="2000" b="1" noProof="0" dirty="0"/>
                    </a:p>
                  </a:txBody>
                  <a:tcPr marT="45714" marB="45714" anchor="ctr"/>
                </a:tc>
                <a:tc>
                  <a:txBody>
                    <a:bodyPr/>
                    <a:lstStyle/>
                    <a:p>
                      <a:r>
                        <a:rPr lang="en-US" sz="2000" noProof="0" dirty="0" smtClean="0"/>
                        <a:t>Represent</a:t>
                      </a:r>
                      <a:r>
                        <a:rPr lang="en-US" sz="2000" baseline="0" noProof="0" dirty="0" smtClean="0"/>
                        <a:t> a data array</a:t>
                      </a:r>
                      <a:endParaRPr lang="en-US" sz="2000" noProof="0" dirty="0"/>
                    </a:p>
                  </a:txBody>
                  <a:tcPr marT="45714" marB="45714" anchor="ctr"/>
                </a:tc>
              </a:tr>
              <a:tr h="576064">
                <a:tc>
                  <a:txBody>
                    <a:bodyPr/>
                    <a:lstStyle/>
                    <a:p>
                      <a:r>
                        <a:rPr lang="en-US" sz="2000" b="1" noProof="0" dirty="0" smtClean="0"/>
                        <a:t>Math</a:t>
                      </a:r>
                      <a:endParaRPr lang="en-US" sz="2000" b="1" noProof="0" dirty="0"/>
                    </a:p>
                  </a:txBody>
                  <a:tcPr marT="45714" marB="45714" anchor="ctr"/>
                </a:tc>
                <a:tc>
                  <a:txBody>
                    <a:bodyPr/>
                    <a:lstStyle/>
                    <a:p>
                      <a:r>
                        <a:rPr lang="en-US" sz="2000" noProof="0" dirty="0" smtClean="0"/>
                        <a:t>Provide mathematics functions</a:t>
                      </a:r>
                      <a:endParaRPr lang="en-US" sz="2000" noProof="0" dirty="0"/>
                    </a:p>
                  </a:txBody>
                  <a:tcPr marT="45714" marB="45714" anchor="ctr"/>
                </a:tc>
              </a:tr>
              <a:tr h="576064">
                <a:tc>
                  <a:txBody>
                    <a:bodyPr/>
                    <a:lstStyle/>
                    <a:p>
                      <a:r>
                        <a:rPr lang="en-US" sz="2000" b="1" noProof="0" dirty="0" smtClean="0"/>
                        <a:t>Date</a:t>
                      </a:r>
                      <a:endParaRPr lang="en-US" sz="2000" b="1" noProof="0" dirty="0"/>
                    </a:p>
                  </a:txBody>
                  <a:tcPr marT="45714" marB="45714" anchor="ctr"/>
                </a:tc>
                <a:tc>
                  <a:txBody>
                    <a:bodyPr/>
                    <a:lstStyle/>
                    <a:p>
                      <a:r>
                        <a:rPr lang="en-US" sz="2000" noProof="0" dirty="0" smtClean="0"/>
                        <a:t>Represent a date</a:t>
                      </a:r>
                      <a:endParaRPr lang="en-US" sz="2000" noProof="0" dirty="0"/>
                    </a:p>
                  </a:txBody>
                  <a:tcPr marT="45714" marB="45714" anchor="ctr"/>
                </a:tc>
              </a:tr>
              <a:tr h="576064">
                <a:tc>
                  <a:txBody>
                    <a:bodyPr/>
                    <a:lstStyle/>
                    <a:p>
                      <a:r>
                        <a:rPr lang="en-US" sz="2000" b="1" noProof="0" dirty="0" err="1" smtClean="0"/>
                        <a:t>RegExp</a:t>
                      </a:r>
                      <a:endParaRPr lang="en-US" sz="2000" b="1" noProof="0" dirty="0"/>
                    </a:p>
                  </a:txBody>
                  <a:tcPr marT="45714" marB="45714" anchor="ctr"/>
                </a:tc>
                <a:tc>
                  <a:txBody>
                    <a:bodyPr/>
                    <a:lstStyle/>
                    <a:p>
                      <a:r>
                        <a:rPr lang="en-US" sz="2000" noProof="0" dirty="0" smtClean="0"/>
                        <a:t>A</a:t>
                      </a:r>
                      <a:r>
                        <a:rPr lang="en-US" sz="2000" baseline="0" noProof="0" dirty="0" smtClean="0"/>
                        <a:t> useful type to use regular expressions</a:t>
                      </a:r>
                      <a:endParaRPr lang="en-US" sz="2000" noProof="0" dirty="0"/>
                    </a:p>
                  </a:txBody>
                  <a:tcPr marT="45714" marB="45714" anchor="ctr"/>
                </a:tc>
              </a:tr>
            </a:tbl>
          </a:graphicData>
        </a:graphic>
      </p:graphicFrame>
      <p:pic>
        <p:nvPicPr>
          <p:cNvPr id="9"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9336722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Standard </a:t>
            </a:r>
            <a:r>
              <a:rPr lang="en-US" dirty="0" smtClean="0"/>
              <a:t>objects: Math</a:t>
            </a:r>
            <a:endParaRPr lang="en-US" dirty="0"/>
          </a:p>
        </p:txBody>
      </p:sp>
      <p:sp>
        <p:nvSpPr>
          <p:cNvPr id="3" name="Espace réservé du contenu 2"/>
          <p:cNvSpPr>
            <a:spLocks noGrp="1"/>
          </p:cNvSpPr>
          <p:nvPr>
            <p:ph idx="1"/>
          </p:nvPr>
        </p:nvSpPr>
        <p:spPr/>
        <p:txBody>
          <a:bodyPr/>
          <a:lstStyle/>
          <a:p>
            <a:pPr eaLnBrk="1" hangingPunct="1">
              <a:lnSpc>
                <a:spcPct val="90000"/>
              </a:lnSpc>
            </a:pPr>
            <a:r>
              <a:rPr lang="en-US" dirty="0" smtClean="0"/>
              <a:t>Math object</a:t>
            </a:r>
          </a:p>
          <a:p>
            <a:pPr lvl="1" eaLnBrk="1" hangingPunct="1">
              <a:lnSpc>
                <a:spcPct val="90000"/>
              </a:lnSpc>
            </a:pPr>
            <a:r>
              <a:rPr lang="en-US" dirty="0" smtClean="0"/>
              <a:t>Properties: mathematical constants</a:t>
            </a:r>
          </a:p>
          <a:p>
            <a:pPr lvl="1" eaLnBrk="1" hangingPunct="1">
              <a:lnSpc>
                <a:spcPct val="90000"/>
              </a:lnSpc>
            </a:pPr>
            <a:r>
              <a:rPr lang="en-US" dirty="0" smtClean="0"/>
              <a:t>Methods: mathematical functions</a:t>
            </a:r>
          </a:p>
          <a:p>
            <a:pPr marL="457200" lvl="1" indent="0" eaLnBrk="1" hangingPunct="1">
              <a:lnSpc>
                <a:spcPct val="90000"/>
              </a:lnSpc>
              <a:buNone/>
            </a:pPr>
            <a:endParaRPr lang="en-US" dirty="0" smtClean="0"/>
          </a:p>
        </p:txBody>
      </p:sp>
      <p:sp>
        <p:nvSpPr>
          <p:cNvPr id="4" name="Espace réservé du contenu 3"/>
          <p:cNvSpPr>
            <a:spLocks noGrp="1"/>
          </p:cNvSpPr>
          <p:nvPr>
            <p:ph sz="quarter" idx="13"/>
          </p:nvPr>
        </p:nvSpPr>
        <p:spPr/>
        <p:txBody>
          <a:bodyPr/>
          <a:lstStyle/>
          <a:p>
            <a:r>
              <a:rPr lang="fr-FR" dirty="0"/>
              <a:t>Introduction to </a:t>
            </a:r>
            <a:r>
              <a:rPr lang="fr-FR" dirty="0" err="1"/>
              <a:t>object</a:t>
            </a:r>
            <a:r>
              <a:rPr lang="fr-FR" dirty="0"/>
              <a:t> </a:t>
            </a:r>
            <a:r>
              <a:rPr lang="fr-FR" dirty="0" err="1"/>
              <a:t>modeling</a:t>
            </a:r>
            <a:endParaRPr lang="fr-FR" dirty="0"/>
          </a:p>
        </p:txBody>
      </p:sp>
      <p:sp>
        <p:nvSpPr>
          <p:cNvPr id="8" name="Rectangle à coins arrondis 4"/>
          <p:cNvSpPr/>
          <p:nvPr/>
        </p:nvSpPr>
        <p:spPr>
          <a:xfrm>
            <a:off x="179512" y="3145532"/>
            <a:ext cx="8785225" cy="151216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fr-CH" b="1" dirty="0">
                <a:latin typeface="Courier New" pitchFamily="1" charset="0"/>
                <a:ea typeface="ＭＳ Ｐゴシック" pitchFamily="1" charset="-128"/>
              </a:rPr>
              <a:t> </a:t>
            </a:r>
            <a:r>
              <a:rPr lang="fr-CH" b="1" dirty="0" smtClean="0">
                <a:solidFill>
                  <a:srgbClr val="0070C0"/>
                </a:solidFill>
                <a:latin typeface="Courier New" pitchFamily="1" charset="0"/>
                <a:ea typeface="ＭＳ Ｐゴシック" pitchFamily="1" charset="-128"/>
              </a:rPr>
              <a:t>var </a:t>
            </a:r>
            <a:r>
              <a:rPr lang="fr-CH" b="1" dirty="0">
                <a:latin typeface="Courier New" pitchFamily="1" charset="0"/>
                <a:ea typeface="ＭＳ Ｐゴシック" pitchFamily="1" charset="-128"/>
              </a:rPr>
              <a:t>nqpi = Math.round(Math.PI); </a:t>
            </a:r>
            <a:r>
              <a:rPr lang="fr-CH" b="1" dirty="0">
                <a:solidFill>
                  <a:srgbClr val="479B8F"/>
                </a:solidFill>
                <a:latin typeface="Courier New" pitchFamily="1" charset="0"/>
                <a:ea typeface="ＭＳ Ｐゴシック" pitchFamily="1" charset="-128"/>
              </a:rPr>
              <a:t>// 3</a:t>
            </a:r>
          </a:p>
          <a:p>
            <a:pPr eaLnBrk="1" hangingPunct="1">
              <a:buFont typeface="Wingdings" pitchFamily="1" charset="2"/>
              <a:buNone/>
            </a:pPr>
            <a:r>
              <a:rPr lang="fr-CH" b="1" dirty="0">
                <a:solidFill>
                  <a:srgbClr val="0070C0"/>
                </a:solidFill>
                <a:latin typeface="Courier New" pitchFamily="1" charset="0"/>
                <a:ea typeface="ＭＳ Ｐゴシック" pitchFamily="1" charset="-128"/>
              </a:rPr>
              <a:t> </a:t>
            </a:r>
            <a:r>
              <a:rPr lang="fr-CH" b="1" dirty="0" smtClean="0">
                <a:solidFill>
                  <a:srgbClr val="0070C0"/>
                </a:solidFill>
                <a:latin typeface="Courier New" pitchFamily="1" charset="0"/>
                <a:ea typeface="ＭＳ Ｐゴシック" pitchFamily="1" charset="-128"/>
              </a:rPr>
              <a:t>var</a:t>
            </a:r>
            <a:r>
              <a:rPr lang="fr-CH" b="1" dirty="0" smtClean="0">
                <a:latin typeface="Courier New" pitchFamily="1" charset="0"/>
                <a:ea typeface="ＭＳ Ｐゴシック" pitchFamily="1" charset="-128"/>
              </a:rPr>
              <a:t> </a:t>
            </a:r>
            <a:r>
              <a:rPr lang="fr-CH" b="1" dirty="0">
                <a:latin typeface="Courier New" pitchFamily="1" charset="0"/>
                <a:ea typeface="ＭＳ Ｐゴシック" pitchFamily="1" charset="-128"/>
              </a:rPr>
              <a:t>logE = Math.log(Math.E); </a:t>
            </a:r>
            <a:r>
              <a:rPr lang="fr-CH" b="1" dirty="0">
                <a:solidFill>
                  <a:srgbClr val="479B8F"/>
                </a:solidFill>
                <a:latin typeface="Courier New" pitchFamily="1" charset="0"/>
                <a:ea typeface="ＭＳ Ｐゴシック" pitchFamily="1" charset="-128"/>
              </a:rPr>
              <a:t>// 1</a:t>
            </a:r>
          </a:p>
          <a:p>
            <a:pPr eaLnBrk="1" hangingPunct="1">
              <a:buFont typeface="Wingdings" pitchFamily="1" charset="2"/>
              <a:buNone/>
            </a:pPr>
            <a:r>
              <a:rPr lang="fr-CH" b="1" dirty="0">
                <a:solidFill>
                  <a:srgbClr val="0070C0"/>
                </a:solidFill>
                <a:latin typeface="Courier New" pitchFamily="1" charset="0"/>
                <a:ea typeface="ＭＳ Ｐゴシック" pitchFamily="1" charset="-128"/>
              </a:rPr>
              <a:t> </a:t>
            </a:r>
            <a:r>
              <a:rPr lang="fr-CH" b="1" dirty="0" smtClean="0">
                <a:solidFill>
                  <a:srgbClr val="0070C0"/>
                </a:solidFill>
                <a:latin typeface="Courier New" pitchFamily="1" charset="0"/>
                <a:ea typeface="ＭＳ Ｐゴシック" pitchFamily="1" charset="-128"/>
              </a:rPr>
              <a:t>var</a:t>
            </a:r>
            <a:r>
              <a:rPr lang="fr-CH" b="1" dirty="0" smtClean="0">
                <a:latin typeface="Courier New" pitchFamily="1" charset="0"/>
                <a:ea typeface="ＭＳ Ｐゴシック" pitchFamily="1" charset="-128"/>
              </a:rPr>
              <a:t> </a:t>
            </a:r>
            <a:r>
              <a:rPr lang="fr-CH" b="1" dirty="0">
                <a:latin typeface="Courier New" pitchFamily="1" charset="0"/>
                <a:ea typeface="ＭＳ Ｐゴシック" pitchFamily="1" charset="-128"/>
              </a:rPr>
              <a:t>al = Math.random(); </a:t>
            </a:r>
            <a:r>
              <a:rPr lang="fr-CH" b="1" dirty="0">
                <a:solidFill>
                  <a:srgbClr val="479B8F"/>
                </a:solidFill>
                <a:latin typeface="Courier New" pitchFamily="1" charset="0"/>
                <a:ea typeface="ＭＳ Ｐゴシック" pitchFamily="1" charset="-128"/>
              </a:rPr>
              <a:t>// </a:t>
            </a:r>
            <a:r>
              <a:rPr lang="fr-CH" b="1" dirty="0" err="1" smtClean="0">
                <a:solidFill>
                  <a:srgbClr val="479B8F"/>
                </a:solidFill>
                <a:latin typeface="Courier New" pitchFamily="1" charset="0"/>
                <a:ea typeface="ＭＳ Ｐゴシック" pitchFamily="1" charset="-128"/>
              </a:rPr>
              <a:t>Random</a:t>
            </a:r>
            <a:r>
              <a:rPr lang="fr-CH" b="1" dirty="0" smtClean="0">
                <a:solidFill>
                  <a:srgbClr val="479B8F"/>
                </a:solidFill>
                <a:latin typeface="Courier New" pitchFamily="1" charset="0"/>
                <a:ea typeface="ＭＳ Ｐゴシック" pitchFamily="1" charset="-128"/>
              </a:rPr>
              <a:t> </a:t>
            </a:r>
            <a:r>
              <a:rPr lang="fr-CH" b="1" dirty="0" err="1" smtClean="0">
                <a:solidFill>
                  <a:srgbClr val="479B8F"/>
                </a:solidFill>
                <a:latin typeface="Courier New" pitchFamily="1" charset="0"/>
                <a:ea typeface="ＭＳ Ｐゴシック" pitchFamily="1" charset="-128"/>
              </a:rPr>
              <a:t>float</a:t>
            </a:r>
            <a:r>
              <a:rPr lang="fr-CH" b="1" dirty="0" smtClean="0">
                <a:solidFill>
                  <a:srgbClr val="479B8F"/>
                </a:solidFill>
                <a:latin typeface="Courier New" pitchFamily="1" charset="0"/>
                <a:ea typeface="ＭＳ Ｐゴシック" pitchFamily="1" charset="-128"/>
              </a:rPr>
              <a:t> </a:t>
            </a:r>
            <a:r>
              <a:rPr lang="fr-CH" b="1" dirty="0" err="1" smtClean="0">
                <a:solidFill>
                  <a:srgbClr val="479B8F"/>
                </a:solidFill>
                <a:latin typeface="Courier New" pitchFamily="1" charset="0"/>
                <a:ea typeface="ＭＳ Ｐゴシック" pitchFamily="1" charset="-128"/>
              </a:rPr>
              <a:t>between</a:t>
            </a:r>
            <a:r>
              <a:rPr lang="fr-CH" b="1" dirty="0" smtClean="0">
                <a:solidFill>
                  <a:srgbClr val="479B8F"/>
                </a:solidFill>
                <a:latin typeface="Courier New" pitchFamily="1" charset="0"/>
                <a:ea typeface="ＭＳ Ｐゴシック" pitchFamily="1" charset="-128"/>
              </a:rPr>
              <a:t> 0 and 1</a:t>
            </a:r>
            <a:endParaRPr lang="fr-CH" b="1" dirty="0">
              <a:solidFill>
                <a:srgbClr val="479B8F"/>
              </a:solidFill>
              <a:latin typeface="Courier New" pitchFamily="1" charset="0"/>
              <a:ea typeface="ＭＳ Ｐゴシック" pitchFamily="1" charset="-128"/>
            </a:endParaRPr>
          </a:p>
          <a:p>
            <a:pPr eaLnBrk="1" hangingPunct="1">
              <a:buFont typeface="Wingdings" pitchFamily="1" charset="2"/>
              <a:buNone/>
            </a:pPr>
            <a:r>
              <a:rPr lang="fr-CH" b="1" dirty="0">
                <a:solidFill>
                  <a:srgbClr val="0070C0"/>
                </a:solidFill>
                <a:latin typeface="Courier New" pitchFamily="1" charset="0"/>
                <a:ea typeface="ＭＳ Ｐゴシック" pitchFamily="1" charset="-128"/>
              </a:rPr>
              <a:t> </a:t>
            </a:r>
            <a:r>
              <a:rPr lang="fr-CH" b="1" dirty="0" smtClean="0">
                <a:solidFill>
                  <a:srgbClr val="0070C0"/>
                </a:solidFill>
                <a:latin typeface="Courier New" pitchFamily="1" charset="0"/>
                <a:ea typeface="ＭＳ Ｐゴシック" pitchFamily="1" charset="-128"/>
              </a:rPr>
              <a:t>var </a:t>
            </a:r>
            <a:r>
              <a:rPr lang="fr-CH" b="1" dirty="0">
                <a:latin typeface="Courier New" pitchFamily="1" charset="0"/>
                <a:ea typeface="ＭＳ Ｐゴシック" pitchFamily="1" charset="-128"/>
              </a:rPr>
              <a:t>al2 = Math.floor(Math.random() * </a:t>
            </a:r>
            <a:r>
              <a:rPr lang="fr-CH" b="1" dirty="0">
                <a:solidFill>
                  <a:srgbClr val="EA8B00"/>
                </a:solidFill>
                <a:latin typeface="Courier New" pitchFamily="1" charset="0"/>
                <a:ea typeface="ＭＳ Ｐゴシック" pitchFamily="1" charset="-128"/>
              </a:rPr>
              <a:t>10</a:t>
            </a:r>
            <a:r>
              <a:rPr lang="fr-CH" b="1" dirty="0">
                <a:latin typeface="Courier New" pitchFamily="1" charset="0"/>
                <a:ea typeface="ＭＳ Ｐゴシック" pitchFamily="1" charset="-128"/>
              </a:rPr>
              <a:t>)</a:t>
            </a:r>
            <a:r>
              <a:rPr lang="en-GB" b="1" dirty="0">
                <a:latin typeface="Courier New" pitchFamily="1" charset="0"/>
                <a:ea typeface="ＭＳ Ｐゴシック" pitchFamily="1" charset="-128"/>
              </a:rPr>
              <a:t>;</a:t>
            </a:r>
            <a:endParaRPr lang="fr-CH" b="1" dirty="0">
              <a:latin typeface="Courier New" pitchFamily="1" charset="0"/>
              <a:ea typeface="ＭＳ Ｐゴシック" pitchFamily="1" charset="-128"/>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7473748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Standard </a:t>
            </a:r>
            <a:r>
              <a:rPr lang="en-US" dirty="0" smtClean="0"/>
              <a:t>objects: Date</a:t>
            </a:r>
            <a:endParaRPr lang="en-US" dirty="0"/>
          </a:p>
        </p:txBody>
      </p:sp>
      <p:sp>
        <p:nvSpPr>
          <p:cNvPr id="3" name="Espace réservé du contenu 2"/>
          <p:cNvSpPr>
            <a:spLocks noGrp="1"/>
          </p:cNvSpPr>
          <p:nvPr>
            <p:ph idx="1"/>
          </p:nvPr>
        </p:nvSpPr>
        <p:spPr/>
        <p:txBody>
          <a:bodyPr/>
          <a:lstStyle/>
          <a:p>
            <a:pPr eaLnBrk="1" hangingPunct="1">
              <a:lnSpc>
                <a:spcPct val="90000"/>
              </a:lnSpc>
            </a:pPr>
            <a:r>
              <a:rPr lang="en-US" dirty="0" smtClean="0"/>
              <a:t>Date object</a:t>
            </a:r>
          </a:p>
          <a:p>
            <a:pPr lvl="1" eaLnBrk="1" hangingPunct="1">
              <a:lnSpc>
                <a:spcPct val="90000"/>
              </a:lnSpc>
            </a:pPr>
            <a:r>
              <a:rPr lang="en-US" dirty="0" smtClean="0"/>
              <a:t>Represents a date/hour</a:t>
            </a:r>
          </a:p>
          <a:p>
            <a:pPr lvl="1" eaLnBrk="1" hangingPunct="1">
              <a:lnSpc>
                <a:spcPct val="90000"/>
              </a:lnSpc>
            </a:pPr>
            <a:r>
              <a:rPr lang="en-US" dirty="0" smtClean="0"/>
              <a:t>Provide some useful functions</a:t>
            </a:r>
          </a:p>
          <a:p>
            <a:pPr marL="457200" lvl="1" indent="0" eaLnBrk="1" hangingPunct="1">
              <a:lnSpc>
                <a:spcPct val="90000"/>
              </a:lnSpc>
              <a:buNone/>
            </a:pPr>
            <a:endParaRPr lang="en-US" dirty="0" smtClean="0"/>
          </a:p>
        </p:txBody>
      </p:sp>
      <p:sp>
        <p:nvSpPr>
          <p:cNvPr id="4" name="Espace réservé du contenu 3"/>
          <p:cNvSpPr>
            <a:spLocks noGrp="1"/>
          </p:cNvSpPr>
          <p:nvPr>
            <p:ph sz="quarter" idx="13"/>
          </p:nvPr>
        </p:nvSpPr>
        <p:spPr/>
        <p:txBody>
          <a:bodyPr/>
          <a:lstStyle/>
          <a:p>
            <a:r>
              <a:rPr lang="fr-FR" dirty="0"/>
              <a:t>Introduction to </a:t>
            </a:r>
            <a:r>
              <a:rPr lang="fr-FR" dirty="0" err="1"/>
              <a:t>object</a:t>
            </a:r>
            <a:r>
              <a:rPr lang="fr-FR" dirty="0"/>
              <a:t> </a:t>
            </a:r>
            <a:r>
              <a:rPr lang="fr-FR" dirty="0" err="1"/>
              <a:t>modeling</a:t>
            </a:r>
            <a:endParaRPr lang="fr-FR" dirty="0"/>
          </a:p>
        </p:txBody>
      </p:sp>
      <p:sp>
        <p:nvSpPr>
          <p:cNvPr id="8" name="Rectangle à coins arrondis 4"/>
          <p:cNvSpPr/>
          <p:nvPr/>
        </p:nvSpPr>
        <p:spPr>
          <a:xfrm>
            <a:off x="179512" y="3145532"/>
            <a:ext cx="8785225"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fr-CH" b="1" dirty="0" smtClean="0">
                <a:solidFill>
                  <a:srgbClr val="0070C0"/>
                </a:solidFill>
                <a:latin typeface="Courier New" pitchFamily="1" charset="0"/>
                <a:ea typeface="ＭＳ Ｐゴシック" pitchFamily="1" charset="-128"/>
              </a:rPr>
              <a:t>var</a:t>
            </a:r>
            <a:r>
              <a:rPr lang="fr-CH" b="1" dirty="0" smtClean="0">
                <a:latin typeface="Courier New" pitchFamily="1" charset="0"/>
                <a:ea typeface="ＭＳ Ｐゴシック" pitchFamily="1" charset="-128"/>
              </a:rPr>
              <a:t> </a:t>
            </a:r>
            <a:r>
              <a:rPr lang="fr-CH" b="1" dirty="0">
                <a:latin typeface="Courier New" pitchFamily="1" charset="0"/>
                <a:ea typeface="ＭＳ Ｐゴシック" pitchFamily="1" charset="-128"/>
              </a:rPr>
              <a:t>now = </a:t>
            </a:r>
            <a:r>
              <a:rPr lang="fr-CH" b="1" dirty="0">
                <a:solidFill>
                  <a:srgbClr val="0070C0"/>
                </a:solidFill>
                <a:latin typeface="Courier New" pitchFamily="1" charset="0"/>
                <a:ea typeface="ＭＳ Ｐゴシック" pitchFamily="1" charset="-128"/>
              </a:rPr>
              <a:t>new</a:t>
            </a:r>
            <a:r>
              <a:rPr lang="fr-CH" b="1" dirty="0">
                <a:latin typeface="Courier New" pitchFamily="1" charset="0"/>
                <a:ea typeface="ＭＳ Ｐゴシック" pitchFamily="1" charset="-128"/>
              </a:rPr>
              <a:t> Date(); </a:t>
            </a:r>
            <a:r>
              <a:rPr lang="fr-CH" b="1" dirty="0">
                <a:solidFill>
                  <a:srgbClr val="479B8F"/>
                </a:solidFill>
                <a:latin typeface="Courier New" pitchFamily="1" charset="0"/>
                <a:ea typeface="ＭＳ Ｐゴシック" pitchFamily="1" charset="-128"/>
              </a:rPr>
              <a:t>// today</a:t>
            </a:r>
          </a:p>
          <a:p>
            <a:pPr eaLnBrk="1" hangingPunct="1">
              <a:buFont typeface="Wingdings" pitchFamily="1" charset="2"/>
              <a:buNone/>
            </a:pPr>
            <a:r>
              <a:rPr lang="fr-CH" b="1" dirty="0" smtClean="0">
                <a:solidFill>
                  <a:srgbClr val="0070C0"/>
                </a:solidFill>
                <a:latin typeface="Courier New" pitchFamily="1" charset="0"/>
                <a:ea typeface="ＭＳ Ｐゴシック" pitchFamily="1" charset="-128"/>
              </a:rPr>
              <a:t>var</a:t>
            </a:r>
            <a:r>
              <a:rPr lang="fr-CH" b="1" dirty="0" smtClean="0">
                <a:latin typeface="Courier New" pitchFamily="1" charset="0"/>
                <a:ea typeface="ＭＳ Ｐゴシック" pitchFamily="1" charset="-128"/>
              </a:rPr>
              <a:t> </a:t>
            </a:r>
            <a:r>
              <a:rPr lang="fr-CH" b="1" dirty="0">
                <a:latin typeface="Courier New" pitchFamily="1" charset="0"/>
                <a:ea typeface="ＭＳ Ｐゴシック" pitchFamily="1" charset="-128"/>
              </a:rPr>
              <a:t>unix = </a:t>
            </a:r>
            <a:r>
              <a:rPr lang="fr-CH" b="1" dirty="0">
                <a:solidFill>
                  <a:srgbClr val="0070C0"/>
                </a:solidFill>
                <a:latin typeface="Courier New" pitchFamily="1" charset="0"/>
                <a:ea typeface="ＭＳ Ｐゴシック" pitchFamily="1" charset="-128"/>
              </a:rPr>
              <a:t>new</a:t>
            </a:r>
            <a:r>
              <a:rPr lang="fr-CH" b="1" dirty="0">
                <a:latin typeface="Courier New" pitchFamily="1" charset="0"/>
                <a:ea typeface="ＭＳ Ｐゴシック" pitchFamily="1" charset="-128"/>
              </a:rPr>
              <a:t> Date(0); </a:t>
            </a:r>
            <a:r>
              <a:rPr lang="fr-CH" b="1" dirty="0">
                <a:solidFill>
                  <a:srgbClr val="479B8F"/>
                </a:solidFill>
                <a:latin typeface="Courier New" pitchFamily="1" charset="0"/>
                <a:ea typeface="ＭＳ Ｐゴシック" pitchFamily="1" charset="-128"/>
              </a:rPr>
              <a:t>// 1970-01-01</a:t>
            </a:r>
          </a:p>
          <a:p>
            <a:pPr eaLnBrk="1" hangingPunct="1">
              <a:buFont typeface="Wingdings" pitchFamily="1" charset="2"/>
              <a:buNone/>
            </a:pPr>
            <a:r>
              <a:rPr lang="fr-CH" b="1" dirty="0" smtClean="0">
                <a:solidFill>
                  <a:srgbClr val="0070C0"/>
                </a:solidFill>
                <a:latin typeface="Courier New" pitchFamily="1" charset="0"/>
                <a:ea typeface="ＭＳ Ｐゴシック" pitchFamily="1" charset="-128"/>
              </a:rPr>
              <a:t>var</a:t>
            </a:r>
            <a:r>
              <a:rPr lang="fr-CH" b="1" dirty="0" smtClean="0">
                <a:latin typeface="Courier New" pitchFamily="1" charset="0"/>
                <a:ea typeface="ＭＳ Ｐゴシック" pitchFamily="1" charset="-128"/>
              </a:rPr>
              <a:t> </a:t>
            </a:r>
            <a:r>
              <a:rPr lang="fr-CH" b="1" dirty="0">
                <a:latin typeface="Courier New" pitchFamily="1" charset="0"/>
                <a:ea typeface="ＭＳ Ｐゴシック" pitchFamily="1" charset="-128"/>
              </a:rPr>
              <a:t>date1 = </a:t>
            </a:r>
            <a:r>
              <a:rPr lang="fr-CH" b="1" dirty="0">
                <a:solidFill>
                  <a:srgbClr val="0070C0"/>
                </a:solidFill>
                <a:latin typeface="Courier New" pitchFamily="1" charset="0"/>
                <a:ea typeface="ＭＳ Ｐゴシック" pitchFamily="1" charset="-128"/>
              </a:rPr>
              <a:t>new</a:t>
            </a:r>
            <a:r>
              <a:rPr lang="fr-CH" b="1" dirty="0">
                <a:latin typeface="Courier New" pitchFamily="1" charset="0"/>
                <a:ea typeface="ＭＳ Ｐゴシック" pitchFamily="1" charset="-128"/>
              </a:rPr>
              <a:t> Date("</a:t>
            </a:r>
            <a:r>
              <a:rPr lang="en-GB" b="1" dirty="0">
                <a:solidFill>
                  <a:srgbClr val="00B050"/>
                </a:solidFill>
                <a:latin typeface="Courier New" pitchFamily="1" charset="0"/>
                <a:ea typeface="ＭＳ Ｐゴシック" pitchFamily="1" charset="-128"/>
              </a:rPr>
              <a:t>Day </a:t>
            </a:r>
            <a:r>
              <a:rPr lang="en-GB" b="1" dirty="0" err="1">
                <a:solidFill>
                  <a:srgbClr val="00B050"/>
                </a:solidFill>
                <a:latin typeface="Courier New" pitchFamily="1" charset="0"/>
                <a:ea typeface="ＭＳ Ｐゴシック" pitchFamily="1" charset="-128"/>
              </a:rPr>
              <a:t>Mth</a:t>
            </a:r>
            <a:r>
              <a:rPr lang="en-GB" b="1" dirty="0">
                <a:solidFill>
                  <a:srgbClr val="00B050"/>
                </a:solidFill>
                <a:latin typeface="Courier New" pitchFamily="1" charset="0"/>
                <a:ea typeface="ＭＳ Ｐゴシック" pitchFamily="1" charset="-128"/>
              </a:rPr>
              <a:t> </a:t>
            </a:r>
            <a:r>
              <a:rPr lang="en-GB" b="1" dirty="0" err="1">
                <a:solidFill>
                  <a:srgbClr val="00B050"/>
                </a:solidFill>
                <a:latin typeface="Courier New" pitchFamily="1" charset="0"/>
                <a:ea typeface="ＭＳ Ｐゴシック" pitchFamily="1" charset="-128"/>
              </a:rPr>
              <a:t>dd</a:t>
            </a:r>
            <a:r>
              <a:rPr lang="en-GB" b="1" dirty="0">
                <a:solidFill>
                  <a:srgbClr val="00B050"/>
                </a:solidFill>
                <a:latin typeface="Courier New" pitchFamily="1" charset="0"/>
                <a:ea typeface="ＭＳ Ｐゴシック" pitchFamily="1" charset="-128"/>
              </a:rPr>
              <a:t> YYYY </a:t>
            </a:r>
            <a:r>
              <a:rPr lang="en-GB" b="1" dirty="0" err="1">
                <a:solidFill>
                  <a:srgbClr val="00B050"/>
                </a:solidFill>
                <a:latin typeface="Courier New" pitchFamily="1" charset="0"/>
                <a:ea typeface="ＭＳ Ｐゴシック" pitchFamily="1" charset="-128"/>
              </a:rPr>
              <a:t>hh:mm:ss</a:t>
            </a:r>
            <a:r>
              <a:rPr lang="en-GB" b="1" dirty="0">
                <a:latin typeface="Courier New" pitchFamily="1" charset="0"/>
                <a:ea typeface="ＭＳ Ｐゴシック" pitchFamily="1" charset="-128"/>
              </a:rPr>
              <a:t>");</a:t>
            </a:r>
            <a:endParaRPr lang="fr-CH" b="1" dirty="0">
              <a:latin typeface="Courier New" pitchFamily="1" charset="0"/>
              <a:ea typeface="ＭＳ Ｐゴシック" pitchFamily="1" charset="-128"/>
            </a:endParaRPr>
          </a:p>
          <a:p>
            <a:pPr eaLnBrk="1" hangingPunct="1">
              <a:buFont typeface="Wingdings" pitchFamily="1" charset="2"/>
              <a:buNone/>
            </a:pPr>
            <a:r>
              <a:rPr lang="fr-CH" b="1" dirty="0" smtClean="0">
                <a:solidFill>
                  <a:srgbClr val="0070C0"/>
                </a:solidFill>
                <a:latin typeface="Courier New" pitchFamily="1" charset="0"/>
                <a:ea typeface="ＭＳ Ｐゴシック" pitchFamily="1" charset="-128"/>
              </a:rPr>
              <a:t>var</a:t>
            </a:r>
            <a:r>
              <a:rPr lang="fr-CH" b="1" dirty="0" smtClean="0">
                <a:latin typeface="Courier New" pitchFamily="1" charset="0"/>
                <a:ea typeface="ＭＳ Ｐゴシック" pitchFamily="1" charset="-128"/>
              </a:rPr>
              <a:t> </a:t>
            </a:r>
            <a:r>
              <a:rPr lang="fr-CH" b="1" dirty="0">
                <a:latin typeface="Courier New" pitchFamily="1" charset="0"/>
                <a:ea typeface="ＭＳ Ｐゴシック" pitchFamily="1" charset="-128"/>
              </a:rPr>
              <a:t>date2 = </a:t>
            </a:r>
            <a:r>
              <a:rPr lang="fr-CH" b="1" dirty="0">
                <a:solidFill>
                  <a:srgbClr val="0070C0"/>
                </a:solidFill>
                <a:latin typeface="Courier New" pitchFamily="1" charset="0"/>
                <a:ea typeface="ＭＳ Ｐゴシック" pitchFamily="1" charset="-128"/>
              </a:rPr>
              <a:t>new</a:t>
            </a:r>
            <a:r>
              <a:rPr lang="fr-CH" b="1" dirty="0">
                <a:latin typeface="Courier New" pitchFamily="1" charset="0"/>
                <a:ea typeface="ＭＳ Ｐゴシック" pitchFamily="1" charset="-128"/>
              </a:rPr>
              <a:t> Date("</a:t>
            </a:r>
            <a:r>
              <a:rPr lang="en-GB" b="1" dirty="0">
                <a:solidFill>
                  <a:srgbClr val="00B050"/>
                </a:solidFill>
                <a:latin typeface="Courier New" pitchFamily="1" charset="0"/>
                <a:ea typeface="ＭＳ Ｐゴシック" pitchFamily="1" charset="-128"/>
              </a:rPr>
              <a:t>YYYY</a:t>
            </a:r>
            <a:r>
              <a:rPr lang="fr-CH" b="1" dirty="0">
                <a:latin typeface="Courier New" pitchFamily="1" charset="0"/>
                <a:ea typeface="ＭＳ Ｐゴシック" pitchFamily="1" charset="-128"/>
              </a:rPr>
              <a:t>"</a:t>
            </a:r>
            <a:r>
              <a:rPr lang="en-GB" b="1" dirty="0">
                <a:latin typeface="Courier New" pitchFamily="1" charset="0"/>
                <a:ea typeface="ＭＳ Ｐゴシック" pitchFamily="1" charset="-128"/>
              </a:rPr>
              <a:t>,</a:t>
            </a:r>
            <a:r>
              <a:rPr lang="fr-CH" b="1" dirty="0">
                <a:latin typeface="Courier New" pitchFamily="1" charset="0"/>
                <a:ea typeface="ＭＳ Ｐゴシック" pitchFamily="1" charset="-128"/>
              </a:rPr>
              <a:t>"</a:t>
            </a:r>
            <a:r>
              <a:rPr lang="en-GB" b="1" dirty="0">
                <a:solidFill>
                  <a:srgbClr val="00B050"/>
                </a:solidFill>
                <a:latin typeface="Courier New" pitchFamily="1" charset="0"/>
                <a:ea typeface="ＭＳ Ｐゴシック" pitchFamily="1" charset="-128"/>
              </a:rPr>
              <a:t>MM</a:t>
            </a:r>
            <a:r>
              <a:rPr lang="fr-CH" b="1" dirty="0">
                <a:latin typeface="Courier New" pitchFamily="1" charset="0"/>
                <a:ea typeface="ＭＳ Ｐゴシック" pitchFamily="1" charset="-128"/>
              </a:rPr>
              <a:t>"</a:t>
            </a:r>
            <a:r>
              <a:rPr lang="en-GB" b="1" dirty="0">
                <a:latin typeface="Courier New" pitchFamily="1" charset="0"/>
                <a:ea typeface="ＭＳ Ｐゴシック" pitchFamily="1" charset="-128"/>
              </a:rPr>
              <a:t>,</a:t>
            </a:r>
            <a:r>
              <a:rPr lang="fr-CH" b="1" dirty="0">
                <a:latin typeface="Courier New" pitchFamily="1" charset="0"/>
                <a:ea typeface="ＭＳ Ｐゴシック" pitchFamily="1" charset="-128"/>
              </a:rPr>
              <a:t>"</a:t>
            </a:r>
            <a:r>
              <a:rPr lang="en-GB" b="1" dirty="0">
                <a:solidFill>
                  <a:srgbClr val="00B050"/>
                </a:solidFill>
                <a:latin typeface="Courier New" pitchFamily="1" charset="0"/>
                <a:ea typeface="ＭＳ Ｐゴシック" pitchFamily="1" charset="-128"/>
              </a:rPr>
              <a:t>DD</a:t>
            </a:r>
            <a:r>
              <a:rPr lang="fr-CH" b="1" dirty="0">
                <a:latin typeface="Courier New" pitchFamily="1" charset="0"/>
                <a:ea typeface="ＭＳ Ｐゴシック" pitchFamily="1" charset="-128"/>
              </a:rPr>
              <a:t>"</a:t>
            </a:r>
            <a:r>
              <a:rPr lang="en-GB" b="1" dirty="0">
                <a:latin typeface="Courier New" pitchFamily="1" charset="0"/>
                <a:ea typeface="ＭＳ Ｐゴシック" pitchFamily="1" charset="-128"/>
              </a:rPr>
              <a:t>,</a:t>
            </a:r>
            <a:r>
              <a:rPr lang="fr-CH" b="1" dirty="0">
                <a:latin typeface="Courier New" pitchFamily="1" charset="0"/>
                <a:ea typeface="ＭＳ Ｐゴシック" pitchFamily="1" charset="-128"/>
              </a:rPr>
              <a:t>"</a:t>
            </a:r>
            <a:r>
              <a:rPr lang="en-GB" b="1" dirty="0" err="1">
                <a:solidFill>
                  <a:srgbClr val="00B050"/>
                </a:solidFill>
                <a:latin typeface="Courier New" pitchFamily="1" charset="0"/>
                <a:ea typeface="ＭＳ Ｐゴシック" pitchFamily="1" charset="-128"/>
              </a:rPr>
              <a:t>hh</a:t>
            </a:r>
            <a:r>
              <a:rPr lang="fr-CH" b="1" dirty="0">
                <a:latin typeface="Courier New" pitchFamily="1" charset="0"/>
                <a:ea typeface="ＭＳ Ｐゴシック" pitchFamily="1" charset="-128"/>
              </a:rPr>
              <a:t>"</a:t>
            </a:r>
            <a:r>
              <a:rPr lang="en-GB" b="1" dirty="0">
                <a:latin typeface="Courier New" pitchFamily="1" charset="0"/>
                <a:ea typeface="ＭＳ Ｐゴシック" pitchFamily="1" charset="-128"/>
              </a:rPr>
              <a:t>,</a:t>
            </a:r>
            <a:r>
              <a:rPr lang="fr-CH" b="1" dirty="0">
                <a:latin typeface="Courier New" pitchFamily="1" charset="0"/>
                <a:ea typeface="ＭＳ Ｐゴシック" pitchFamily="1" charset="-128"/>
              </a:rPr>
              <a:t>"</a:t>
            </a:r>
            <a:r>
              <a:rPr lang="en-GB" b="1" dirty="0">
                <a:solidFill>
                  <a:srgbClr val="00B050"/>
                </a:solidFill>
                <a:latin typeface="Courier New" pitchFamily="1" charset="0"/>
                <a:ea typeface="ＭＳ Ｐゴシック" pitchFamily="1" charset="-128"/>
              </a:rPr>
              <a:t>mm</a:t>
            </a:r>
            <a:r>
              <a:rPr lang="fr-CH" b="1" dirty="0">
                <a:latin typeface="Courier New" pitchFamily="1" charset="0"/>
                <a:ea typeface="ＭＳ Ｐゴシック" pitchFamily="1" charset="-128"/>
              </a:rPr>
              <a:t>"</a:t>
            </a:r>
            <a:r>
              <a:rPr lang="en-GB" b="1" dirty="0">
                <a:latin typeface="Courier New" pitchFamily="1" charset="0"/>
                <a:ea typeface="ＭＳ Ｐゴシック" pitchFamily="1" charset="-128"/>
              </a:rPr>
              <a:t>,</a:t>
            </a:r>
            <a:r>
              <a:rPr lang="fr-CH" b="1" dirty="0">
                <a:latin typeface="Courier New" pitchFamily="1" charset="0"/>
                <a:ea typeface="ＭＳ Ｐゴシック" pitchFamily="1" charset="-128"/>
              </a:rPr>
              <a:t>"</a:t>
            </a:r>
            <a:r>
              <a:rPr lang="en-GB" b="1" dirty="0" err="1">
                <a:solidFill>
                  <a:srgbClr val="00B050"/>
                </a:solidFill>
                <a:latin typeface="Courier New" pitchFamily="1" charset="0"/>
                <a:ea typeface="ＭＳ Ｐゴシック" pitchFamily="1" charset="-128"/>
              </a:rPr>
              <a:t>ss</a:t>
            </a:r>
            <a:r>
              <a:rPr lang="fr-CH" b="1" dirty="0">
                <a:latin typeface="Courier New" pitchFamily="1" charset="0"/>
                <a:ea typeface="ＭＳ Ｐゴシック" pitchFamily="1" charset="-128"/>
              </a:rPr>
              <a:t>"</a:t>
            </a:r>
            <a:r>
              <a:rPr lang="en-GB" b="1" dirty="0">
                <a:latin typeface="Courier New" pitchFamily="1" charset="0"/>
                <a:ea typeface="ＭＳ Ｐゴシック" pitchFamily="1" charset="-128"/>
              </a:rPr>
              <a:t>,</a:t>
            </a:r>
            <a:r>
              <a:rPr lang="fr-CH" b="1" dirty="0">
                <a:latin typeface="Courier New" pitchFamily="1" charset="0"/>
                <a:ea typeface="ＭＳ Ｐゴシック" pitchFamily="1" charset="-128"/>
              </a:rPr>
              <a:t>"</a:t>
            </a:r>
            <a:r>
              <a:rPr lang="en-GB" b="1" dirty="0" err="1">
                <a:solidFill>
                  <a:srgbClr val="00B050"/>
                </a:solidFill>
                <a:latin typeface="Courier New" pitchFamily="1" charset="0"/>
                <a:ea typeface="ＭＳ Ｐゴシック" pitchFamily="1" charset="-128"/>
              </a:rPr>
              <a:t>ms</a:t>
            </a:r>
            <a:r>
              <a:rPr lang="fr-CH" b="1" dirty="0">
                <a:latin typeface="Courier New" pitchFamily="1" charset="0"/>
                <a:ea typeface="ＭＳ Ｐゴシック" pitchFamily="1" charset="-128"/>
              </a:rPr>
              <a:t>"</a:t>
            </a:r>
            <a:r>
              <a:rPr lang="en-GB" b="1" dirty="0">
                <a:latin typeface="Courier New" pitchFamily="1" charset="0"/>
                <a:ea typeface="ＭＳ Ｐゴシック" pitchFamily="1" charset="-128"/>
              </a:rPr>
              <a:t>)</a:t>
            </a:r>
            <a:r>
              <a:rPr lang="en-GB" b="1" dirty="0" smtClean="0">
                <a:latin typeface="Courier New" pitchFamily="1" charset="0"/>
                <a:ea typeface="ＭＳ Ｐゴシック" pitchFamily="1" charset="-128"/>
              </a:rPr>
              <a:t>;</a:t>
            </a:r>
          </a:p>
          <a:p>
            <a:pPr eaLnBrk="1" hangingPunct="1">
              <a:buFont typeface="Wingdings" pitchFamily="1" charset="2"/>
              <a:buNone/>
            </a:pPr>
            <a:endParaRPr lang="en-GB" b="1" dirty="0">
              <a:solidFill>
                <a:srgbClr val="00B050"/>
              </a:solidFill>
              <a:latin typeface="Courier New" pitchFamily="1" charset="0"/>
              <a:ea typeface="ＭＳ Ｐゴシック" pitchFamily="1" charset="-128"/>
            </a:endParaRPr>
          </a:p>
          <a:p>
            <a:pPr eaLnBrk="1" hangingPunct="1">
              <a:buFont typeface="Wingdings" pitchFamily="1" charset="2"/>
              <a:buNone/>
            </a:pPr>
            <a:r>
              <a:rPr lang="fr-CH" b="1" dirty="0" smtClean="0">
                <a:solidFill>
                  <a:srgbClr val="0070C0"/>
                </a:solidFill>
                <a:latin typeface="Courier New" pitchFamily="1" charset="0"/>
                <a:ea typeface="ＭＳ Ｐゴシック" pitchFamily="1" charset="-128"/>
              </a:rPr>
              <a:t>var </a:t>
            </a:r>
            <a:r>
              <a:rPr lang="fr-CH" b="1" dirty="0" smtClean="0">
                <a:latin typeface="Courier New" pitchFamily="1" charset="0"/>
                <a:ea typeface="ＭＳ Ｐゴシック" pitchFamily="1" charset="-128"/>
              </a:rPr>
              <a:t>timestamp = Date.now();</a:t>
            </a:r>
            <a:endParaRPr lang="fr-CH" b="1" dirty="0">
              <a:latin typeface="Courier New" pitchFamily="1" charset="0"/>
              <a:ea typeface="ＭＳ Ｐゴシック" pitchFamily="1" charset="-128"/>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2651896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Standard </a:t>
            </a:r>
            <a:r>
              <a:rPr lang="en-US" dirty="0" smtClean="0"/>
              <a:t>objects: </a:t>
            </a:r>
            <a:r>
              <a:rPr lang="en-US" dirty="0" err="1" smtClean="0"/>
              <a:t>RegExp</a:t>
            </a:r>
            <a:endParaRPr lang="en-US" dirty="0"/>
          </a:p>
        </p:txBody>
      </p:sp>
      <p:sp>
        <p:nvSpPr>
          <p:cNvPr id="3" name="Espace réservé du contenu 2"/>
          <p:cNvSpPr>
            <a:spLocks noGrp="1"/>
          </p:cNvSpPr>
          <p:nvPr>
            <p:ph idx="1"/>
          </p:nvPr>
        </p:nvSpPr>
        <p:spPr/>
        <p:txBody>
          <a:bodyPr/>
          <a:lstStyle/>
          <a:p>
            <a:pPr eaLnBrk="1" hangingPunct="1">
              <a:lnSpc>
                <a:spcPct val="90000"/>
              </a:lnSpc>
            </a:pPr>
            <a:r>
              <a:rPr lang="en-US" dirty="0" err="1" smtClean="0"/>
              <a:t>RegExp</a:t>
            </a:r>
            <a:r>
              <a:rPr lang="en-US" dirty="0" smtClean="0"/>
              <a:t> object</a:t>
            </a:r>
          </a:p>
          <a:p>
            <a:pPr lvl="1" eaLnBrk="1" hangingPunct="1">
              <a:lnSpc>
                <a:spcPct val="90000"/>
              </a:lnSpc>
            </a:pPr>
            <a:r>
              <a:rPr lang="en-US" dirty="0" smtClean="0"/>
              <a:t>Allow to manipulate regular expressions</a:t>
            </a:r>
          </a:p>
          <a:p>
            <a:pPr lvl="1" eaLnBrk="1" hangingPunct="1">
              <a:lnSpc>
                <a:spcPct val="90000"/>
              </a:lnSpc>
            </a:pPr>
            <a:r>
              <a:rPr lang="en-US" dirty="0" smtClean="0"/>
              <a:t>Can be created by two ways</a:t>
            </a:r>
          </a:p>
          <a:p>
            <a:pPr lvl="1" eaLnBrk="1" hangingPunct="1">
              <a:lnSpc>
                <a:spcPct val="90000"/>
              </a:lnSpc>
            </a:pPr>
            <a:endParaRPr lang="en-US" dirty="0"/>
          </a:p>
          <a:p>
            <a:pPr marL="457200" lvl="1" indent="0" eaLnBrk="1" hangingPunct="1">
              <a:lnSpc>
                <a:spcPct val="90000"/>
              </a:lnSpc>
              <a:buNone/>
            </a:pPr>
            <a:endParaRPr lang="en-US" dirty="0" smtClean="0"/>
          </a:p>
          <a:p>
            <a:pPr lvl="1" eaLnBrk="1" hangingPunct="1">
              <a:lnSpc>
                <a:spcPct val="90000"/>
              </a:lnSpc>
              <a:spcBef>
                <a:spcPts val="3000"/>
              </a:spcBef>
            </a:pPr>
            <a:r>
              <a:rPr lang="en-US" dirty="0" smtClean="0"/>
              <a:t>Use modifiers:</a:t>
            </a:r>
          </a:p>
          <a:p>
            <a:pPr lvl="2" eaLnBrk="1" hangingPunct="1">
              <a:lnSpc>
                <a:spcPct val="90000"/>
              </a:lnSpc>
            </a:pPr>
            <a:r>
              <a:rPr lang="en-US" dirty="0" smtClean="0"/>
              <a:t>"g" for "global"</a:t>
            </a:r>
          </a:p>
          <a:p>
            <a:pPr lvl="2" eaLnBrk="1" hangingPunct="1">
              <a:lnSpc>
                <a:spcPct val="90000"/>
              </a:lnSpc>
            </a:pPr>
            <a:r>
              <a:rPr lang="en-US" dirty="0" smtClean="0"/>
              <a:t>"</a:t>
            </a:r>
            <a:r>
              <a:rPr lang="en-US" dirty="0" err="1" smtClean="0"/>
              <a:t>i</a:t>
            </a:r>
            <a:r>
              <a:rPr lang="en-US" dirty="0" smtClean="0"/>
              <a:t>" for "insensitive"</a:t>
            </a:r>
          </a:p>
          <a:p>
            <a:pPr marL="457200" lvl="1" indent="0" eaLnBrk="1" hangingPunct="1">
              <a:lnSpc>
                <a:spcPct val="90000"/>
              </a:lnSpc>
              <a:buNone/>
            </a:pPr>
            <a:endParaRPr lang="en-US" dirty="0" smtClean="0"/>
          </a:p>
        </p:txBody>
      </p:sp>
      <p:sp>
        <p:nvSpPr>
          <p:cNvPr id="4" name="Espace réservé du contenu 3"/>
          <p:cNvSpPr>
            <a:spLocks noGrp="1"/>
          </p:cNvSpPr>
          <p:nvPr>
            <p:ph sz="quarter" idx="13"/>
          </p:nvPr>
        </p:nvSpPr>
        <p:spPr/>
        <p:txBody>
          <a:bodyPr/>
          <a:lstStyle/>
          <a:p>
            <a:r>
              <a:rPr lang="fr-FR" dirty="0"/>
              <a:t>Introduction to </a:t>
            </a:r>
            <a:r>
              <a:rPr lang="fr-FR" dirty="0" err="1"/>
              <a:t>object</a:t>
            </a:r>
            <a:r>
              <a:rPr lang="fr-FR" dirty="0"/>
              <a:t> </a:t>
            </a:r>
            <a:r>
              <a:rPr lang="fr-FR" dirty="0" err="1"/>
              <a:t>modeling</a:t>
            </a:r>
            <a:endParaRPr lang="fr-FR" dirty="0"/>
          </a:p>
        </p:txBody>
      </p:sp>
      <p:sp>
        <p:nvSpPr>
          <p:cNvPr id="8" name="Rectangle à coins arrondis 4"/>
          <p:cNvSpPr/>
          <p:nvPr/>
        </p:nvSpPr>
        <p:spPr>
          <a:xfrm>
            <a:off x="179512" y="2713484"/>
            <a:ext cx="8785225"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fr-CH" b="1" dirty="0">
                <a:solidFill>
                  <a:srgbClr val="0070C0"/>
                </a:solidFill>
                <a:latin typeface="Courier New" pitchFamily="1" charset="0"/>
                <a:ea typeface="ＭＳ Ｐゴシック" pitchFamily="1" charset="-128"/>
              </a:rPr>
              <a:t>var</a:t>
            </a:r>
            <a:r>
              <a:rPr lang="fr-CH" b="1" dirty="0">
                <a:latin typeface="Courier New" pitchFamily="1" charset="0"/>
                <a:ea typeface="ＭＳ Ｐゴシック" pitchFamily="1" charset="-128"/>
              </a:rPr>
              <a:t> </a:t>
            </a:r>
            <a:r>
              <a:rPr lang="fr-CH" b="1" dirty="0" smtClean="0">
                <a:latin typeface="Courier New" pitchFamily="1" charset="0"/>
                <a:ea typeface="ＭＳ Ｐゴシック" pitchFamily="1" charset="-128"/>
              </a:rPr>
              <a:t>regex </a:t>
            </a:r>
            <a:r>
              <a:rPr lang="fr-CH" b="1" dirty="0">
                <a:latin typeface="Courier New" pitchFamily="1" charset="0"/>
                <a:ea typeface="ＭＳ Ｐゴシック" pitchFamily="1" charset="-128"/>
              </a:rPr>
              <a:t>= </a:t>
            </a:r>
            <a:r>
              <a:rPr lang="fr-CH" b="1" dirty="0">
                <a:solidFill>
                  <a:srgbClr val="F79646"/>
                </a:solidFill>
                <a:latin typeface="Courier New" pitchFamily="1" charset="0"/>
                <a:ea typeface="ＭＳ Ｐゴシック" pitchFamily="1" charset="-128"/>
              </a:rPr>
              <a:t>/PATTERN</a:t>
            </a:r>
            <a:r>
              <a:rPr lang="fr-CH" b="1" dirty="0" smtClean="0">
                <a:solidFill>
                  <a:srgbClr val="F79646"/>
                </a:solidFill>
                <a:latin typeface="Courier New" pitchFamily="1" charset="0"/>
                <a:ea typeface="ＭＳ Ｐゴシック" pitchFamily="1" charset="-128"/>
              </a:rPr>
              <a:t>/&lt;g</a:t>
            </a:r>
            <a:r>
              <a:rPr lang="fr-CH" b="1" dirty="0">
                <a:solidFill>
                  <a:srgbClr val="F79646"/>
                </a:solidFill>
                <a:latin typeface="Courier New" pitchFamily="1" charset="0"/>
                <a:ea typeface="ＭＳ Ｐゴシック" pitchFamily="1" charset="-128"/>
              </a:rPr>
              <a:t>|i|</a:t>
            </a:r>
            <a:r>
              <a:rPr lang="fr-CH" b="1" dirty="0" smtClean="0">
                <a:solidFill>
                  <a:srgbClr val="F79646"/>
                </a:solidFill>
                <a:latin typeface="Courier New" pitchFamily="1" charset="0"/>
                <a:ea typeface="ＭＳ Ｐゴシック" pitchFamily="1" charset="-128"/>
              </a:rPr>
              <a:t>gi&gt;</a:t>
            </a:r>
            <a:r>
              <a:rPr lang="fr-CH" b="1" dirty="0" smtClean="0">
                <a:latin typeface="Courier New" pitchFamily="1" charset="0"/>
                <a:ea typeface="ＭＳ Ｐゴシック" pitchFamily="1" charset="-128"/>
              </a:rPr>
              <a:t>;</a:t>
            </a:r>
            <a:endParaRPr lang="fr-CH" b="1" dirty="0">
              <a:latin typeface="Courier New" pitchFamily="1" charset="0"/>
              <a:ea typeface="ＭＳ Ｐゴシック" pitchFamily="1" charset="-128"/>
            </a:endParaRPr>
          </a:p>
          <a:p>
            <a:pPr eaLnBrk="1" hangingPunct="1">
              <a:buFont typeface="Wingdings" pitchFamily="1" charset="2"/>
              <a:buNone/>
            </a:pPr>
            <a:r>
              <a:rPr lang="fr-CH" b="1" dirty="0" smtClean="0">
                <a:latin typeface="Courier New" pitchFamily="1" charset="0"/>
                <a:ea typeface="ＭＳ Ｐゴシック" pitchFamily="1" charset="-128"/>
              </a:rPr>
              <a:t>regex </a:t>
            </a:r>
            <a:r>
              <a:rPr lang="fr-CH" b="1" dirty="0">
                <a:latin typeface="Courier New" pitchFamily="1" charset="0"/>
                <a:ea typeface="ＭＳ Ｐゴシック" pitchFamily="1" charset="-128"/>
              </a:rPr>
              <a:t>= </a:t>
            </a:r>
            <a:r>
              <a:rPr lang="en-GB" b="1" dirty="0">
                <a:solidFill>
                  <a:srgbClr val="0070C0"/>
                </a:solidFill>
                <a:latin typeface="Courier New" pitchFamily="1" charset="0"/>
                <a:ea typeface="ＭＳ Ｐゴシック" pitchFamily="1" charset="-128"/>
              </a:rPr>
              <a:t>new</a:t>
            </a:r>
            <a:r>
              <a:rPr lang="en-GB" b="1" dirty="0">
                <a:latin typeface="Courier New" pitchFamily="1" charset="0"/>
                <a:ea typeface="ＭＳ Ｐゴシック" pitchFamily="1" charset="-128"/>
              </a:rPr>
              <a:t> </a:t>
            </a:r>
            <a:r>
              <a:rPr lang="en-GB" b="1" dirty="0" err="1">
                <a:latin typeface="Courier New" pitchFamily="1" charset="0"/>
                <a:ea typeface="ＭＳ Ｐゴシック" pitchFamily="1" charset="-128"/>
              </a:rPr>
              <a:t>RegExp</a:t>
            </a:r>
            <a:r>
              <a:rPr lang="en-GB" b="1" dirty="0">
                <a:latin typeface="Courier New" pitchFamily="1" charset="0"/>
                <a:ea typeface="ＭＳ Ｐゴシック" pitchFamily="1" charset="-128"/>
              </a:rPr>
              <a:t>("</a:t>
            </a:r>
            <a:r>
              <a:rPr lang="en-GB" b="1" dirty="0" smtClean="0">
                <a:solidFill>
                  <a:srgbClr val="00B050"/>
                </a:solidFill>
                <a:latin typeface="Courier New" pitchFamily="1" charset="0"/>
                <a:ea typeface="ＭＳ Ｐゴシック" pitchFamily="1" charset="-128"/>
              </a:rPr>
              <a:t>PATTERN</a:t>
            </a:r>
            <a:r>
              <a:rPr lang="en-GB" b="1" dirty="0" smtClean="0">
                <a:latin typeface="Courier New" pitchFamily="1" charset="0"/>
                <a:ea typeface="ＭＳ Ｐゴシック" pitchFamily="1" charset="-128"/>
              </a:rPr>
              <a:t>",&lt;"</a:t>
            </a:r>
            <a:r>
              <a:rPr lang="en-GB" b="1" dirty="0">
                <a:solidFill>
                  <a:srgbClr val="00B050"/>
                </a:solidFill>
                <a:latin typeface="Courier New" pitchFamily="1" charset="0"/>
                <a:ea typeface="ＭＳ Ｐゴシック" pitchFamily="1" charset="-128"/>
              </a:rPr>
              <a:t>g</a:t>
            </a:r>
            <a:r>
              <a:rPr lang="en-GB" b="1" dirty="0">
                <a:latin typeface="Courier New" pitchFamily="1" charset="0"/>
                <a:ea typeface="ＭＳ Ｐゴシック" pitchFamily="1" charset="-128"/>
              </a:rPr>
              <a:t>"|"</a:t>
            </a:r>
            <a:r>
              <a:rPr lang="en-GB" b="1" dirty="0" err="1">
                <a:solidFill>
                  <a:srgbClr val="00B050"/>
                </a:solidFill>
                <a:latin typeface="Courier New" pitchFamily="1" charset="0"/>
                <a:ea typeface="ＭＳ Ｐゴシック" pitchFamily="1" charset="-128"/>
              </a:rPr>
              <a:t>i</a:t>
            </a:r>
            <a:r>
              <a:rPr lang="en-GB" b="1" dirty="0">
                <a:latin typeface="Courier New" pitchFamily="1" charset="0"/>
                <a:ea typeface="ＭＳ Ｐゴシック" pitchFamily="1" charset="-128"/>
              </a:rPr>
              <a:t>"|"</a:t>
            </a:r>
            <a:r>
              <a:rPr lang="en-GB" b="1" dirty="0" err="1" smtClean="0">
                <a:solidFill>
                  <a:srgbClr val="00B050"/>
                </a:solidFill>
                <a:latin typeface="Courier New" pitchFamily="1" charset="0"/>
                <a:ea typeface="ＭＳ Ｐゴシック" pitchFamily="1" charset="-128"/>
              </a:rPr>
              <a:t>gi</a:t>
            </a:r>
            <a:r>
              <a:rPr lang="en-GB" b="1" dirty="0" smtClean="0">
                <a:latin typeface="Courier New" pitchFamily="1" charset="0"/>
                <a:ea typeface="ＭＳ Ｐゴシック" pitchFamily="1" charset="-128"/>
              </a:rPr>
              <a:t>"&gt;)</a:t>
            </a:r>
            <a:r>
              <a:rPr lang="en-GB" b="1" dirty="0">
                <a:latin typeface="Courier New" pitchFamily="1" charset="0"/>
                <a:ea typeface="ＭＳ Ｐゴシック" pitchFamily="1" charset="-128"/>
              </a:rPr>
              <a:t>;</a:t>
            </a:r>
            <a:endParaRPr lang="fr-CH" b="1" dirty="0">
              <a:latin typeface="Courier New" pitchFamily="1" charset="0"/>
              <a:ea typeface="ＭＳ Ｐゴシック" pitchFamily="1" charset="-128"/>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797563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Standard objects: </a:t>
            </a:r>
            <a:r>
              <a:rPr lang="en-US" dirty="0" err="1"/>
              <a:t>RegExp</a:t>
            </a:r>
            <a:endParaRPr lang="fr-FR" dirty="0"/>
          </a:p>
        </p:txBody>
      </p:sp>
      <p:sp>
        <p:nvSpPr>
          <p:cNvPr id="3" name="Espace réservé du contenu 2"/>
          <p:cNvSpPr>
            <a:spLocks noGrp="1"/>
          </p:cNvSpPr>
          <p:nvPr>
            <p:ph idx="1"/>
          </p:nvPr>
        </p:nvSpPr>
        <p:spPr/>
        <p:txBody>
          <a:bodyPr/>
          <a:lstStyle/>
          <a:p>
            <a:r>
              <a:rPr lang="fr-FR" dirty="0" err="1" smtClean="0"/>
              <a:t>RegExp</a:t>
            </a:r>
            <a:r>
              <a:rPr lang="fr-FR" dirty="0" smtClean="0"/>
              <a:t> </a:t>
            </a:r>
            <a:r>
              <a:rPr lang="fr-FR" dirty="0" err="1" smtClean="0"/>
              <a:t>object</a:t>
            </a:r>
            <a:r>
              <a:rPr lang="fr-FR" dirty="0" smtClean="0"/>
              <a:t>:</a:t>
            </a:r>
          </a:p>
          <a:p>
            <a:pPr lvl="1"/>
            <a:r>
              <a:rPr lang="fr-FR" dirty="0" smtClean="0"/>
              <a:t>Patterns </a:t>
            </a:r>
            <a:r>
              <a:rPr lang="fr-FR" dirty="0" err="1" smtClean="0"/>
              <a:t>also</a:t>
            </a:r>
            <a:r>
              <a:rPr lang="fr-FR" dirty="0" smtClean="0"/>
              <a:t> have </a:t>
            </a:r>
            <a:r>
              <a:rPr lang="fr-FR" dirty="0" err="1" smtClean="0"/>
              <a:t>functions</a:t>
            </a:r>
            <a:r>
              <a:rPr lang="fr-FR" dirty="0" smtClean="0"/>
              <a:t>:</a:t>
            </a:r>
          </a:p>
          <a:p>
            <a:pPr lvl="2"/>
            <a:r>
              <a:rPr lang="en-US" i="1" dirty="0" smtClean="0"/>
              <a:t>test(</a:t>
            </a:r>
            <a:r>
              <a:rPr lang="en-US" i="1" dirty="0" err="1" smtClean="0"/>
              <a:t>str</a:t>
            </a:r>
            <a:r>
              <a:rPr lang="en-US" i="1" dirty="0" smtClean="0"/>
              <a:t>)</a:t>
            </a:r>
            <a:r>
              <a:rPr lang="en-US" dirty="0" smtClean="0"/>
              <a:t> to check if there is a match</a:t>
            </a:r>
          </a:p>
          <a:p>
            <a:pPr lvl="2"/>
            <a:r>
              <a:rPr lang="en-US" i="1" dirty="0" smtClean="0"/>
              <a:t>exec(</a:t>
            </a:r>
            <a:r>
              <a:rPr lang="en-US" i="1" dirty="0" err="1" smtClean="0"/>
              <a:t>str</a:t>
            </a:r>
            <a:r>
              <a:rPr lang="en-US" i="1" dirty="0"/>
              <a:t>)</a:t>
            </a:r>
            <a:r>
              <a:rPr lang="en-US" dirty="0" smtClean="0"/>
              <a:t> to return matched string parts</a:t>
            </a:r>
            <a:endParaRPr lang="fr-FR" dirty="0"/>
          </a:p>
        </p:txBody>
      </p:sp>
      <p:sp>
        <p:nvSpPr>
          <p:cNvPr id="4" name="Espace réservé du contenu 3"/>
          <p:cNvSpPr>
            <a:spLocks noGrp="1"/>
          </p:cNvSpPr>
          <p:nvPr>
            <p:ph sz="quarter" idx="13"/>
          </p:nvPr>
        </p:nvSpPr>
        <p:spPr/>
        <p:txBody>
          <a:bodyPr/>
          <a:lstStyle/>
          <a:p>
            <a:r>
              <a:rPr lang="fr-FR" dirty="0"/>
              <a:t>Introduction to </a:t>
            </a:r>
            <a:r>
              <a:rPr lang="fr-FR" dirty="0" err="1"/>
              <a:t>object</a:t>
            </a:r>
            <a:r>
              <a:rPr lang="fr-FR" dirty="0"/>
              <a:t> </a:t>
            </a:r>
            <a:r>
              <a:rPr lang="fr-FR" dirty="0" err="1"/>
              <a:t>modeling</a:t>
            </a:r>
            <a:endParaRPr lang="fr-FR" dirty="0"/>
          </a:p>
        </p:txBody>
      </p:sp>
      <p:sp>
        <p:nvSpPr>
          <p:cNvPr id="5" name="Rectangle à coins arrondis 4"/>
          <p:cNvSpPr/>
          <p:nvPr/>
        </p:nvSpPr>
        <p:spPr>
          <a:xfrm>
            <a:off x="179512" y="3145532"/>
            <a:ext cx="8785225" cy="201622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fr-CH" b="1" dirty="0" smtClean="0">
                <a:solidFill>
                  <a:srgbClr val="0070C0"/>
                </a:solidFill>
                <a:latin typeface="Courier New" pitchFamily="1" charset="0"/>
                <a:ea typeface="ＭＳ Ｐゴシック" pitchFamily="1" charset="-128"/>
              </a:rPr>
              <a:t>var </a:t>
            </a:r>
            <a:r>
              <a:rPr lang="en-GB" b="1" dirty="0" err="1" smtClean="0">
                <a:latin typeface="Courier New" pitchFamily="1" charset="0"/>
                <a:ea typeface="ＭＳ Ｐゴシック" pitchFamily="1" charset="-128"/>
              </a:rPr>
              <a:t>str</a:t>
            </a:r>
            <a:r>
              <a:rPr lang="en-GB" b="1" dirty="0" smtClean="0">
                <a:latin typeface="Courier New" pitchFamily="1" charset="0"/>
                <a:ea typeface="ＭＳ Ｐゴシック" pitchFamily="1" charset="-128"/>
              </a:rPr>
              <a:t> = "</a:t>
            </a:r>
            <a:r>
              <a:rPr lang="en-GB" b="1" dirty="0" err="1" smtClean="0">
                <a:solidFill>
                  <a:srgbClr val="00B050"/>
                </a:solidFill>
                <a:latin typeface="Courier New" pitchFamily="1" charset="0"/>
                <a:ea typeface="ＭＳ Ｐゴシック" pitchFamily="1" charset="-128"/>
              </a:rPr>
              <a:t>cdbBdbsbz</a:t>
            </a:r>
            <a:r>
              <a:rPr lang="en-GB" b="1" dirty="0" smtClean="0">
                <a:latin typeface="Courier New" pitchFamily="1" charset="0"/>
                <a:ea typeface="ＭＳ Ｐゴシック" pitchFamily="1" charset="-128"/>
              </a:rPr>
              <a:t>”;</a:t>
            </a:r>
            <a:endParaRPr lang="fr-CH" b="1" dirty="0" smtClean="0">
              <a:solidFill>
                <a:srgbClr val="0070C0"/>
              </a:solidFill>
              <a:latin typeface="Courier New" pitchFamily="1" charset="0"/>
              <a:ea typeface="ＭＳ Ｐゴシック" pitchFamily="1" charset="-128"/>
            </a:endParaRPr>
          </a:p>
          <a:p>
            <a:pPr eaLnBrk="1" hangingPunct="1">
              <a:buFont typeface="Wingdings" pitchFamily="1" charset="2"/>
              <a:buNone/>
            </a:pPr>
            <a:r>
              <a:rPr lang="fr-CH" b="1" dirty="0" smtClean="0">
                <a:solidFill>
                  <a:srgbClr val="0070C0"/>
                </a:solidFill>
                <a:latin typeface="Courier New" pitchFamily="1" charset="0"/>
                <a:ea typeface="ＭＳ Ｐゴシック" pitchFamily="1" charset="-128"/>
              </a:rPr>
              <a:t>var</a:t>
            </a:r>
            <a:r>
              <a:rPr lang="fr-CH" b="1" dirty="0" smtClean="0">
                <a:latin typeface="Courier New" pitchFamily="1" charset="0"/>
                <a:ea typeface="ＭＳ Ｐゴシック" pitchFamily="1" charset="-128"/>
              </a:rPr>
              <a:t> re = </a:t>
            </a:r>
            <a:r>
              <a:rPr lang="fr-CH" b="1" dirty="0" smtClean="0">
                <a:solidFill>
                  <a:srgbClr val="F79646"/>
                </a:solidFill>
                <a:latin typeface="Courier New" pitchFamily="1" charset="0"/>
                <a:ea typeface="ＭＳ Ｐゴシック" pitchFamily="1" charset="-128"/>
              </a:rPr>
              <a:t>/d(b+)(d)/ig</a:t>
            </a:r>
            <a:r>
              <a:rPr lang="fr-CH" b="1" dirty="0" smtClean="0">
                <a:latin typeface="Courier New" pitchFamily="1" charset="0"/>
                <a:ea typeface="ＭＳ Ｐゴシック" pitchFamily="1" charset="-128"/>
              </a:rPr>
              <a:t>;</a:t>
            </a:r>
          </a:p>
          <a:p>
            <a:pPr eaLnBrk="1" hangingPunct="1">
              <a:buFont typeface="Wingdings" pitchFamily="1" charset="2"/>
              <a:buNone/>
            </a:pPr>
            <a:r>
              <a:rPr lang="fr-CH" b="1" dirty="0">
                <a:solidFill>
                  <a:srgbClr val="0070C0"/>
                </a:solidFill>
                <a:latin typeface="Courier New" pitchFamily="1" charset="0"/>
                <a:ea typeface="ＭＳ Ｐゴシック" pitchFamily="1" charset="-128"/>
              </a:rPr>
              <a:t>var</a:t>
            </a:r>
            <a:r>
              <a:rPr lang="fr-CH" b="1" dirty="0" smtClean="0">
                <a:latin typeface="Courier New" pitchFamily="1" charset="0"/>
                <a:ea typeface="ＭＳ Ｐゴシック" pitchFamily="1" charset="-128"/>
              </a:rPr>
              <a:t> match = re.test(</a:t>
            </a:r>
            <a:r>
              <a:rPr lang="fr-CH" b="1" dirty="0">
                <a:latin typeface="Courier New" pitchFamily="1" charset="0"/>
                <a:ea typeface="ＭＳ Ｐゴシック" pitchFamily="1" charset="-128"/>
              </a:rPr>
              <a:t>str</a:t>
            </a:r>
            <a:r>
              <a:rPr lang="fr-CH" b="1" dirty="0" smtClean="0">
                <a:latin typeface="Courier New" pitchFamily="1" charset="0"/>
                <a:ea typeface="ＭＳ Ｐゴシック" pitchFamily="1" charset="-128"/>
              </a:rPr>
              <a:t>);</a:t>
            </a:r>
          </a:p>
          <a:p>
            <a:pPr eaLnBrk="1" hangingPunct="1"/>
            <a:r>
              <a:rPr lang="fr-CH" b="1" dirty="0" smtClean="0">
                <a:latin typeface="Courier New" pitchFamily="1" charset="0"/>
                <a:ea typeface="ＭＳ Ｐゴシック" pitchFamily="1" charset="-128"/>
              </a:rPr>
              <a:t>console.log(match); </a:t>
            </a:r>
            <a:r>
              <a:rPr lang="fr-CH" b="1" dirty="0">
                <a:solidFill>
                  <a:srgbClr val="479B8F"/>
                </a:solidFill>
                <a:latin typeface="Courier New" pitchFamily="1" charset="0"/>
                <a:ea typeface="ＭＳ Ｐゴシック" pitchFamily="1" charset="-128"/>
              </a:rPr>
              <a:t>// Display: </a:t>
            </a:r>
            <a:r>
              <a:rPr lang="fr-CH" b="1" dirty="0" smtClean="0">
                <a:solidFill>
                  <a:srgbClr val="479B8F"/>
                </a:solidFill>
                <a:latin typeface="Courier New" pitchFamily="1" charset="0"/>
                <a:ea typeface="ＭＳ Ｐゴシック" pitchFamily="1" charset="-128"/>
              </a:rPr>
              <a:t>« true »</a:t>
            </a:r>
            <a:endParaRPr lang="fr-CH" b="1" dirty="0" smtClean="0">
              <a:latin typeface="Courier New" pitchFamily="1" charset="0"/>
              <a:ea typeface="ＭＳ Ｐゴシック" pitchFamily="1" charset="-128"/>
            </a:endParaRPr>
          </a:p>
          <a:p>
            <a:pPr eaLnBrk="1" hangingPunct="1">
              <a:buFont typeface="Wingdings" pitchFamily="1" charset="2"/>
              <a:buNone/>
            </a:pPr>
            <a:endParaRPr lang="fr-CH" b="1" dirty="0" smtClean="0">
              <a:latin typeface="Courier New" pitchFamily="1" charset="0"/>
              <a:ea typeface="ＭＳ Ｐゴシック" pitchFamily="1" charset="-128"/>
            </a:endParaRPr>
          </a:p>
          <a:p>
            <a:pPr eaLnBrk="1" hangingPunct="1">
              <a:buFont typeface="Wingdings" pitchFamily="1" charset="2"/>
              <a:buNone/>
            </a:pPr>
            <a:r>
              <a:rPr lang="fr-CH" b="1" dirty="0">
                <a:solidFill>
                  <a:srgbClr val="0070C0"/>
                </a:solidFill>
                <a:latin typeface="Courier New" pitchFamily="1" charset="0"/>
                <a:ea typeface="ＭＳ Ｐゴシック" pitchFamily="1" charset="-128"/>
              </a:rPr>
              <a:t>var</a:t>
            </a:r>
            <a:r>
              <a:rPr lang="fr-CH" b="1" dirty="0" smtClean="0">
                <a:latin typeface="Courier New" pitchFamily="1" charset="0"/>
                <a:ea typeface="ＭＳ Ｐゴシック" pitchFamily="1" charset="-128"/>
              </a:rPr>
              <a:t> result = re.exec(str); </a:t>
            </a:r>
          </a:p>
          <a:p>
            <a:pPr eaLnBrk="1" hangingPunct="1">
              <a:buFont typeface="Wingdings" pitchFamily="1" charset="2"/>
              <a:buNone/>
            </a:pPr>
            <a:r>
              <a:rPr lang="fr-CH" b="1" dirty="0" smtClean="0">
                <a:latin typeface="Courier New" pitchFamily="1" charset="0"/>
                <a:ea typeface="ＭＳ Ｐゴシック" pitchFamily="1" charset="-128"/>
              </a:rPr>
              <a:t>console.log(result.toString()); </a:t>
            </a:r>
            <a:r>
              <a:rPr lang="fr-CH" b="1" dirty="0">
                <a:solidFill>
                  <a:srgbClr val="479B8F"/>
                </a:solidFill>
                <a:latin typeface="Courier New" pitchFamily="1" charset="0"/>
                <a:ea typeface="ＭＳ Ｐゴシック" pitchFamily="1" charset="-128"/>
              </a:rPr>
              <a:t>// Display: « dbBd,bB,d »</a:t>
            </a: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275569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4114827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History</a:t>
            </a:r>
            <a:endParaRPr lang="fr-FR" dirty="0" smtClean="0">
              <a:ea typeface="ＭＳ Ｐゴシック" pitchFamily="34" charset="-128"/>
            </a:endParaRPr>
          </a:p>
        </p:txBody>
      </p:sp>
      <p:sp>
        <p:nvSpPr>
          <p:cNvPr id="19458" name="Espace réservé du contenu 2"/>
          <p:cNvSpPr>
            <a:spLocks noGrp="1"/>
          </p:cNvSpPr>
          <p:nvPr>
            <p:ph sz="quarter" idx="13"/>
          </p:nvPr>
        </p:nvSpPr>
        <p:spPr/>
        <p:txBody>
          <a:bodyPr/>
          <a:lstStyle/>
          <a:p>
            <a:pPr marL="342900" lvl="0" indent="-342900">
              <a:defRPr/>
            </a:pPr>
            <a:r>
              <a:rPr lang="fr-FR" dirty="0" smtClean="0">
                <a:ea typeface="ＭＳ Ｐゴシック" pitchFamily="34" charset="-128"/>
              </a:rPr>
              <a:t>Introduction</a:t>
            </a:r>
          </a:p>
        </p:txBody>
      </p:sp>
      <p:graphicFrame>
        <p:nvGraphicFramePr>
          <p:cNvPr id="4" name="Diagramme 3"/>
          <p:cNvGraphicFramePr/>
          <p:nvPr/>
        </p:nvGraphicFramePr>
        <p:xfrm>
          <a:off x="179363" y="1921396"/>
          <a:ext cx="8747534" cy="2800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Connecteur droit 5"/>
          <p:cNvCxnSpPr/>
          <p:nvPr/>
        </p:nvCxnSpPr>
        <p:spPr>
          <a:xfrm>
            <a:off x="1619672" y="2497460"/>
            <a:ext cx="0" cy="1512168"/>
          </a:xfrm>
          <a:prstGeom prst="line">
            <a:avLst/>
          </a:prstGeom>
        </p:spPr>
        <p:style>
          <a:lnRef idx="2">
            <a:schemeClr val="accent1"/>
          </a:lnRef>
          <a:fillRef idx="0">
            <a:schemeClr val="accent1"/>
          </a:fillRef>
          <a:effectRef idx="1">
            <a:schemeClr val="accent1"/>
          </a:effectRef>
          <a:fontRef idx="minor">
            <a:schemeClr val="tx1"/>
          </a:fontRef>
        </p:style>
      </p:cxnSp>
      <p:sp>
        <p:nvSpPr>
          <p:cNvPr id="7" name="ZoneTexte 6"/>
          <p:cNvSpPr txBox="1"/>
          <p:nvPr/>
        </p:nvSpPr>
        <p:spPr>
          <a:xfrm>
            <a:off x="467544" y="2065412"/>
            <a:ext cx="720080" cy="369332"/>
          </a:xfrm>
          <a:prstGeom prst="rect">
            <a:avLst/>
          </a:prstGeom>
          <a:noFill/>
        </p:spPr>
        <p:txBody>
          <a:bodyPr wrap="square" rtlCol="0">
            <a:spAutoFit/>
          </a:bodyPr>
          <a:lstStyle/>
          <a:p>
            <a:r>
              <a:rPr lang="fr-FR" dirty="0" smtClean="0">
                <a:solidFill>
                  <a:schemeClr val="tx2"/>
                </a:solidFill>
              </a:rPr>
              <a:t>2000</a:t>
            </a:r>
            <a:endParaRPr lang="fr-FR" dirty="0">
              <a:solidFill>
                <a:schemeClr val="tx2"/>
              </a:solidFill>
            </a:endParaRPr>
          </a:p>
        </p:txBody>
      </p:sp>
      <p:cxnSp>
        <p:nvCxnSpPr>
          <p:cNvPr id="10" name="Connecteur droit 9"/>
          <p:cNvCxnSpPr/>
          <p:nvPr/>
        </p:nvCxnSpPr>
        <p:spPr>
          <a:xfrm>
            <a:off x="3085200" y="2497460"/>
            <a:ext cx="0" cy="1512168"/>
          </a:xfrm>
          <a:prstGeom prst="line">
            <a:avLst/>
          </a:prstGeom>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1936507" y="2065412"/>
            <a:ext cx="720080" cy="369332"/>
          </a:xfrm>
          <a:prstGeom prst="rect">
            <a:avLst/>
          </a:prstGeom>
          <a:noFill/>
        </p:spPr>
        <p:txBody>
          <a:bodyPr wrap="square" rtlCol="0">
            <a:spAutoFit/>
          </a:bodyPr>
          <a:lstStyle/>
          <a:p>
            <a:r>
              <a:rPr lang="fr-FR" dirty="0" smtClean="0">
                <a:solidFill>
                  <a:schemeClr val="tx2"/>
                </a:solidFill>
              </a:rPr>
              <a:t>2002</a:t>
            </a:r>
            <a:endParaRPr lang="fr-FR" dirty="0">
              <a:solidFill>
                <a:schemeClr val="tx2"/>
              </a:solidFill>
            </a:endParaRPr>
          </a:p>
        </p:txBody>
      </p:sp>
      <p:sp>
        <p:nvSpPr>
          <p:cNvPr id="12" name="ZoneTexte 11"/>
          <p:cNvSpPr txBox="1"/>
          <p:nvPr/>
        </p:nvSpPr>
        <p:spPr>
          <a:xfrm>
            <a:off x="7812360" y="2065412"/>
            <a:ext cx="720080" cy="369332"/>
          </a:xfrm>
          <a:prstGeom prst="rect">
            <a:avLst/>
          </a:prstGeom>
          <a:noFill/>
        </p:spPr>
        <p:txBody>
          <a:bodyPr wrap="square" rtlCol="0">
            <a:spAutoFit/>
          </a:bodyPr>
          <a:lstStyle/>
          <a:p>
            <a:r>
              <a:rPr lang="fr-FR" dirty="0" smtClean="0">
                <a:solidFill>
                  <a:schemeClr val="tx2"/>
                </a:solidFill>
              </a:rPr>
              <a:t>2010</a:t>
            </a:r>
          </a:p>
        </p:txBody>
      </p:sp>
      <p:cxnSp>
        <p:nvCxnSpPr>
          <p:cNvPr id="13" name="Connecteur droit 12"/>
          <p:cNvCxnSpPr/>
          <p:nvPr/>
        </p:nvCxnSpPr>
        <p:spPr>
          <a:xfrm>
            <a:off x="4554000" y="2497460"/>
            <a:ext cx="0" cy="15121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p:nvPr/>
        </p:nvCxnSpPr>
        <p:spPr>
          <a:xfrm>
            <a:off x="6030000" y="2497460"/>
            <a:ext cx="0" cy="15121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Connecteur droit 14"/>
          <p:cNvCxnSpPr/>
          <p:nvPr/>
        </p:nvCxnSpPr>
        <p:spPr>
          <a:xfrm>
            <a:off x="7506000" y="2497460"/>
            <a:ext cx="0" cy="1512168"/>
          </a:xfrm>
          <a:prstGeom prst="line">
            <a:avLst/>
          </a:prstGeom>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3405470" y="2065412"/>
            <a:ext cx="720080" cy="369332"/>
          </a:xfrm>
          <a:prstGeom prst="rect">
            <a:avLst/>
          </a:prstGeom>
          <a:noFill/>
        </p:spPr>
        <p:txBody>
          <a:bodyPr wrap="square" rtlCol="0">
            <a:spAutoFit/>
          </a:bodyPr>
          <a:lstStyle/>
          <a:p>
            <a:r>
              <a:rPr lang="fr-FR" dirty="0" smtClean="0">
                <a:solidFill>
                  <a:schemeClr val="tx2"/>
                </a:solidFill>
              </a:rPr>
              <a:t>2005</a:t>
            </a:r>
            <a:endParaRPr lang="fr-FR" dirty="0">
              <a:solidFill>
                <a:schemeClr val="tx2"/>
              </a:solidFill>
            </a:endParaRPr>
          </a:p>
        </p:txBody>
      </p:sp>
      <p:sp>
        <p:nvSpPr>
          <p:cNvPr id="17" name="ZoneTexte 16"/>
          <p:cNvSpPr txBox="1"/>
          <p:nvPr/>
        </p:nvSpPr>
        <p:spPr>
          <a:xfrm>
            <a:off x="4874433" y="2065412"/>
            <a:ext cx="720080" cy="369332"/>
          </a:xfrm>
          <a:prstGeom prst="rect">
            <a:avLst/>
          </a:prstGeom>
          <a:noFill/>
        </p:spPr>
        <p:txBody>
          <a:bodyPr wrap="square" rtlCol="0">
            <a:spAutoFit/>
          </a:bodyPr>
          <a:lstStyle/>
          <a:p>
            <a:r>
              <a:rPr lang="fr-FR" dirty="0" smtClean="0">
                <a:solidFill>
                  <a:schemeClr val="tx2"/>
                </a:solidFill>
              </a:rPr>
              <a:t>2006</a:t>
            </a:r>
            <a:endParaRPr lang="fr-FR" dirty="0">
              <a:solidFill>
                <a:schemeClr val="tx2"/>
              </a:solidFill>
            </a:endParaRPr>
          </a:p>
        </p:txBody>
      </p:sp>
      <p:sp>
        <p:nvSpPr>
          <p:cNvPr id="19" name="ZoneTexte 18"/>
          <p:cNvSpPr txBox="1"/>
          <p:nvPr/>
        </p:nvSpPr>
        <p:spPr>
          <a:xfrm>
            <a:off x="6343396" y="2065412"/>
            <a:ext cx="720080" cy="369332"/>
          </a:xfrm>
          <a:prstGeom prst="rect">
            <a:avLst/>
          </a:prstGeom>
          <a:noFill/>
        </p:spPr>
        <p:txBody>
          <a:bodyPr wrap="square" rtlCol="0">
            <a:spAutoFit/>
          </a:bodyPr>
          <a:lstStyle/>
          <a:p>
            <a:r>
              <a:rPr lang="fr-FR" dirty="0" smtClean="0">
                <a:solidFill>
                  <a:schemeClr val="tx2"/>
                </a:solidFill>
              </a:rPr>
              <a:t>2008</a:t>
            </a:r>
            <a:endParaRPr lang="fr-FR" dirty="0">
              <a:solidFill>
                <a:schemeClr val="tx2"/>
              </a:solidFill>
            </a:endParaRPr>
          </a:p>
        </p:txBody>
      </p:sp>
      <p:pic>
        <p:nvPicPr>
          <p:cNvPr id="20" name="Picture 2" descr="D:\Users\Renaud\Desktop\StageFinEtudesSupinfo\Icons-New\v3\Min\Overview_SubjectPresentati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endParaRPr lang="fr-FR" dirty="0"/>
          </a:p>
        </p:txBody>
      </p:sp>
      <p:sp>
        <p:nvSpPr>
          <p:cNvPr id="3" name="Espace réservé du contenu 2"/>
          <p:cNvSpPr>
            <a:spLocks noGrp="1"/>
          </p:cNvSpPr>
          <p:nvPr>
            <p:ph idx="1"/>
          </p:nvPr>
        </p:nvSpPr>
        <p:spPr/>
        <p:txBody>
          <a:bodyPr/>
          <a:lstStyle/>
          <a:p>
            <a:r>
              <a:rPr lang="fr-FR" dirty="0" err="1" smtClean="0"/>
              <a:t>Let’s</a:t>
            </a:r>
            <a:r>
              <a:rPr lang="fr-FR" dirty="0" smtClean="0"/>
              <a:t> </a:t>
            </a:r>
            <a:r>
              <a:rPr lang="fr-FR" dirty="0" err="1" smtClean="0"/>
              <a:t>create</a:t>
            </a:r>
            <a:r>
              <a:rPr lang="fr-FR" dirty="0" smtClean="0"/>
              <a:t> a </a:t>
            </a:r>
            <a:r>
              <a:rPr lang="fr-FR" dirty="0" err="1" smtClean="0"/>
              <a:t>Calculator</a:t>
            </a:r>
            <a:r>
              <a:rPr lang="fr-FR" dirty="0" smtClean="0"/>
              <a:t>!</a:t>
            </a:r>
          </a:p>
          <a:p>
            <a:pPr lvl="1"/>
            <a:r>
              <a:rPr lang="fr-FR" dirty="0" err="1" smtClean="0"/>
              <a:t>Create</a:t>
            </a:r>
            <a:r>
              <a:rPr lang="fr-FR" dirty="0" smtClean="0"/>
              <a:t> an HTML file </a:t>
            </a:r>
            <a:r>
              <a:rPr lang="fr-FR" dirty="0" err="1" smtClean="0"/>
              <a:t>with</a:t>
            </a:r>
            <a:r>
              <a:rPr lang="fr-FR" dirty="0" smtClean="0"/>
              <a:t> a </a:t>
            </a:r>
            <a:r>
              <a:rPr lang="fr-FR" dirty="0" err="1" smtClean="0"/>
              <a:t>sample</a:t>
            </a:r>
            <a:r>
              <a:rPr lang="fr-FR" dirty="0" smtClean="0"/>
              <a:t> structure</a:t>
            </a:r>
          </a:p>
          <a:p>
            <a:pPr lvl="1"/>
            <a:r>
              <a:rPr lang="fr-FR" dirty="0" err="1" smtClean="0"/>
              <a:t>Add</a:t>
            </a:r>
            <a:r>
              <a:rPr lang="fr-FR" dirty="0" smtClean="0"/>
              <a:t> to </a:t>
            </a:r>
            <a:r>
              <a:rPr lang="fr-FR" dirty="0" err="1" smtClean="0"/>
              <a:t>it</a:t>
            </a:r>
            <a:r>
              <a:rPr lang="fr-FR" dirty="0" smtClean="0"/>
              <a:t> a &lt;div&gt; tag </a:t>
            </a:r>
            <a:r>
              <a:rPr lang="fr-FR" dirty="0" err="1" smtClean="0"/>
              <a:t>with</a:t>
            </a:r>
            <a:r>
              <a:rPr lang="fr-FR" dirty="0" smtClean="0"/>
              <a:t> class « </a:t>
            </a:r>
            <a:r>
              <a:rPr lang="fr-FR" dirty="0" err="1" smtClean="0"/>
              <a:t>calculator</a:t>
            </a:r>
            <a:r>
              <a:rPr lang="fr-FR" dirty="0" smtClean="0"/>
              <a:t> »</a:t>
            </a:r>
          </a:p>
          <a:p>
            <a:pPr lvl="1"/>
            <a:endParaRPr lang="fr-FR" dirty="0"/>
          </a:p>
          <a:p>
            <a:pPr lvl="1"/>
            <a:r>
              <a:rPr lang="fr-FR" dirty="0" err="1" smtClean="0"/>
              <a:t>Create</a:t>
            </a:r>
            <a:r>
              <a:rPr lang="fr-FR" dirty="0" smtClean="0"/>
              <a:t> a « style.css » file and </a:t>
            </a:r>
            <a:r>
              <a:rPr lang="fr-FR" dirty="0" err="1" smtClean="0"/>
              <a:t>link</a:t>
            </a:r>
            <a:r>
              <a:rPr lang="fr-FR" dirty="0" smtClean="0"/>
              <a:t> </a:t>
            </a:r>
            <a:r>
              <a:rPr lang="fr-FR" dirty="0" err="1" smtClean="0"/>
              <a:t>it</a:t>
            </a:r>
            <a:r>
              <a:rPr lang="fr-FR" dirty="0" smtClean="0"/>
              <a:t> to the HTML</a:t>
            </a:r>
          </a:p>
          <a:p>
            <a:pPr lvl="1"/>
            <a:r>
              <a:rPr lang="fr-FR" dirty="0" err="1" smtClean="0"/>
              <a:t>Create</a:t>
            </a:r>
            <a:r>
              <a:rPr lang="fr-FR" dirty="0" smtClean="0"/>
              <a:t> a « script.js » file and </a:t>
            </a:r>
            <a:r>
              <a:rPr lang="fr-FR" dirty="0" err="1" smtClean="0"/>
              <a:t>link</a:t>
            </a:r>
            <a:r>
              <a:rPr lang="fr-FR" dirty="0" smtClean="0"/>
              <a:t> </a:t>
            </a:r>
            <a:r>
              <a:rPr lang="fr-FR" dirty="0" err="1" smtClean="0"/>
              <a:t>it</a:t>
            </a:r>
            <a:r>
              <a:rPr lang="fr-FR" dirty="0" smtClean="0"/>
              <a:t> to the HTML</a:t>
            </a:r>
            <a:endParaRPr lang="fr-FR" dirty="0"/>
          </a:p>
          <a:p>
            <a:pPr lvl="1"/>
            <a:endParaRPr lang="fr-FR" dirty="0"/>
          </a:p>
        </p:txBody>
      </p:sp>
      <p:sp>
        <p:nvSpPr>
          <p:cNvPr id="4" name="Espace réservé du contenu 3"/>
          <p:cNvSpPr>
            <a:spLocks noGrp="1"/>
          </p:cNvSpPr>
          <p:nvPr>
            <p:ph sz="quarter" idx="13"/>
          </p:nvPr>
        </p:nvSpPr>
        <p:spPr/>
        <p:txBody>
          <a:bodyPr/>
          <a:lstStyle/>
          <a:p>
            <a:r>
              <a:rPr lang="fr-FR" dirty="0" smtClean="0"/>
              <a:t>Introduction to Object </a:t>
            </a:r>
            <a:r>
              <a:rPr lang="fr-FR" dirty="0" err="1" smtClean="0"/>
              <a:t>Modeling</a:t>
            </a:r>
            <a:endParaRPr lang="fr-FR" dirty="0"/>
          </a:p>
        </p:txBody>
      </p:sp>
      <p:pic>
        <p:nvPicPr>
          <p:cNvPr id="6"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3887444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endParaRPr lang="fr-FR" dirty="0"/>
          </a:p>
        </p:txBody>
      </p:sp>
      <p:sp>
        <p:nvSpPr>
          <p:cNvPr id="3" name="Espace réservé du contenu 2"/>
          <p:cNvSpPr>
            <a:spLocks noGrp="1"/>
          </p:cNvSpPr>
          <p:nvPr>
            <p:ph idx="1"/>
          </p:nvPr>
        </p:nvSpPr>
        <p:spPr/>
        <p:txBody>
          <a:bodyPr/>
          <a:lstStyle/>
          <a:p>
            <a:r>
              <a:rPr lang="fr-FR" dirty="0" smtClean="0"/>
              <a:t>In the JavaScript file:</a:t>
            </a:r>
          </a:p>
          <a:p>
            <a:pPr lvl="1"/>
            <a:r>
              <a:rPr lang="fr-FR" dirty="0" err="1" smtClean="0"/>
              <a:t>Create</a:t>
            </a:r>
            <a:r>
              <a:rPr lang="fr-FR" dirty="0" smtClean="0"/>
              <a:t> a variable </a:t>
            </a:r>
            <a:r>
              <a:rPr lang="fr-FR" dirty="0" err="1" smtClean="0"/>
              <a:t>Calculator</a:t>
            </a:r>
            <a:r>
              <a:rPr lang="fr-FR" dirty="0" smtClean="0"/>
              <a:t> </a:t>
            </a:r>
            <a:r>
              <a:rPr lang="fr-FR" dirty="0" err="1" smtClean="0"/>
              <a:t>with</a:t>
            </a:r>
            <a:r>
              <a:rPr lang="fr-FR" dirty="0" smtClean="0"/>
              <a:t> in </a:t>
            </a:r>
            <a:r>
              <a:rPr lang="fr-FR" dirty="0" err="1" smtClean="0"/>
              <a:t>it</a:t>
            </a:r>
            <a:r>
              <a:rPr lang="fr-FR" dirty="0" smtClean="0"/>
              <a:t>:</a:t>
            </a:r>
          </a:p>
          <a:p>
            <a:pPr lvl="2"/>
            <a:r>
              <a:rPr lang="fr-FR" dirty="0" smtClean="0"/>
              <a:t>A </a:t>
            </a:r>
            <a:r>
              <a:rPr lang="fr-FR" dirty="0" err="1" smtClean="0"/>
              <a:t>property</a:t>
            </a:r>
            <a:r>
              <a:rPr lang="fr-FR" dirty="0" smtClean="0"/>
              <a:t> </a:t>
            </a:r>
            <a:r>
              <a:rPr lang="fr-FR" dirty="0" err="1" smtClean="0"/>
              <a:t>currentSign</a:t>
            </a:r>
            <a:endParaRPr lang="fr-FR" dirty="0" smtClean="0"/>
          </a:p>
          <a:p>
            <a:pPr lvl="2"/>
            <a:r>
              <a:rPr lang="fr-FR" dirty="0" smtClean="0"/>
              <a:t>A </a:t>
            </a:r>
            <a:r>
              <a:rPr lang="fr-FR" dirty="0" err="1" smtClean="0"/>
              <a:t>property</a:t>
            </a:r>
            <a:r>
              <a:rPr lang="fr-FR" dirty="0" smtClean="0"/>
              <a:t> number1</a:t>
            </a:r>
          </a:p>
          <a:p>
            <a:pPr lvl="2"/>
            <a:r>
              <a:rPr lang="fr-FR" dirty="0" smtClean="0"/>
              <a:t>A </a:t>
            </a:r>
            <a:r>
              <a:rPr lang="fr-FR" dirty="0" err="1" smtClean="0"/>
              <a:t>property</a:t>
            </a:r>
            <a:r>
              <a:rPr lang="fr-FR" dirty="0" smtClean="0"/>
              <a:t> number2</a:t>
            </a:r>
            <a:endParaRPr lang="fr-FR" dirty="0"/>
          </a:p>
          <a:p>
            <a:pPr lvl="1"/>
            <a:endParaRPr lang="fr-FR" dirty="0" smtClean="0"/>
          </a:p>
          <a:p>
            <a:pPr lvl="1"/>
            <a:endParaRPr lang="fr-FR" dirty="0" smtClean="0"/>
          </a:p>
          <a:p>
            <a:pPr lvl="1"/>
            <a:endParaRPr lang="fr-FR" dirty="0"/>
          </a:p>
          <a:p>
            <a:pPr lvl="1"/>
            <a:endParaRPr lang="fr-FR" dirty="0"/>
          </a:p>
        </p:txBody>
      </p:sp>
      <p:sp>
        <p:nvSpPr>
          <p:cNvPr id="4" name="Espace réservé du contenu 3"/>
          <p:cNvSpPr>
            <a:spLocks noGrp="1"/>
          </p:cNvSpPr>
          <p:nvPr>
            <p:ph sz="quarter" idx="13"/>
          </p:nvPr>
        </p:nvSpPr>
        <p:spPr/>
        <p:txBody>
          <a:bodyPr/>
          <a:lstStyle/>
          <a:p>
            <a:r>
              <a:rPr lang="fr-FR" dirty="0" smtClean="0"/>
              <a:t>Introduction to Object </a:t>
            </a:r>
            <a:r>
              <a:rPr lang="fr-FR" dirty="0" err="1" smtClean="0"/>
              <a:t>Modeling</a:t>
            </a:r>
            <a:endParaRPr lang="fr-FR" dirty="0"/>
          </a:p>
        </p:txBody>
      </p:sp>
      <p:pic>
        <p:nvPicPr>
          <p:cNvPr id="6"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512" y="3865612"/>
            <a:ext cx="8785225"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fr-CH" b="1" dirty="0">
                <a:solidFill>
                  <a:srgbClr val="0070C0"/>
                </a:solidFill>
                <a:latin typeface="Courier New" pitchFamily="1" charset="0"/>
                <a:ea typeface="ＭＳ Ｐゴシック" pitchFamily="1" charset="-128"/>
              </a:rPr>
              <a:t>var</a:t>
            </a:r>
            <a:r>
              <a:rPr lang="fr-CH" b="1" dirty="0">
                <a:latin typeface="Courier New" pitchFamily="1" charset="0"/>
                <a:ea typeface="ＭＳ Ｐゴシック" pitchFamily="1" charset="-128"/>
              </a:rPr>
              <a:t> </a:t>
            </a:r>
            <a:r>
              <a:rPr lang="fr-FR" b="1" dirty="0" err="1" smtClean="0">
                <a:latin typeface="Courier New" pitchFamily="1" charset="0"/>
                <a:ea typeface="ＭＳ Ｐゴシック" pitchFamily="1" charset="-128"/>
              </a:rPr>
              <a:t>Calculator</a:t>
            </a:r>
            <a:r>
              <a:rPr lang="fr-FR" b="1" dirty="0" smtClean="0">
                <a:latin typeface="Courier New" pitchFamily="1" charset="0"/>
                <a:ea typeface="ＭＳ Ｐゴシック" pitchFamily="1" charset="-128"/>
              </a:rPr>
              <a:t> = {</a:t>
            </a:r>
          </a:p>
          <a:p>
            <a:pPr eaLnBrk="1" hangingPunct="1">
              <a:buFont typeface="Wingdings" pitchFamily="1" charset="2"/>
              <a:buNone/>
            </a:pPr>
            <a:r>
              <a:rPr lang="fr-FR" b="1" dirty="0" smtClean="0">
                <a:latin typeface="Courier New" pitchFamily="1" charset="0"/>
                <a:ea typeface="ＭＳ Ｐゴシック" pitchFamily="1" charset="-128"/>
              </a:rPr>
              <a:t>  </a:t>
            </a:r>
            <a:r>
              <a:rPr lang="fr-FR" b="1" dirty="0" err="1" smtClean="0">
                <a:latin typeface="Courier New" pitchFamily="1" charset="0"/>
                <a:ea typeface="ＭＳ Ｐゴシック" pitchFamily="1" charset="-128"/>
              </a:rPr>
              <a:t>currentSign</a:t>
            </a:r>
            <a:r>
              <a:rPr lang="fr-FR" b="1" dirty="0" smtClean="0">
                <a:latin typeface="Courier New" pitchFamily="1" charset="0"/>
                <a:ea typeface="ＭＳ Ｐゴシック" pitchFamily="1" charset="-128"/>
              </a:rPr>
              <a:t>: false,</a:t>
            </a:r>
          </a:p>
          <a:p>
            <a:pPr eaLnBrk="1" hangingPunct="1">
              <a:buFont typeface="Wingdings" pitchFamily="1" charset="2"/>
              <a:buNone/>
            </a:pPr>
            <a:r>
              <a:rPr lang="fr-FR" b="1" dirty="0">
                <a:latin typeface="Courier New" pitchFamily="1" charset="0"/>
                <a:ea typeface="ＭＳ Ｐゴシック" pitchFamily="1" charset="-128"/>
              </a:rPr>
              <a:t> </a:t>
            </a:r>
            <a:r>
              <a:rPr lang="fr-FR" b="1" dirty="0" smtClean="0">
                <a:latin typeface="Courier New" pitchFamily="1" charset="0"/>
                <a:ea typeface="ＭＳ Ｐゴシック" pitchFamily="1" charset="-128"/>
              </a:rPr>
              <a:t> ...</a:t>
            </a:r>
            <a:endParaRPr lang="fr-FR" b="1" dirty="0">
              <a:latin typeface="Courier New" pitchFamily="1" charset="0"/>
              <a:ea typeface="ＭＳ Ｐゴシック" pitchFamily="1" charset="-128"/>
            </a:endParaRPr>
          </a:p>
          <a:p>
            <a:pPr eaLnBrk="1" hangingPunct="1">
              <a:buFont typeface="Wingdings" pitchFamily="1" charset="2"/>
              <a:buNone/>
            </a:pPr>
            <a:r>
              <a:rPr lang="fr-FR" b="1" dirty="0" smtClean="0">
                <a:latin typeface="Courier New" pitchFamily="1" charset="0"/>
                <a:ea typeface="ＭＳ Ｐゴシック" pitchFamily="1" charset="-128"/>
              </a:rPr>
              <a:t>};</a:t>
            </a:r>
            <a:endParaRPr lang="fr-CH" b="1" dirty="0">
              <a:latin typeface="Courier New" pitchFamily="1" charset="0"/>
              <a:ea typeface="ＭＳ Ｐゴシック" pitchFamily="1" charset="-128"/>
            </a:endParaRPr>
          </a:p>
        </p:txBody>
      </p:sp>
    </p:spTree>
    <p:extLst>
      <p:ext uri="{BB962C8B-B14F-4D97-AF65-F5344CB8AC3E}">
        <p14:creationId xmlns:p14="http://schemas.microsoft.com/office/powerpoint/2010/main" val="219551706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endParaRPr lang="fr-FR" dirty="0"/>
          </a:p>
        </p:txBody>
      </p:sp>
      <p:sp>
        <p:nvSpPr>
          <p:cNvPr id="3" name="Espace réservé du contenu 2"/>
          <p:cNvSpPr>
            <a:spLocks noGrp="1"/>
          </p:cNvSpPr>
          <p:nvPr>
            <p:ph idx="1"/>
          </p:nvPr>
        </p:nvSpPr>
        <p:spPr/>
        <p:txBody>
          <a:bodyPr/>
          <a:lstStyle/>
          <a:p>
            <a:pPr lvl="1"/>
            <a:r>
              <a:rPr lang="fr-FR" dirty="0" err="1" smtClean="0"/>
              <a:t>Add</a:t>
            </a:r>
            <a:r>
              <a:rPr lang="fr-FR" dirty="0" smtClean="0"/>
              <a:t> in the App variable a </a:t>
            </a:r>
            <a:r>
              <a:rPr lang="fr-FR" b="1" i="1" dirty="0" err="1" smtClean="0"/>
              <a:t>init</a:t>
            </a:r>
            <a:r>
              <a:rPr lang="fr-FR" b="1" i="1" dirty="0" smtClean="0"/>
              <a:t>(</a:t>
            </a:r>
            <a:r>
              <a:rPr lang="fr-FR" b="1" i="1" dirty="0" err="1" smtClean="0"/>
              <a:t>selector</a:t>
            </a:r>
            <a:r>
              <a:rPr lang="fr-FR" b="1" i="1" dirty="0" smtClean="0"/>
              <a:t>)</a:t>
            </a:r>
            <a:r>
              <a:rPr lang="fr-FR" dirty="0" smtClean="0"/>
              <a:t> </a:t>
            </a:r>
            <a:r>
              <a:rPr lang="fr-FR" dirty="0" err="1" smtClean="0"/>
              <a:t>function</a:t>
            </a:r>
            <a:r>
              <a:rPr lang="fr-FR" dirty="0" smtClean="0"/>
              <a:t>:</a:t>
            </a:r>
          </a:p>
          <a:p>
            <a:pPr lvl="2"/>
            <a:r>
              <a:rPr lang="fr-FR" dirty="0" smtClean="0"/>
              <a:t>Will </a:t>
            </a:r>
            <a:r>
              <a:rPr lang="fr-FR" dirty="0" err="1" smtClean="0"/>
              <a:t>query</a:t>
            </a:r>
            <a:r>
              <a:rPr lang="fr-FR" dirty="0" smtClean="0"/>
              <a:t> the </a:t>
            </a:r>
            <a:r>
              <a:rPr lang="fr-FR" dirty="0" err="1" smtClean="0"/>
              <a:t>selector</a:t>
            </a:r>
            <a:r>
              <a:rPr lang="fr-FR" dirty="0" smtClean="0"/>
              <a:t> </a:t>
            </a:r>
            <a:r>
              <a:rPr lang="fr-FR" dirty="0" err="1" smtClean="0"/>
              <a:t>passed</a:t>
            </a:r>
            <a:r>
              <a:rPr lang="fr-FR" dirty="0" smtClean="0"/>
              <a:t> in </a:t>
            </a:r>
            <a:r>
              <a:rPr lang="fr-FR" dirty="0" err="1" smtClean="0"/>
              <a:t>parameter</a:t>
            </a:r>
            <a:endParaRPr lang="fr-FR" dirty="0" smtClean="0"/>
          </a:p>
          <a:p>
            <a:pPr lvl="2"/>
            <a:r>
              <a:rPr lang="fr-FR" dirty="0" smtClean="0"/>
              <a:t>For </a:t>
            </a:r>
            <a:r>
              <a:rPr lang="fr-FR" dirty="0" err="1" smtClean="0"/>
              <a:t>each</a:t>
            </a:r>
            <a:r>
              <a:rPr lang="fr-FR" dirty="0" smtClean="0"/>
              <a:t> </a:t>
            </a:r>
            <a:r>
              <a:rPr lang="fr-FR" dirty="0" err="1" smtClean="0"/>
              <a:t>element</a:t>
            </a:r>
            <a:r>
              <a:rPr lang="fr-FR" dirty="0" smtClean="0"/>
              <a:t> </a:t>
            </a:r>
            <a:r>
              <a:rPr lang="fr-FR" dirty="0" err="1" smtClean="0"/>
              <a:t>targetted</a:t>
            </a:r>
            <a:r>
              <a:rPr lang="fr-FR" dirty="0" smtClean="0"/>
              <a:t>, </a:t>
            </a:r>
            <a:r>
              <a:rPr lang="fr-FR" dirty="0" err="1" smtClean="0"/>
              <a:t>will</a:t>
            </a:r>
            <a:r>
              <a:rPr lang="fr-FR" dirty="0" smtClean="0"/>
              <a:t>:</a:t>
            </a:r>
          </a:p>
          <a:p>
            <a:pPr lvl="3"/>
            <a:r>
              <a:rPr lang="fr-FR" dirty="0" err="1" smtClean="0"/>
              <a:t>Draw</a:t>
            </a:r>
            <a:r>
              <a:rPr lang="fr-FR" dirty="0" smtClean="0"/>
              <a:t> in JavaScript a &lt;table&gt; tag</a:t>
            </a:r>
          </a:p>
          <a:p>
            <a:pPr lvl="3"/>
            <a:r>
              <a:rPr lang="fr-FR" dirty="0" smtClean="0"/>
              <a:t>The first </a:t>
            </a:r>
            <a:r>
              <a:rPr lang="fr-FR" dirty="0" err="1" smtClean="0"/>
              <a:t>row</a:t>
            </a:r>
            <a:r>
              <a:rPr lang="fr-FR" dirty="0" smtClean="0"/>
              <a:t> </a:t>
            </a:r>
            <a:r>
              <a:rPr lang="fr-FR" dirty="0" err="1" smtClean="0"/>
              <a:t>will</a:t>
            </a:r>
            <a:r>
              <a:rPr lang="fr-FR" dirty="0" smtClean="0"/>
              <a:t> display the </a:t>
            </a:r>
            <a:r>
              <a:rPr lang="fr-FR" dirty="0" err="1" smtClean="0"/>
              <a:t>result</a:t>
            </a:r>
            <a:r>
              <a:rPr lang="fr-FR" dirty="0" smtClean="0"/>
              <a:t> (</a:t>
            </a:r>
            <a:r>
              <a:rPr lang="fr-FR" dirty="0" err="1" smtClean="0"/>
              <a:t>colspan</a:t>
            </a:r>
            <a:r>
              <a:rPr lang="fr-FR" dirty="0" smtClean="0"/>
              <a:t> 3) and +</a:t>
            </a:r>
          </a:p>
          <a:p>
            <a:pPr lvl="3"/>
            <a:r>
              <a:rPr lang="fr-FR" dirty="0" smtClean="0"/>
              <a:t>The second </a:t>
            </a:r>
            <a:r>
              <a:rPr lang="fr-FR" dirty="0" err="1" smtClean="0"/>
              <a:t>row</a:t>
            </a:r>
            <a:r>
              <a:rPr lang="fr-FR" dirty="0" smtClean="0"/>
              <a:t> </a:t>
            </a:r>
            <a:r>
              <a:rPr lang="fr-FR" dirty="0" err="1" smtClean="0"/>
              <a:t>will</a:t>
            </a:r>
            <a:r>
              <a:rPr lang="fr-FR" dirty="0" smtClean="0"/>
              <a:t> display 7, 8, 9 and -</a:t>
            </a:r>
          </a:p>
          <a:p>
            <a:pPr lvl="3"/>
            <a:r>
              <a:rPr lang="fr-FR" dirty="0" smtClean="0"/>
              <a:t>The </a:t>
            </a:r>
            <a:r>
              <a:rPr lang="fr-FR" dirty="0" err="1" smtClean="0"/>
              <a:t>third</a:t>
            </a:r>
            <a:r>
              <a:rPr lang="fr-FR" dirty="0" smtClean="0"/>
              <a:t> </a:t>
            </a:r>
            <a:r>
              <a:rPr lang="fr-FR" dirty="0" err="1" smtClean="0"/>
              <a:t>row</a:t>
            </a:r>
            <a:r>
              <a:rPr lang="fr-FR" dirty="0" smtClean="0"/>
              <a:t> </a:t>
            </a:r>
            <a:r>
              <a:rPr lang="fr-FR" dirty="0" err="1" smtClean="0"/>
              <a:t>will</a:t>
            </a:r>
            <a:r>
              <a:rPr lang="fr-FR" dirty="0" smtClean="0"/>
              <a:t> display 4, 5, 6, *</a:t>
            </a:r>
          </a:p>
          <a:p>
            <a:pPr lvl="3"/>
            <a:r>
              <a:rPr lang="fr-FR" dirty="0" smtClean="0"/>
              <a:t>The </a:t>
            </a:r>
            <a:r>
              <a:rPr lang="fr-FR" dirty="0" err="1" smtClean="0"/>
              <a:t>fourth</a:t>
            </a:r>
            <a:r>
              <a:rPr lang="fr-FR" dirty="0" smtClean="0"/>
              <a:t> </a:t>
            </a:r>
            <a:r>
              <a:rPr lang="fr-FR" dirty="0" err="1" smtClean="0"/>
              <a:t>row</a:t>
            </a:r>
            <a:r>
              <a:rPr lang="fr-FR" dirty="0" smtClean="0"/>
              <a:t> </a:t>
            </a:r>
            <a:r>
              <a:rPr lang="fr-FR" dirty="0" err="1" smtClean="0"/>
              <a:t>will</a:t>
            </a:r>
            <a:r>
              <a:rPr lang="fr-FR" dirty="0" smtClean="0"/>
              <a:t> display 1, 2, 3, /</a:t>
            </a:r>
          </a:p>
          <a:p>
            <a:pPr lvl="3"/>
            <a:r>
              <a:rPr lang="fr-FR" dirty="0" smtClean="0"/>
              <a:t>The </a:t>
            </a:r>
            <a:r>
              <a:rPr lang="fr-FR" dirty="0" err="1" smtClean="0"/>
              <a:t>fifth</a:t>
            </a:r>
            <a:r>
              <a:rPr lang="fr-FR" dirty="0" smtClean="0"/>
              <a:t> </a:t>
            </a:r>
            <a:r>
              <a:rPr lang="fr-FR" dirty="0" err="1" smtClean="0"/>
              <a:t>row</a:t>
            </a:r>
            <a:r>
              <a:rPr lang="fr-FR" dirty="0" smtClean="0"/>
              <a:t> </a:t>
            </a:r>
            <a:r>
              <a:rPr lang="fr-FR" dirty="0" err="1" smtClean="0"/>
              <a:t>cill</a:t>
            </a:r>
            <a:r>
              <a:rPr lang="fr-FR" dirty="0" smtClean="0"/>
              <a:t> display 0 (</a:t>
            </a:r>
            <a:r>
              <a:rPr lang="fr-FR" dirty="0" err="1" smtClean="0"/>
              <a:t>colspan</a:t>
            </a:r>
            <a:r>
              <a:rPr lang="fr-FR" dirty="0" smtClean="0"/>
              <a:t> 3) and = </a:t>
            </a:r>
          </a:p>
          <a:p>
            <a:pPr lvl="2"/>
            <a:r>
              <a:rPr lang="fr-FR" dirty="0" smtClean="0"/>
              <a:t>Use the </a:t>
            </a:r>
            <a:r>
              <a:rPr lang="fr-FR" dirty="0" err="1" smtClean="0"/>
              <a:t>generateCell</a:t>
            </a:r>
            <a:r>
              <a:rPr lang="fr-FR" dirty="0" smtClean="0"/>
              <a:t> </a:t>
            </a:r>
            <a:r>
              <a:rPr lang="fr-FR" dirty="0" err="1" smtClean="0"/>
              <a:t>function</a:t>
            </a:r>
            <a:r>
              <a:rPr lang="fr-FR" dirty="0" smtClean="0"/>
              <a:t> </a:t>
            </a:r>
            <a:r>
              <a:rPr lang="fr-FR" dirty="0" err="1" smtClean="0"/>
              <a:t>described</a:t>
            </a:r>
            <a:r>
              <a:rPr lang="fr-FR" dirty="0" smtClean="0"/>
              <a:t> </a:t>
            </a:r>
            <a:r>
              <a:rPr lang="fr-FR" dirty="0" err="1" smtClean="0"/>
              <a:t>after</a:t>
            </a:r>
            <a:r>
              <a:rPr lang="fr-FR" dirty="0" smtClean="0"/>
              <a:t> to do </a:t>
            </a:r>
            <a:r>
              <a:rPr lang="fr-FR" dirty="0" err="1" smtClean="0"/>
              <a:t>that</a:t>
            </a:r>
            <a:endParaRPr lang="fr-FR" dirty="0"/>
          </a:p>
          <a:p>
            <a:pPr lvl="1"/>
            <a:endParaRPr lang="fr-FR" dirty="0" smtClean="0"/>
          </a:p>
          <a:p>
            <a:pPr lvl="1"/>
            <a:endParaRPr lang="fr-FR" dirty="0" smtClean="0"/>
          </a:p>
          <a:p>
            <a:pPr lvl="1"/>
            <a:endParaRPr lang="fr-FR" dirty="0"/>
          </a:p>
          <a:p>
            <a:pPr lvl="1"/>
            <a:endParaRPr lang="fr-FR" dirty="0"/>
          </a:p>
        </p:txBody>
      </p:sp>
      <p:sp>
        <p:nvSpPr>
          <p:cNvPr id="4" name="Espace réservé du contenu 3"/>
          <p:cNvSpPr>
            <a:spLocks noGrp="1"/>
          </p:cNvSpPr>
          <p:nvPr>
            <p:ph sz="quarter" idx="13"/>
          </p:nvPr>
        </p:nvSpPr>
        <p:spPr/>
        <p:txBody>
          <a:bodyPr/>
          <a:lstStyle/>
          <a:p>
            <a:r>
              <a:rPr lang="fr-FR" dirty="0" smtClean="0"/>
              <a:t>Introduction to Object </a:t>
            </a:r>
            <a:r>
              <a:rPr lang="fr-FR" dirty="0" err="1" smtClean="0"/>
              <a:t>Modeling</a:t>
            </a:r>
            <a:endParaRPr lang="fr-FR" dirty="0"/>
          </a:p>
        </p:txBody>
      </p:sp>
      <p:pic>
        <p:nvPicPr>
          <p:cNvPr id="6"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5775392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endParaRPr lang="fr-FR" dirty="0"/>
          </a:p>
        </p:txBody>
      </p:sp>
      <p:sp>
        <p:nvSpPr>
          <p:cNvPr id="3" name="Espace réservé du contenu 2"/>
          <p:cNvSpPr>
            <a:spLocks noGrp="1"/>
          </p:cNvSpPr>
          <p:nvPr>
            <p:ph idx="1"/>
          </p:nvPr>
        </p:nvSpPr>
        <p:spPr/>
        <p:txBody>
          <a:bodyPr/>
          <a:lstStyle/>
          <a:p>
            <a:pPr lvl="1"/>
            <a:r>
              <a:rPr lang="fr-FR" dirty="0" smtClean="0"/>
              <a:t>About </a:t>
            </a:r>
            <a:r>
              <a:rPr lang="fr-FR" dirty="0" err="1" smtClean="0"/>
              <a:t>this</a:t>
            </a:r>
            <a:r>
              <a:rPr lang="fr-FR" dirty="0" smtClean="0"/>
              <a:t> table construction...</a:t>
            </a:r>
          </a:p>
          <a:p>
            <a:pPr lvl="2"/>
            <a:r>
              <a:rPr lang="fr-FR" dirty="0" smtClean="0"/>
              <a:t>Copy/</a:t>
            </a:r>
            <a:r>
              <a:rPr lang="fr-FR" dirty="0" err="1" smtClean="0"/>
              <a:t>pasting</a:t>
            </a:r>
            <a:r>
              <a:rPr lang="fr-FR" dirty="0"/>
              <a:t> </a:t>
            </a:r>
            <a:r>
              <a:rPr lang="fr-FR" dirty="0" smtClean="0"/>
              <a:t>a lot of </a:t>
            </a:r>
            <a:r>
              <a:rPr lang="fr-FR" dirty="0" err="1" smtClean="0"/>
              <a:t>document.createElement</a:t>
            </a:r>
            <a:r>
              <a:rPr lang="fr-FR" dirty="0" smtClean="0"/>
              <a:t>() </a:t>
            </a:r>
            <a:r>
              <a:rPr lang="fr-FR" dirty="0" err="1" smtClean="0"/>
              <a:t>isn’t</a:t>
            </a:r>
            <a:r>
              <a:rPr lang="fr-FR" dirty="0" smtClean="0"/>
              <a:t> a </a:t>
            </a:r>
            <a:r>
              <a:rPr lang="fr-FR" dirty="0" err="1" smtClean="0"/>
              <a:t>really</a:t>
            </a:r>
            <a:r>
              <a:rPr lang="fr-FR" dirty="0" smtClean="0"/>
              <a:t> good </a:t>
            </a:r>
            <a:r>
              <a:rPr lang="fr-FR" dirty="0" err="1" smtClean="0"/>
              <a:t>idea</a:t>
            </a:r>
            <a:endParaRPr lang="fr-FR" dirty="0" smtClean="0"/>
          </a:p>
          <a:p>
            <a:pPr lvl="1"/>
            <a:r>
              <a:rPr lang="fr-FR" dirty="0" err="1" smtClean="0"/>
              <a:t>Create</a:t>
            </a:r>
            <a:r>
              <a:rPr lang="fr-FR" dirty="0" smtClean="0"/>
              <a:t> a </a:t>
            </a:r>
            <a:r>
              <a:rPr lang="fr-FR" dirty="0" err="1" smtClean="0"/>
              <a:t>function</a:t>
            </a:r>
            <a:r>
              <a:rPr lang="fr-FR" dirty="0" smtClean="0"/>
              <a:t> </a:t>
            </a:r>
            <a:r>
              <a:rPr lang="fr-FR" b="1" i="1" dirty="0" err="1" smtClean="0"/>
              <a:t>generateCell</a:t>
            </a:r>
            <a:r>
              <a:rPr lang="fr-FR" b="1" i="1" dirty="0" smtClean="0"/>
              <a:t>(</a:t>
            </a:r>
            <a:r>
              <a:rPr lang="fr-FR" b="1" i="1" dirty="0" err="1" smtClean="0"/>
              <a:t>text</a:t>
            </a:r>
            <a:r>
              <a:rPr lang="fr-FR" b="1" i="1" dirty="0" smtClean="0"/>
              <a:t>, </a:t>
            </a:r>
            <a:r>
              <a:rPr lang="fr-FR" b="1" i="1" dirty="0" err="1" smtClean="0"/>
              <a:t>colspan</a:t>
            </a:r>
            <a:r>
              <a:rPr lang="fr-FR" b="1" i="1" dirty="0" smtClean="0"/>
              <a:t>)</a:t>
            </a:r>
            <a:r>
              <a:rPr lang="fr-FR" dirty="0" smtClean="0"/>
              <a:t> in </a:t>
            </a:r>
            <a:r>
              <a:rPr lang="fr-FR" dirty="0" err="1" smtClean="0"/>
              <a:t>your</a:t>
            </a:r>
            <a:r>
              <a:rPr lang="fr-FR" dirty="0" smtClean="0"/>
              <a:t> App variable </a:t>
            </a:r>
            <a:r>
              <a:rPr lang="fr-FR" dirty="0" err="1" smtClean="0"/>
              <a:t>which</a:t>
            </a:r>
            <a:r>
              <a:rPr lang="fr-FR" dirty="0" smtClean="0"/>
              <a:t> </a:t>
            </a:r>
            <a:r>
              <a:rPr lang="fr-FR" dirty="0" err="1" smtClean="0"/>
              <a:t>should</a:t>
            </a:r>
            <a:r>
              <a:rPr lang="fr-FR" dirty="0" smtClean="0"/>
              <a:t>:</a:t>
            </a:r>
          </a:p>
          <a:p>
            <a:pPr lvl="2"/>
            <a:r>
              <a:rPr lang="fr-FR" dirty="0" err="1" smtClean="0"/>
              <a:t>Create</a:t>
            </a:r>
            <a:r>
              <a:rPr lang="fr-FR" dirty="0" smtClean="0"/>
              <a:t> a td </a:t>
            </a:r>
            <a:r>
              <a:rPr lang="fr-FR" dirty="0" err="1" smtClean="0"/>
              <a:t>element</a:t>
            </a:r>
            <a:endParaRPr lang="fr-FR" dirty="0" smtClean="0"/>
          </a:p>
          <a:p>
            <a:pPr lvl="2"/>
            <a:r>
              <a:rPr lang="fr-FR" dirty="0" smtClean="0"/>
              <a:t>Set </a:t>
            </a:r>
            <a:r>
              <a:rPr lang="fr-FR" dirty="0" err="1" smtClean="0"/>
              <a:t>its</a:t>
            </a:r>
            <a:r>
              <a:rPr lang="fr-FR" dirty="0" smtClean="0"/>
              <a:t> </a:t>
            </a:r>
            <a:r>
              <a:rPr lang="fr-FR" dirty="0" err="1" smtClean="0"/>
              <a:t>textContent</a:t>
            </a:r>
            <a:endParaRPr lang="fr-FR" dirty="0" smtClean="0"/>
          </a:p>
          <a:p>
            <a:pPr lvl="2"/>
            <a:r>
              <a:rPr lang="fr-FR" dirty="0" smtClean="0"/>
              <a:t>If </a:t>
            </a:r>
            <a:r>
              <a:rPr lang="fr-FR" dirty="0" err="1" smtClean="0"/>
              <a:t>colspan</a:t>
            </a:r>
            <a:r>
              <a:rPr lang="fr-FR" dirty="0" smtClean="0"/>
              <a:t> </a:t>
            </a:r>
            <a:r>
              <a:rPr lang="fr-FR" dirty="0" err="1" smtClean="0"/>
              <a:t>is</a:t>
            </a:r>
            <a:r>
              <a:rPr lang="fr-FR" dirty="0" smtClean="0"/>
              <a:t> </a:t>
            </a:r>
            <a:r>
              <a:rPr lang="fr-FR" dirty="0" err="1" smtClean="0"/>
              <a:t>defined</a:t>
            </a:r>
            <a:r>
              <a:rPr lang="fr-FR" dirty="0" smtClean="0"/>
              <a:t>, </a:t>
            </a:r>
            <a:r>
              <a:rPr lang="fr-FR" dirty="0" err="1" smtClean="0"/>
              <a:t>specify</a:t>
            </a:r>
            <a:r>
              <a:rPr lang="fr-FR" dirty="0" smtClean="0"/>
              <a:t> the </a:t>
            </a:r>
            <a:r>
              <a:rPr lang="fr-FR" dirty="0" err="1" smtClean="0"/>
              <a:t>cell</a:t>
            </a:r>
            <a:r>
              <a:rPr lang="fr-FR" dirty="0" smtClean="0"/>
              <a:t> </a:t>
            </a:r>
            <a:r>
              <a:rPr lang="fr-FR" dirty="0" err="1" smtClean="0"/>
              <a:t>colspan</a:t>
            </a:r>
            <a:endParaRPr lang="fr-FR" dirty="0" smtClean="0"/>
          </a:p>
          <a:p>
            <a:pPr lvl="2"/>
            <a:r>
              <a:rPr lang="fr-FR" dirty="0" smtClean="0"/>
              <a:t>Return the </a:t>
            </a:r>
            <a:r>
              <a:rPr lang="fr-FR" dirty="0" err="1" smtClean="0"/>
              <a:t>created</a:t>
            </a:r>
            <a:r>
              <a:rPr lang="fr-FR" dirty="0" smtClean="0"/>
              <a:t> </a:t>
            </a:r>
            <a:r>
              <a:rPr lang="fr-FR" dirty="0" err="1" smtClean="0"/>
              <a:t>element</a:t>
            </a:r>
            <a:endParaRPr lang="fr-FR" dirty="0" smtClean="0"/>
          </a:p>
          <a:p>
            <a:pPr lvl="1"/>
            <a:endParaRPr lang="fr-FR" dirty="0" smtClean="0"/>
          </a:p>
          <a:p>
            <a:pPr lvl="1"/>
            <a:endParaRPr lang="fr-FR" dirty="0"/>
          </a:p>
          <a:p>
            <a:pPr lvl="1"/>
            <a:endParaRPr lang="fr-FR" dirty="0"/>
          </a:p>
        </p:txBody>
      </p:sp>
      <p:sp>
        <p:nvSpPr>
          <p:cNvPr id="4" name="Espace réservé du contenu 3"/>
          <p:cNvSpPr>
            <a:spLocks noGrp="1"/>
          </p:cNvSpPr>
          <p:nvPr>
            <p:ph sz="quarter" idx="13"/>
          </p:nvPr>
        </p:nvSpPr>
        <p:spPr/>
        <p:txBody>
          <a:bodyPr/>
          <a:lstStyle/>
          <a:p>
            <a:r>
              <a:rPr lang="fr-FR" dirty="0" smtClean="0"/>
              <a:t>Introduction to Object </a:t>
            </a:r>
            <a:r>
              <a:rPr lang="fr-FR" dirty="0" err="1" smtClean="0"/>
              <a:t>Modeling</a:t>
            </a:r>
            <a:endParaRPr lang="fr-FR" dirty="0"/>
          </a:p>
        </p:txBody>
      </p:sp>
      <p:pic>
        <p:nvPicPr>
          <p:cNvPr id="6"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6302136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endParaRPr lang="fr-FR" dirty="0"/>
          </a:p>
        </p:txBody>
      </p:sp>
      <p:sp>
        <p:nvSpPr>
          <p:cNvPr id="3" name="Espace réservé du contenu 2"/>
          <p:cNvSpPr>
            <a:spLocks noGrp="1"/>
          </p:cNvSpPr>
          <p:nvPr>
            <p:ph idx="1"/>
          </p:nvPr>
        </p:nvSpPr>
        <p:spPr/>
        <p:txBody>
          <a:bodyPr/>
          <a:lstStyle/>
          <a:p>
            <a:pPr lvl="1"/>
            <a:r>
              <a:rPr lang="fr-FR" dirty="0" smtClean="0"/>
              <a:t>Use </a:t>
            </a:r>
            <a:r>
              <a:rPr lang="fr-FR" dirty="0" err="1" smtClean="0"/>
              <a:t>your</a:t>
            </a:r>
            <a:r>
              <a:rPr lang="fr-FR" dirty="0" smtClean="0"/>
              <a:t> </a:t>
            </a:r>
            <a:r>
              <a:rPr lang="fr-FR" b="1" i="1" dirty="0" err="1" smtClean="0"/>
              <a:t>generateCell</a:t>
            </a:r>
            <a:r>
              <a:rPr lang="fr-FR" b="1" i="1" dirty="0" smtClean="0"/>
              <a:t>(</a:t>
            </a:r>
            <a:r>
              <a:rPr lang="fr-FR" b="1" i="1" dirty="0" err="1" smtClean="0"/>
              <a:t>text</a:t>
            </a:r>
            <a:r>
              <a:rPr lang="fr-FR" b="1" i="1" dirty="0" smtClean="0"/>
              <a:t>, </a:t>
            </a:r>
            <a:r>
              <a:rPr lang="fr-FR" b="1" i="1" dirty="0" err="1" smtClean="0"/>
              <a:t>colspan</a:t>
            </a:r>
            <a:r>
              <a:rPr lang="fr-FR" b="1" i="1" dirty="0" smtClean="0"/>
              <a:t>) </a:t>
            </a:r>
            <a:r>
              <a:rPr lang="fr-FR" dirty="0" err="1" smtClean="0"/>
              <a:t>function</a:t>
            </a:r>
            <a:r>
              <a:rPr lang="fr-FR" dirty="0" smtClean="0"/>
              <a:t> to </a:t>
            </a:r>
            <a:r>
              <a:rPr lang="fr-FR" dirty="0" err="1" smtClean="0"/>
              <a:t>populate</a:t>
            </a:r>
            <a:r>
              <a:rPr lang="fr-FR" dirty="0" smtClean="0"/>
              <a:t> </a:t>
            </a:r>
            <a:r>
              <a:rPr lang="fr-FR" dirty="0" err="1" smtClean="0"/>
              <a:t>your</a:t>
            </a:r>
            <a:r>
              <a:rPr lang="fr-FR" dirty="0" smtClean="0"/>
              <a:t> &lt;table&gt;</a:t>
            </a:r>
          </a:p>
          <a:p>
            <a:pPr lvl="1"/>
            <a:endParaRPr lang="fr-FR" dirty="0"/>
          </a:p>
          <a:p>
            <a:pPr lvl="1"/>
            <a:endParaRPr lang="fr-FR" dirty="0"/>
          </a:p>
        </p:txBody>
      </p:sp>
      <p:sp>
        <p:nvSpPr>
          <p:cNvPr id="4" name="Espace réservé du contenu 3"/>
          <p:cNvSpPr>
            <a:spLocks noGrp="1"/>
          </p:cNvSpPr>
          <p:nvPr>
            <p:ph sz="quarter" idx="13"/>
          </p:nvPr>
        </p:nvSpPr>
        <p:spPr/>
        <p:txBody>
          <a:bodyPr/>
          <a:lstStyle/>
          <a:p>
            <a:r>
              <a:rPr lang="fr-FR" dirty="0" smtClean="0"/>
              <a:t>Introduction to Object </a:t>
            </a:r>
            <a:r>
              <a:rPr lang="fr-FR" dirty="0" err="1" smtClean="0"/>
              <a:t>Modeling</a:t>
            </a:r>
            <a:endParaRPr lang="fr-FR" dirty="0"/>
          </a:p>
        </p:txBody>
      </p:sp>
      <p:pic>
        <p:nvPicPr>
          <p:cNvPr id="6"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512" y="2569468"/>
            <a:ext cx="8785225" cy="2520280"/>
          </a:xfrm>
          <a:prstGeom prst="roundRect">
            <a:avLst>
              <a:gd name="adj" fmla="val 10938"/>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fr-FR" b="1" dirty="0" err="1" smtClean="0">
                <a:solidFill>
                  <a:schemeClr val="tx1"/>
                </a:solidFill>
                <a:latin typeface="Courier New" pitchFamily="1" charset="0"/>
                <a:ea typeface="ＭＳ Ｐゴシック" pitchFamily="1" charset="-128"/>
              </a:rPr>
              <a:t>init</a:t>
            </a:r>
            <a:r>
              <a:rPr lang="fr-FR" b="1" dirty="0" smtClean="0">
                <a:solidFill>
                  <a:schemeClr val="tx1"/>
                </a:solidFill>
                <a:latin typeface="Courier New" pitchFamily="1" charset="0"/>
                <a:ea typeface="ＭＳ Ｐゴシック" pitchFamily="1" charset="-128"/>
              </a:rPr>
              <a:t>:</a:t>
            </a:r>
            <a:r>
              <a:rPr lang="fr-FR" b="1" dirty="0" smtClean="0">
                <a:solidFill>
                  <a:srgbClr val="0070C0"/>
                </a:solidFill>
                <a:latin typeface="Courier New" pitchFamily="1" charset="0"/>
                <a:ea typeface="ＭＳ Ｐゴシック" pitchFamily="1" charset="-128"/>
              </a:rPr>
              <a:t> </a:t>
            </a:r>
            <a:r>
              <a:rPr lang="fr-FR" b="1" dirty="0" err="1" smtClean="0">
                <a:solidFill>
                  <a:srgbClr val="0070C0"/>
                </a:solidFill>
                <a:latin typeface="Courier New" pitchFamily="1" charset="0"/>
                <a:ea typeface="ＭＳ Ｐゴシック" pitchFamily="1" charset="-128"/>
              </a:rPr>
              <a:t>function</a:t>
            </a:r>
            <a:r>
              <a:rPr lang="fr-FR" b="1" dirty="0" smtClean="0">
                <a:solidFill>
                  <a:schemeClr val="tx1"/>
                </a:solidFill>
                <a:latin typeface="Courier New" pitchFamily="1" charset="0"/>
                <a:ea typeface="ＭＳ Ｐゴシック" pitchFamily="1" charset="-128"/>
              </a:rPr>
              <a:t>() {</a:t>
            </a:r>
          </a:p>
          <a:p>
            <a:pPr eaLnBrk="1" hangingPunct="1">
              <a:buFont typeface="Wingdings" pitchFamily="1" charset="2"/>
              <a:buNone/>
            </a:pPr>
            <a:r>
              <a:rPr lang="fr-FR" b="1" dirty="0" smtClean="0">
                <a:solidFill>
                  <a:schemeClr val="tx1"/>
                </a:solidFill>
                <a:latin typeface="Courier New" pitchFamily="1" charset="0"/>
                <a:ea typeface="ＭＳ Ｐゴシック" pitchFamily="1" charset="-128"/>
              </a:rPr>
              <a:t>  ...</a:t>
            </a:r>
          </a:p>
          <a:p>
            <a:pPr eaLnBrk="1" hangingPunct="1">
              <a:buFont typeface="Wingdings" pitchFamily="1" charset="2"/>
              <a:buNone/>
            </a:pPr>
            <a:r>
              <a:rPr lang="fr-FR" b="1" dirty="0" smtClean="0">
                <a:solidFill>
                  <a:srgbClr val="0070C0"/>
                </a:solidFill>
                <a:latin typeface="Courier New" pitchFamily="1" charset="0"/>
                <a:ea typeface="ＭＳ Ｐゴシック" pitchFamily="1" charset="-128"/>
              </a:rPr>
              <a:t>  var </a:t>
            </a:r>
            <a:r>
              <a:rPr lang="fr-FR" b="1" dirty="0" smtClean="0">
                <a:solidFill>
                  <a:schemeClr val="tx1"/>
                </a:solidFill>
                <a:latin typeface="Courier New" pitchFamily="1" charset="0"/>
                <a:ea typeface="ＭＳ Ｐゴシック" pitchFamily="1" charset="-128"/>
              </a:rPr>
              <a:t>row1 = </a:t>
            </a:r>
            <a:r>
              <a:rPr lang="fr-FR" b="1" dirty="0" err="1" smtClean="0">
                <a:solidFill>
                  <a:schemeClr val="tx1"/>
                </a:solidFill>
                <a:latin typeface="Courier New" pitchFamily="1" charset="0"/>
                <a:ea typeface="ＭＳ Ｐゴシック" pitchFamily="1" charset="-128"/>
              </a:rPr>
              <a:t>document.createElement</a:t>
            </a:r>
            <a:r>
              <a:rPr lang="fr-FR" b="1" dirty="0" smtClean="0">
                <a:solidFill>
                  <a:schemeClr val="tx1"/>
                </a:solidFill>
                <a:latin typeface="Courier New" pitchFamily="1" charset="0"/>
                <a:ea typeface="ＭＳ Ｐゴシック" pitchFamily="1" charset="-128"/>
              </a:rPr>
              <a:t>(</a:t>
            </a:r>
            <a:r>
              <a:rPr lang="fr-FR" b="1" dirty="0" smtClean="0">
                <a:solidFill>
                  <a:srgbClr val="00B050"/>
                </a:solidFill>
                <a:latin typeface="Courier New" pitchFamily="1" charset="0"/>
                <a:ea typeface="ＭＳ Ｐゴシック" pitchFamily="1" charset="-128"/>
              </a:rPr>
              <a:t>"tr"</a:t>
            </a:r>
            <a:r>
              <a:rPr lang="fr-FR" b="1" dirty="0" smtClean="0">
                <a:solidFill>
                  <a:schemeClr val="tx1"/>
                </a:solidFill>
                <a:latin typeface="Courier New" pitchFamily="1" charset="0"/>
                <a:ea typeface="ＭＳ Ｐゴシック" pitchFamily="1" charset="-128"/>
              </a:rPr>
              <a:t>);</a:t>
            </a:r>
          </a:p>
          <a:p>
            <a:pPr eaLnBrk="1" hangingPunct="1">
              <a:buFont typeface="Wingdings" pitchFamily="1" charset="2"/>
              <a:buNone/>
            </a:pPr>
            <a:r>
              <a:rPr lang="fr-FR" b="1" dirty="0" smtClean="0">
                <a:solidFill>
                  <a:srgbClr val="0070C0"/>
                </a:solidFill>
                <a:latin typeface="Courier New" pitchFamily="1" charset="0"/>
                <a:ea typeface="ＭＳ Ｐゴシック" pitchFamily="1" charset="-128"/>
              </a:rPr>
              <a:t>  </a:t>
            </a:r>
            <a:r>
              <a:rPr lang="fr-FR" b="1" dirty="0" smtClean="0">
                <a:solidFill>
                  <a:schemeClr val="tx1"/>
                </a:solidFill>
                <a:latin typeface="Courier New" pitchFamily="1" charset="0"/>
                <a:ea typeface="ＭＳ Ｐゴシック" pitchFamily="1" charset="-128"/>
              </a:rPr>
              <a:t>row1.appendChild(</a:t>
            </a:r>
            <a:r>
              <a:rPr lang="fr-FR" b="1" dirty="0" err="1" smtClean="0">
                <a:solidFill>
                  <a:schemeClr val="tx1"/>
                </a:solidFill>
                <a:latin typeface="Courier New" pitchFamily="1" charset="0"/>
                <a:ea typeface="ＭＳ Ｐゴシック" pitchFamily="1" charset="-128"/>
              </a:rPr>
              <a:t>App.generateCell</a:t>
            </a:r>
            <a:r>
              <a:rPr lang="fr-FR" b="1" dirty="0" smtClean="0">
                <a:solidFill>
                  <a:schemeClr val="tx1"/>
                </a:solidFill>
                <a:latin typeface="Courier New" pitchFamily="1" charset="0"/>
                <a:ea typeface="ＭＳ Ｐゴシック" pitchFamily="1" charset="-128"/>
              </a:rPr>
              <a:t>(</a:t>
            </a:r>
            <a:r>
              <a:rPr lang="fr-FR" b="1" dirty="0">
                <a:solidFill>
                  <a:schemeClr val="accent6">
                    <a:lumMod val="75000"/>
                  </a:schemeClr>
                </a:solidFill>
                <a:latin typeface="Courier New" pitchFamily="1" charset="0"/>
                <a:ea typeface="ＭＳ Ｐゴシック" pitchFamily="1" charset="-128"/>
              </a:rPr>
              <a:t>0</a:t>
            </a:r>
            <a:r>
              <a:rPr lang="fr-FR" b="1" dirty="0" smtClean="0">
                <a:solidFill>
                  <a:schemeClr val="tx1"/>
                </a:solidFill>
                <a:latin typeface="Courier New" pitchFamily="1" charset="0"/>
                <a:ea typeface="ＭＳ Ｐゴシック" pitchFamily="1" charset="-128"/>
              </a:rPr>
              <a:t>,</a:t>
            </a:r>
            <a:r>
              <a:rPr lang="fr-FR" b="1" dirty="0" smtClean="0">
                <a:solidFill>
                  <a:srgbClr val="0070C0"/>
                </a:solidFill>
                <a:latin typeface="Courier New" pitchFamily="1" charset="0"/>
                <a:ea typeface="ＭＳ Ｐゴシック" pitchFamily="1" charset="-128"/>
              </a:rPr>
              <a:t> </a:t>
            </a:r>
            <a:r>
              <a:rPr lang="fr-FR" b="1" dirty="0" smtClean="0">
                <a:solidFill>
                  <a:schemeClr val="accent6">
                    <a:lumMod val="75000"/>
                  </a:schemeClr>
                </a:solidFill>
                <a:latin typeface="Courier New" pitchFamily="1" charset="0"/>
                <a:ea typeface="ＭＳ Ｐゴシック" pitchFamily="1" charset="-128"/>
              </a:rPr>
              <a:t>3</a:t>
            </a:r>
            <a:r>
              <a:rPr lang="fr-FR" b="1" dirty="0" smtClean="0">
                <a:solidFill>
                  <a:schemeClr val="tx1"/>
                </a:solidFill>
                <a:latin typeface="Courier New" pitchFamily="1" charset="0"/>
                <a:ea typeface="ＭＳ Ｐゴシック" pitchFamily="1" charset="-128"/>
              </a:rPr>
              <a:t>));</a:t>
            </a:r>
          </a:p>
          <a:p>
            <a:pPr eaLnBrk="1" hangingPunct="1">
              <a:buFont typeface="Wingdings" pitchFamily="1" charset="2"/>
              <a:buNone/>
            </a:pPr>
            <a:r>
              <a:rPr lang="fr-FR" b="1" dirty="0">
                <a:solidFill>
                  <a:schemeClr val="tx1"/>
                </a:solidFill>
                <a:latin typeface="Courier New" pitchFamily="1" charset="0"/>
                <a:ea typeface="ＭＳ Ｐゴシック" pitchFamily="1" charset="-128"/>
              </a:rPr>
              <a:t> </a:t>
            </a:r>
            <a:r>
              <a:rPr lang="fr-FR" b="1" dirty="0" smtClean="0">
                <a:solidFill>
                  <a:schemeClr val="tx1"/>
                </a:solidFill>
                <a:latin typeface="Courier New" pitchFamily="1" charset="0"/>
                <a:ea typeface="ＭＳ Ｐゴシック" pitchFamily="1" charset="-128"/>
              </a:rPr>
              <a:t> row1.appendChild(</a:t>
            </a:r>
            <a:r>
              <a:rPr lang="fr-FR" b="1" dirty="0" err="1" smtClean="0">
                <a:solidFill>
                  <a:schemeClr val="tx1"/>
                </a:solidFill>
                <a:latin typeface="Courier New" pitchFamily="1" charset="0"/>
                <a:ea typeface="ＭＳ Ｐゴシック" pitchFamily="1" charset="-128"/>
              </a:rPr>
              <a:t>App.generateCell</a:t>
            </a:r>
            <a:r>
              <a:rPr lang="fr-FR" b="1" dirty="0" smtClean="0">
                <a:solidFill>
                  <a:schemeClr val="tx1"/>
                </a:solidFill>
                <a:latin typeface="Courier New" pitchFamily="1" charset="0"/>
                <a:ea typeface="ＭＳ Ｐゴシック" pitchFamily="1" charset="-128"/>
              </a:rPr>
              <a:t>(</a:t>
            </a:r>
            <a:r>
              <a:rPr lang="fr-FR" b="1" dirty="0" smtClean="0">
                <a:solidFill>
                  <a:srgbClr val="00B050"/>
                </a:solidFill>
                <a:latin typeface="Courier New" pitchFamily="1" charset="0"/>
                <a:ea typeface="ＭＳ Ｐゴシック" pitchFamily="1" charset="-128"/>
              </a:rPr>
              <a:t>"+"</a:t>
            </a:r>
            <a:r>
              <a:rPr lang="fr-FR" b="1" dirty="0" smtClean="0">
                <a:solidFill>
                  <a:schemeClr val="tx1"/>
                </a:solidFill>
                <a:latin typeface="Courier New" pitchFamily="1" charset="0"/>
                <a:ea typeface="ＭＳ Ｐゴシック" pitchFamily="1" charset="-128"/>
              </a:rPr>
              <a:t>));</a:t>
            </a:r>
          </a:p>
          <a:p>
            <a:pPr eaLnBrk="1" hangingPunct="1">
              <a:buFont typeface="Wingdings" pitchFamily="1" charset="2"/>
              <a:buNone/>
            </a:pPr>
            <a:r>
              <a:rPr lang="fr-FR" b="1" dirty="0">
                <a:solidFill>
                  <a:schemeClr val="tx1"/>
                </a:solidFill>
                <a:latin typeface="Courier New" pitchFamily="1" charset="0"/>
                <a:ea typeface="ＭＳ Ｐゴシック" pitchFamily="1" charset="-128"/>
              </a:rPr>
              <a:t> </a:t>
            </a:r>
            <a:r>
              <a:rPr lang="fr-FR" b="1" dirty="0" smtClean="0">
                <a:solidFill>
                  <a:schemeClr val="tx1"/>
                </a:solidFill>
                <a:latin typeface="Courier New" pitchFamily="1" charset="0"/>
                <a:ea typeface="ＭＳ Ｐゴシック" pitchFamily="1" charset="-128"/>
              </a:rPr>
              <a:t> </a:t>
            </a:r>
            <a:r>
              <a:rPr lang="fr-FR" b="1" dirty="0" err="1" smtClean="0">
                <a:solidFill>
                  <a:schemeClr val="tx1"/>
                </a:solidFill>
                <a:latin typeface="Courier New" pitchFamily="1" charset="0"/>
                <a:ea typeface="ＭＳ Ｐゴシック" pitchFamily="1" charset="-128"/>
              </a:rPr>
              <a:t>table.appendChild</a:t>
            </a:r>
            <a:r>
              <a:rPr lang="fr-FR" b="1" dirty="0" smtClean="0">
                <a:solidFill>
                  <a:schemeClr val="tx1"/>
                </a:solidFill>
                <a:latin typeface="Courier New" pitchFamily="1" charset="0"/>
                <a:ea typeface="ＭＳ Ｐゴシック" pitchFamily="1" charset="-128"/>
              </a:rPr>
              <a:t>(row1);</a:t>
            </a:r>
            <a:endParaRPr lang="fr-FR" b="1" dirty="0">
              <a:solidFill>
                <a:schemeClr val="tx1"/>
              </a:solidFill>
              <a:latin typeface="Courier New" pitchFamily="1" charset="0"/>
              <a:ea typeface="ＭＳ Ｐゴシック" pitchFamily="1" charset="-128"/>
            </a:endParaRPr>
          </a:p>
          <a:p>
            <a:pPr eaLnBrk="1" hangingPunct="1">
              <a:buFont typeface="Wingdings" pitchFamily="1" charset="2"/>
              <a:buNone/>
            </a:pPr>
            <a:r>
              <a:rPr lang="fr-FR" b="1" dirty="0" smtClean="0">
                <a:solidFill>
                  <a:schemeClr val="tx1"/>
                </a:solidFill>
                <a:latin typeface="Courier New" pitchFamily="1" charset="0"/>
                <a:ea typeface="ＭＳ Ｐゴシック" pitchFamily="1" charset="-128"/>
              </a:rPr>
              <a:t>  ...</a:t>
            </a:r>
            <a:endParaRPr lang="fr-FR" b="1" dirty="0">
              <a:solidFill>
                <a:schemeClr val="tx1"/>
              </a:solidFill>
              <a:latin typeface="Courier New" pitchFamily="1" charset="0"/>
              <a:ea typeface="ＭＳ Ｐゴシック" pitchFamily="1" charset="-128"/>
            </a:endParaRPr>
          </a:p>
          <a:p>
            <a:pPr eaLnBrk="1" hangingPunct="1">
              <a:buFont typeface="Wingdings" pitchFamily="1" charset="2"/>
              <a:buNone/>
            </a:pPr>
            <a:r>
              <a:rPr lang="fr-FR" b="1" dirty="0" smtClean="0">
                <a:solidFill>
                  <a:schemeClr val="tx1"/>
                </a:solidFill>
                <a:latin typeface="Courier New" pitchFamily="1" charset="0"/>
                <a:ea typeface="ＭＳ Ｐゴシック" pitchFamily="1" charset="-128"/>
              </a:rPr>
              <a:t>}</a:t>
            </a:r>
            <a:endParaRPr lang="fr-CH" b="1" dirty="0">
              <a:solidFill>
                <a:schemeClr val="tx1"/>
              </a:solidFill>
              <a:latin typeface="Courier New" pitchFamily="1" charset="0"/>
              <a:ea typeface="ＭＳ Ｐゴシック" pitchFamily="1" charset="-128"/>
            </a:endParaRPr>
          </a:p>
        </p:txBody>
      </p:sp>
    </p:spTree>
    <p:extLst>
      <p:ext uri="{BB962C8B-B14F-4D97-AF65-F5344CB8AC3E}">
        <p14:creationId xmlns:p14="http://schemas.microsoft.com/office/powerpoint/2010/main" val="3014078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 </a:t>
            </a:r>
            <a:r>
              <a:rPr lang="fr-FR" dirty="0" err="1" smtClean="0"/>
              <a:t>Example</a:t>
            </a:r>
            <a:r>
              <a:rPr lang="fr-FR" dirty="0" smtClean="0"/>
              <a:t> </a:t>
            </a:r>
            <a:r>
              <a:rPr lang="fr-FR" dirty="0" err="1" smtClean="0"/>
              <a:t>rendering</a:t>
            </a:r>
            <a:endParaRPr lang="fr-FR" dirty="0"/>
          </a:p>
        </p:txBody>
      </p:sp>
      <p:sp>
        <p:nvSpPr>
          <p:cNvPr id="4" name="Espace réservé du contenu 3"/>
          <p:cNvSpPr>
            <a:spLocks noGrp="1"/>
          </p:cNvSpPr>
          <p:nvPr>
            <p:ph sz="quarter" idx="13"/>
          </p:nvPr>
        </p:nvSpPr>
        <p:spPr/>
        <p:txBody>
          <a:bodyPr/>
          <a:lstStyle/>
          <a:p>
            <a:r>
              <a:rPr lang="fr-FR" dirty="0" smtClean="0"/>
              <a:t>Introduction to Object </a:t>
            </a:r>
            <a:r>
              <a:rPr lang="fr-FR" dirty="0" err="1" smtClean="0"/>
              <a:t>Modeling</a:t>
            </a:r>
            <a:endParaRPr lang="fr-FR" dirty="0"/>
          </a:p>
        </p:txBody>
      </p:sp>
      <p:pic>
        <p:nvPicPr>
          <p:cNvPr id="6"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Image 4"/>
          <p:cNvPicPr>
            <a:picLocks noChangeAspect="1"/>
          </p:cNvPicPr>
          <p:nvPr/>
        </p:nvPicPr>
        <p:blipFill rotWithShape="1">
          <a:blip r:embed="rId3"/>
          <a:srcRect r="5820"/>
          <a:stretch/>
        </p:blipFill>
        <p:spPr>
          <a:xfrm>
            <a:off x="755204" y="1129308"/>
            <a:ext cx="2808684" cy="377874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à coins arrondis 4"/>
          <p:cNvSpPr/>
          <p:nvPr/>
        </p:nvSpPr>
        <p:spPr>
          <a:xfrm>
            <a:off x="3995936" y="1129308"/>
            <a:ext cx="4824785" cy="3960440"/>
          </a:xfrm>
          <a:prstGeom prst="roundRect">
            <a:avLst>
              <a:gd name="adj" fmla="val 6598"/>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fr-FR" b="1" dirty="0" smtClean="0">
                <a:solidFill>
                  <a:srgbClr val="00B050"/>
                </a:solidFill>
                <a:latin typeface="Courier New" pitchFamily="1" charset="0"/>
                <a:ea typeface="ＭＳ Ｐゴシック" pitchFamily="1" charset="-128"/>
              </a:rPr>
              <a:t>/* </a:t>
            </a:r>
          </a:p>
          <a:p>
            <a:pPr eaLnBrk="1" hangingPunct="1">
              <a:buFont typeface="Wingdings" pitchFamily="1" charset="2"/>
              <a:buNone/>
            </a:pPr>
            <a:r>
              <a:rPr lang="fr-FR" b="1" dirty="0">
                <a:solidFill>
                  <a:srgbClr val="00B050"/>
                </a:solidFill>
                <a:latin typeface="Courier New" pitchFamily="1" charset="0"/>
                <a:ea typeface="ＭＳ Ｐゴシック" pitchFamily="1" charset="-128"/>
              </a:rPr>
              <a:t> </a:t>
            </a:r>
            <a:r>
              <a:rPr lang="fr-FR" b="1" dirty="0" smtClean="0">
                <a:solidFill>
                  <a:srgbClr val="00B050"/>
                </a:solidFill>
                <a:latin typeface="Courier New" pitchFamily="1" charset="0"/>
                <a:ea typeface="ＭＳ Ｐゴシック" pitchFamily="1" charset="-128"/>
              </a:rPr>
              <a:t> This </a:t>
            </a:r>
            <a:r>
              <a:rPr lang="fr-FR" b="1" dirty="0" err="1" smtClean="0">
                <a:solidFill>
                  <a:srgbClr val="00B050"/>
                </a:solidFill>
                <a:latin typeface="Courier New" pitchFamily="1" charset="0"/>
                <a:ea typeface="ＭＳ Ｐゴシック" pitchFamily="1" charset="-128"/>
              </a:rPr>
              <a:t>is</a:t>
            </a:r>
            <a:r>
              <a:rPr lang="fr-FR" b="1" dirty="0" smtClean="0">
                <a:solidFill>
                  <a:srgbClr val="00B050"/>
                </a:solidFill>
                <a:latin typeface="Courier New" pitchFamily="1" charset="0"/>
                <a:ea typeface="ＭＳ Ｐゴシック" pitchFamily="1" charset="-128"/>
              </a:rPr>
              <a:t> an </a:t>
            </a:r>
            <a:r>
              <a:rPr lang="fr-FR" b="1" dirty="0" err="1" smtClean="0">
                <a:solidFill>
                  <a:srgbClr val="00B050"/>
                </a:solidFill>
                <a:latin typeface="Courier New" pitchFamily="1" charset="0"/>
                <a:ea typeface="ＭＳ Ｐゴシック" pitchFamily="1" charset="-128"/>
              </a:rPr>
              <a:t>example</a:t>
            </a:r>
            <a:endParaRPr lang="fr-FR" b="1" dirty="0">
              <a:solidFill>
                <a:srgbClr val="00B050"/>
              </a:solidFill>
              <a:latin typeface="Courier New" pitchFamily="1" charset="0"/>
              <a:ea typeface="ＭＳ Ｐゴシック" pitchFamily="1" charset="-128"/>
            </a:endParaRPr>
          </a:p>
          <a:p>
            <a:pPr eaLnBrk="1" hangingPunct="1">
              <a:buFont typeface="Wingdings" pitchFamily="1" charset="2"/>
              <a:buNone/>
            </a:pPr>
            <a:r>
              <a:rPr lang="fr-FR" b="1" dirty="0" smtClean="0">
                <a:solidFill>
                  <a:srgbClr val="00B050"/>
                </a:solidFill>
                <a:latin typeface="Courier New" pitchFamily="1" charset="0"/>
                <a:ea typeface="ＭＳ Ｐゴシック" pitchFamily="1" charset="-128"/>
              </a:rPr>
              <a:t>  </a:t>
            </a:r>
            <a:r>
              <a:rPr lang="fr-FR" b="1" dirty="0" err="1" smtClean="0">
                <a:solidFill>
                  <a:srgbClr val="00B050"/>
                </a:solidFill>
                <a:latin typeface="Courier New" pitchFamily="1" charset="0"/>
                <a:ea typeface="ＭＳ Ｐゴシック" pitchFamily="1" charset="-128"/>
              </a:rPr>
              <a:t>Feel</a:t>
            </a:r>
            <a:r>
              <a:rPr lang="fr-FR" b="1" dirty="0" smtClean="0">
                <a:solidFill>
                  <a:srgbClr val="00B050"/>
                </a:solidFill>
                <a:latin typeface="Courier New" pitchFamily="1" charset="0"/>
                <a:ea typeface="ＭＳ Ｐゴシック" pitchFamily="1" charset="-128"/>
              </a:rPr>
              <a:t> free to change </a:t>
            </a:r>
            <a:r>
              <a:rPr lang="fr-FR" b="1" dirty="0" err="1" smtClean="0">
                <a:solidFill>
                  <a:srgbClr val="00B050"/>
                </a:solidFill>
                <a:latin typeface="Courier New" pitchFamily="1" charset="0"/>
                <a:ea typeface="ＭＳ Ｐゴシック" pitchFamily="1" charset="-128"/>
              </a:rPr>
              <a:t>it</a:t>
            </a:r>
            <a:endParaRPr lang="fr-FR" b="1" dirty="0" smtClean="0">
              <a:solidFill>
                <a:srgbClr val="00B050"/>
              </a:solidFill>
              <a:latin typeface="Courier New" pitchFamily="1" charset="0"/>
              <a:ea typeface="ＭＳ Ｐゴシック" pitchFamily="1" charset="-128"/>
            </a:endParaRPr>
          </a:p>
          <a:p>
            <a:pPr eaLnBrk="1" hangingPunct="1">
              <a:buFont typeface="Wingdings" pitchFamily="1" charset="2"/>
              <a:buNone/>
            </a:pPr>
            <a:r>
              <a:rPr lang="fr-FR" b="1" dirty="0" smtClean="0">
                <a:solidFill>
                  <a:srgbClr val="00B050"/>
                </a:solidFill>
                <a:latin typeface="Courier New" pitchFamily="1" charset="0"/>
                <a:ea typeface="ＭＳ Ｐゴシック" pitchFamily="1" charset="-128"/>
              </a:rPr>
              <a:t>*/</a:t>
            </a:r>
          </a:p>
          <a:p>
            <a:pPr eaLnBrk="1" hangingPunct="1">
              <a:buFont typeface="Wingdings" pitchFamily="1" charset="2"/>
              <a:buNone/>
            </a:pPr>
            <a:r>
              <a:rPr lang="fr-CH" b="1" dirty="0">
                <a:solidFill>
                  <a:srgbClr val="0070C0"/>
                </a:solidFill>
                <a:latin typeface="Courier New" pitchFamily="1" charset="0"/>
                <a:ea typeface="ＭＳ Ｐゴシック" pitchFamily="1" charset="-128"/>
              </a:rPr>
              <a:t>.</a:t>
            </a:r>
            <a:r>
              <a:rPr lang="fr-CH" b="1" dirty="0" err="1">
                <a:solidFill>
                  <a:srgbClr val="0070C0"/>
                </a:solidFill>
                <a:latin typeface="Courier New" pitchFamily="1" charset="0"/>
                <a:ea typeface="ＭＳ Ｐゴシック" pitchFamily="1" charset="-128"/>
              </a:rPr>
              <a:t>calculator</a:t>
            </a:r>
            <a:r>
              <a:rPr lang="fr-CH" b="1" dirty="0">
                <a:solidFill>
                  <a:srgbClr val="0070C0"/>
                </a:solidFill>
                <a:latin typeface="Courier New" pitchFamily="1" charset="0"/>
                <a:ea typeface="ＭＳ Ｐゴシック" pitchFamily="1" charset="-128"/>
              </a:rPr>
              <a:t> table</a:t>
            </a:r>
            <a:r>
              <a:rPr lang="fr-CH" b="1" dirty="0" smtClean="0">
                <a:solidFill>
                  <a:srgbClr val="0070C0"/>
                </a:solidFill>
                <a:latin typeface="Courier New" pitchFamily="1" charset="0"/>
                <a:ea typeface="ＭＳ Ｐゴシック" pitchFamily="1" charset="-128"/>
              </a:rPr>
              <a:t>,</a:t>
            </a:r>
          </a:p>
          <a:p>
            <a:pPr eaLnBrk="1" hangingPunct="1">
              <a:buFont typeface="Wingdings" pitchFamily="1" charset="2"/>
              <a:buNone/>
            </a:pPr>
            <a:r>
              <a:rPr lang="fr-CH" b="1" dirty="0" smtClean="0">
                <a:solidFill>
                  <a:srgbClr val="0070C0"/>
                </a:solidFill>
                <a:latin typeface="Courier New" pitchFamily="1" charset="0"/>
                <a:ea typeface="ＭＳ Ｐゴシック" pitchFamily="1" charset="-128"/>
              </a:rPr>
              <a:t>.</a:t>
            </a:r>
            <a:r>
              <a:rPr lang="fr-CH" b="1" dirty="0" err="1">
                <a:solidFill>
                  <a:srgbClr val="0070C0"/>
                </a:solidFill>
                <a:latin typeface="Courier New" pitchFamily="1" charset="0"/>
                <a:ea typeface="ＭＳ Ｐゴシック" pitchFamily="1" charset="-128"/>
              </a:rPr>
              <a:t>calculator</a:t>
            </a:r>
            <a:r>
              <a:rPr lang="fr-CH" b="1" dirty="0">
                <a:solidFill>
                  <a:srgbClr val="0070C0"/>
                </a:solidFill>
                <a:latin typeface="Courier New" pitchFamily="1" charset="0"/>
                <a:ea typeface="ＭＳ Ｐゴシック" pitchFamily="1" charset="-128"/>
              </a:rPr>
              <a:t> td </a:t>
            </a:r>
            <a:r>
              <a:rPr lang="fr-CH" b="1" dirty="0">
                <a:latin typeface="Courier New" pitchFamily="1" charset="0"/>
                <a:ea typeface="ＭＳ Ｐゴシック" pitchFamily="1" charset="-128"/>
              </a:rPr>
              <a:t>{</a:t>
            </a:r>
          </a:p>
          <a:p>
            <a:pPr eaLnBrk="1" hangingPunct="1">
              <a:buFont typeface="Wingdings" pitchFamily="1" charset="2"/>
              <a:buNone/>
            </a:pPr>
            <a:r>
              <a:rPr lang="fr-CH" b="1" dirty="0">
                <a:latin typeface="Courier New" pitchFamily="1" charset="0"/>
                <a:ea typeface="ＭＳ Ｐゴシック" pitchFamily="1" charset="-128"/>
              </a:rPr>
              <a:t>	</a:t>
            </a:r>
            <a:r>
              <a:rPr lang="fr-CH" b="1" dirty="0">
                <a:solidFill>
                  <a:srgbClr val="FF0000"/>
                </a:solidFill>
                <a:latin typeface="Courier New" pitchFamily="1" charset="0"/>
                <a:ea typeface="ＭＳ Ｐゴシック" pitchFamily="1" charset="-128"/>
              </a:rPr>
              <a:t>border</a:t>
            </a:r>
            <a:r>
              <a:rPr lang="fr-CH" b="1" dirty="0">
                <a:latin typeface="Courier New" pitchFamily="1" charset="0"/>
                <a:ea typeface="ＭＳ Ｐゴシック" pitchFamily="1" charset="-128"/>
              </a:rPr>
              <a:t>: 1px black </a:t>
            </a:r>
            <a:r>
              <a:rPr lang="fr-CH" b="1" dirty="0" err="1">
                <a:latin typeface="Courier New" pitchFamily="1" charset="0"/>
                <a:ea typeface="ＭＳ Ｐゴシック" pitchFamily="1" charset="-128"/>
              </a:rPr>
              <a:t>solid</a:t>
            </a:r>
            <a:r>
              <a:rPr lang="fr-CH" b="1" dirty="0">
                <a:latin typeface="Courier New" pitchFamily="1" charset="0"/>
                <a:ea typeface="ＭＳ Ｐゴシック" pitchFamily="1" charset="-128"/>
              </a:rPr>
              <a:t>;</a:t>
            </a:r>
          </a:p>
          <a:p>
            <a:pPr eaLnBrk="1" hangingPunct="1">
              <a:buFont typeface="Wingdings" pitchFamily="1" charset="2"/>
              <a:buNone/>
            </a:pPr>
            <a:r>
              <a:rPr lang="fr-CH" b="1" dirty="0">
                <a:latin typeface="Courier New" pitchFamily="1" charset="0"/>
                <a:ea typeface="ＭＳ Ｐゴシック" pitchFamily="1" charset="-128"/>
              </a:rPr>
              <a:t>	</a:t>
            </a:r>
            <a:r>
              <a:rPr lang="fr-CH" b="1" dirty="0">
                <a:solidFill>
                  <a:srgbClr val="FF0000"/>
                </a:solidFill>
                <a:latin typeface="Courier New" pitchFamily="1" charset="0"/>
                <a:ea typeface="ＭＳ Ｐゴシック" pitchFamily="1" charset="-128"/>
              </a:rPr>
              <a:t>border-collapse</a:t>
            </a:r>
            <a:r>
              <a:rPr lang="fr-CH" b="1" dirty="0">
                <a:latin typeface="Courier New" pitchFamily="1" charset="0"/>
                <a:ea typeface="ＭＳ Ｐゴシック" pitchFamily="1" charset="-128"/>
              </a:rPr>
              <a:t>: collapse;</a:t>
            </a:r>
          </a:p>
          <a:p>
            <a:pPr eaLnBrk="1" hangingPunct="1">
              <a:buFont typeface="Wingdings" pitchFamily="1" charset="2"/>
              <a:buNone/>
            </a:pPr>
            <a:r>
              <a:rPr lang="fr-CH" b="1" dirty="0">
                <a:latin typeface="Courier New" pitchFamily="1" charset="0"/>
                <a:ea typeface="ＭＳ Ｐゴシック" pitchFamily="1" charset="-128"/>
              </a:rPr>
              <a:t>}</a:t>
            </a:r>
          </a:p>
          <a:p>
            <a:pPr eaLnBrk="1" hangingPunct="1">
              <a:buFont typeface="Wingdings" pitchFamily="1" charset="2"/>
              <a:buNone/>
            </a:pPr>
            <a:r>
              <a:rPr lang="fr-CH" b="1" dirty="0">
                <a:solidFill>
                  <a:srgbClr val="0070C0"/>
                </a:solidFill>
                <a:latin typeface="Courier New" pitchFamily="1" charset="0"/>
                <a:ea typeface="ＭＳ Ｐゴシック" pitchFamily="1" charset="-128"/>
              </a:rPr>
              <a:t>.</a:t>
            </a:r>
            <a:r>
              <a:rPr lang="fr-CH" b="1" dirty="0" err="1">
                <a:solidFill>
                  <a:srgbClr val="0070C0"/>
                </a:solidFill>
                <a:latin typeface="Courier New" pitchFamily="1" charset="0"/>
                <a:ea typeface="ＭＳ Ｐゴシック" pitchFamily="1" charset="-128"/>
              </a:rPr>
              <a:t>calculator</a:t>
            </a:r>
            <a:r>
              <a:rPr lang="fr-CH" b="1" dirty="0">
                <a:solidFill>
                  <a:srgbClr val="0070C0"/>
                </a:solidFill>
                <a:latin typeface="Courier New" pitchFamily="1" charset="0"/>
                <a:ea typeface="ＭＳ Ｐゴシック" pitchFamily="1" charset="-128"/>
              </a:rPr>
              <a:t> td</a:t>
            </a:r>
            <a:r>
              <a:rPr lang="fr-CH" b="1" dirty="0">
                <a:latin typeface="Courier New" pitchFamily="1" charset="0"/>
                <a:ea typeface="ＭＳ Ｐゴシック" pitchFamily="1" charset="-128"/>
              </a:rPr>
              <a:t> {</a:t>
            </a:r>
          </a:p>
          <a:p>
            <a:pPr eaLnBrk="1" hangingPunct="1">
              <a:buFont typeface="Wingdings" pitchFamily="1" charset="2"/>
              <a:buNone/>
            </a:pPr>
            <a:r>
              <a:rPr lang="fr-CH" b="1" dirty="0">
                <a:latin typeface="Courier New" pitchFamily="1" charset="0"/>
                <a:ea typeface="ＭＳ Ｐゴシック" pitchFamily="1" charset="-128"/>
              </a:rPr>
              <a:t>	</a:t>
            </a:r>
            <a:r>
              <a:rPr lang="fr-CH" b="1" dirty="0" err="1">
                <a:solidFill>
                  <a:srgbClr val="FF0000"/>
                </a:solidFill>
                <a:latin typeface="Courier New" pitchFamily="1" charset="0"/>
                <a:ea typeface="ＭＳ Ｐゴシック" pitchFamily="1" charset="-128"/>
              </a:rPr>
              <a:t>padding</a:t>
            </a:r>
            <a:r>
              <a:rPr lang="fr-CH" b="1" dirty="0">
                <a:latin typeface="Courier New" pitchFamily="1" charset="0"/>
                <a:ea typeface="ＭＳ Ｐゴシック" pitchFamily="1" charset="-128"/>
              </a:rPr>
              <a:t>: 20px;</a:t>
            </a:r>
          </a:p>
          <a:p>
            <a:pPr eaLnBrk="1" hangingPunct="1">
              <a:buFont typeface="Wingdings" pitchFamily="1" charset="2"/>
              <a:buNone/>
            </a:pPr>
            <a:r>
              <a:rPr lang="fr-CH" b="1" dirty="0">
                <a:latin typeface="Courier New" pitchFamily="1" charset="0"/>
                <a:ea typeface="ＭＳ Ｐゴシック" pitchFamily="1" charset="-128"/>
              </a:rPr>
              <a:t>}</a:t>
            </a:r>
          </a:p>
        </p:txBody>
      </p:sp>
    </p:spTree>
    <p:extLst>
      <p:ext uri="{BB962C8B-B14F-4D97-AF65-F5344CB8AC3E}">
        <p14:creationId xmlns:p14="http://schemas.microsoft.com/office/powerpoint/2010/main" val="11601992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endParaRPr lang="fr-FR" dirty="0"/>
          </a:p>
        </p:txBody>
      </p:sp>
      <p:sp>
        <p:nvSpPr>
          <p:cNvPr id="3" name="Espace réservé du contenu 2"/>
          <p:cNvSpPr>
            <a:spLocks noGrp="1"/>
          </p:cNvSpPr>
          <p:nvPr>
            <p:ph idx="1"/>
          </p:nvPr>
        </p:nvSpPr>
        <p:spPr>
          <a:xfrm>
            <a:off x="179512" y="1128713"/>
            <a:ext cx="8435975" cy="4230687"/>
          </a:xfrm>
        </p:spPr>
        <p:txBody>
          <a:bodyPr/>
          <a:lstStyle/>
          <a:p>
            <a:pPr lvl="1"/>
            <a:r>
              <a:rPr lang="fr-FR" dirty="0" smtClean="0"/>
              <a:t>Update </a:t>
            </a:r>
            <a:r>
              <a:rPr lang="fr-FR" dirty="0" err="1" smtClean="0"/>
              <a:t>your</a:t>
            </a:r>
            <a:r>
              <a:rPr lang="fr-FR" dirty="0" smtClean="0"/>
              <a:t> </a:t>
            </a:r>
            <a:r>
              <a:rPr lang="fr-FR" b="1" i="1" dirty="0" err="1" smtClean="0"/>
              <a:t>generateCell</a:t>
            </a:r>
            <a:r>
              <a:rPr lang="fr-FR" b="1" i="1" dirty="0" smtClean="0"/>
              <a:t>(</a:t>
            </a:r>
            <a:r>
              <a:rPr lang="fr-FR" b="1" i="1" dirty="0" err="1" smtClean="0"/>
              <a:t>text</a:t>
            </a:r>
            <a:r>
              <a:rPr lang="fr-FR" b="1" i="1" dirty="0" smtClean="0"/>
              <a:t>, </a:t>
            </a:r>
            <a:r>
              <a:rPr lang="fr-FR" b="1" i="1" dirty="0" err="1" smtClean="0"/>
              <a:t>colspan</a:t>
            </a:r>
            <a:r>
              <a:rPr lang="fr-FR" b="1" i="1" dirty="0" smtClean="0"/>
              <a:t>)</a:t>
            </a:r>
            <a:r>
              <a:rPr lang="fr-FR" dirty="0" smtClean="0"/>
              <a:t> </a:t>
            </a:r>
            <a:r>
              <a:rPr lang="fr-FR" dirty="0" err="1" smtClean="0"/>
              <a:t>function</a:t>
            </a:r>
            <a:endParaRPr lang="fr-FR" dirty="0" smtClean="0"/>
          </a:p>
          <a:p>
            <a:pPr lvl="2"/>
            <a:r>
              <a:rPr lang="fr-FR" dirty="0" err="1" smtClean="0"/>
              <a:t>Create</a:t>
            </a:r>
            <a:r>
              <a:rPr lang="fr-FR" dirty="0" smtClean="0"/>
              <a:t> a switch structure </a:t>
            </a:r>
            <a:r>
              <a:rPr lang="fr-FR" dirty="0" err="1" smtClean="0"/>
              <a:t>based</a:t>
            </a:r>
            <a:r>
              <a:rPr lang="fr-FR" dirty="0" smtClean="0"/>
              <a:t> on </a:t>
            </a:r>
            <a:r>
              <a:rPr lang="fr-FR" dirty="0" err="1" smtClean="0"/>
              <a:t>text</a:t>
            </a:r>
            <a:endParaRPr lang="fr-FR" dirty="0" smtClean="0"/>
          </a:p>
          <a:p>
            <a:pPr lvl="3"/>
            <a:r>
              <a:rPr lang="fr-FR" dirty="0" err="1" smtClean="0"/>
              <a:t>Add</a:t>
            </a:r>
            <a:r>
              <a:rPr lang="fr-FR" dirty="0" smtClean="0"/>
              <a:t> an </a:t>
            </a:r>
            <a:r>
              <a:rPr lang="fr-FR" dirty="0" err="1" smtClean="0"/>
              <a:t>event</a:t>
            </a:r>
            <a:r>
              <a:rPr lang="fr-FR" dirty="0" smtClean="0"/>
              <a:t> on </a:t>
            </a:r>
            <a:r>
              <a:rPr lang="fr-FR" dirty="0" err="1" smtClean="0"/>
              <a:t>operators</a:t>
            </a:r>
            <a:r>
              <a:rPr lang="fr-FR" dirty="0" smtClean="0"/>
              <a:t> (+, -, *, /)</a:t>
            </a:r>
          </a:p>
          <a:p>
            <a:pPr lvl="4"/>
            <a:r>
              <a:rPr lang="fr-FR" dirty="0" err="1" smtClean="0"/>
              <a:t>Should</a:t>
            </a:r>
            <a:r>
              <a:rPr lang="fr-FR" dirty="0" smtClean="0"/>
              <a:t> set the </a:t>
            </a:r>
            <a:r>
              <a:rPr lang="fr-FR" dirty="0" err="1" smtClean="0"/>
              <a:t>currentSign</a:t>
            </a:r>
            <a:r>
              <a:rPr lang="fr-FR" dirty="0" smtClean="0"/>
              <a:t> </a:t>
            </a:r>
            <a:br>
              <a:rPr lang="fr-FR" dirty="0" smtClean="0"/>
            </a:br>
            <a:r>
              <a:rPr lang="fr-FR" dirty="0" err="1" smtClean="0"/>
              <a:t>property</a:t>
            </a:r>
            <a:r>
              <a:rPr lang="fr-FR" dirty="0" smtClean="0"/>
              <a:t> (+, -, *, /) on click</a:t>
            </a:r>
          </a:p>
          <a:p>
            <a:pPr lvl="3"/>
            <a:r>
              <a:rPr lang="fr-FR" dirty="0" err="1" smtClean="0"/>
              <a:t>Add</a:t>
            </a:r>
            <a:r>
              <a:rPr lang="fr-FR" dirty="0" smtClean="0"/>
              <a:t> an </a:t>
            </a:r>
            <a:r>
              <a:rPr lang="fr-FR" dirty="0" err="1" smtClean="0"/>
              <a:t>event</a:t>
            </a:r>
            <a:r>
              <a:rPr lang="fr-FR" dirty="0" smtClean="0"/>
              <a:t> on </a:t>
            </a:r>
            <a:r>
              <a:rPr lang="fr-FR" dirty="0" err="1" smtClean="0"/>
              <a:t>numbers</a:t>
            </a:r>
            <a:endParaRPr lang="fr-FR" dirty="0" smtClean="0"/>
          </a:p>
          <a:p>
            <a:pPr lvl="4"/>
            <a:r>
              <a:rPr lang="fr-FR" dirty="0" err="1" smtClean="0"/>
              <a:t>Should</a:t>
            </a:r>
            <a:r>
              <a:rPr lang="fr-FR" dirty="0" smtClean="0"/>
              <a:t> set number1 and number2</a:t>
            </a:r>
          </a:p>
          <a:p>
            <a:pPr lvl="4"/>
            <a:r>
              <a:rPr lang="fr-FR" dirty="0" err="1" smtClean="0"/>
              <a:t>See</a:t>
            </a:r>
            <a:r>
              <a:rPr lang="fr-FR" dirty="0" smtClean="0"/>
              <a:t> more information in </a:t>
            </a:r>
            <a:r>
              <a:rPr lang="fr-FR" dirty="0" err="1" smtClean="0"/>
              <a:t>comments</a:t>
            </a:r>
            <a:endParaRPr lang="fr-FR" dirty="0" smtClean="0"/>
          </a:p>
          <a:p>
            <a:pPr lvl="3"/>
            <a:r>
              <a:rPr lang="fr-FR" dirty="0" err="1" smtClean="0"/>
              <a:t>Add</a:t>
            </a:r>
            <a:r>
              <a:rPr lang="fr-FR" dirty="0" smtClean="0"/>
              <a:t> an </a:t>
            </a:r>
            <a:r>
              <a:rPr lang="fr-FR" dirty="0" err="1" smtClean="0"/>
              <a:t>event</a:t>
            </a:r>
            <a:r>
              <a:rPr lang="fr-FR" dirty="0" smtClean="0"/>
              <a:t> on the </a:t>
            </a:r>
            <a:r>
              <a:rPr lang="fr-FR" dirty="0" err="1" smtClean="0"/>
              <a:t>equal</a:t>
            </a:r>
            <a:r>
              <a:rPr lang="fr-FR" dirty="0" smtClean="0"/>
              <a:t> </a:t>
            </a:r>
            <a:r>
              <a:rPr lang="fr-FR" dirty="0" err="1" smtClean="0"/>
              <a:t>sign</a:t>
            </a:r>
            <a:endParaRPr lang="fr-FR" dirty="0" smtClean="0"/>
          </a:p>
          <a:p>
            <a:pPr lvl="4"/>
            <a:r>
              <a:rPr lang="fr-FR" dirty="0" err="1" smtClean="0"/>
              <a:t>Should</a:t>
            </a:r>
            <a:r>
              <a:rPr lang="fr-FR" dirty="0" smtClean="0"/>
              <a:t> call a</a:t>
            </a:r>
            <a:r>
              <a:rPr lang="fr-FR" b="1" i="1" dirty="0" smtClean="0"/>
              <a:t> </a:t>
            </a:r>
            <a:r>
              <a:rPr lang="fr-FR" b="1" i="1" dirty="0" err="1" smtClean="0"/>
              <a:t>App.compute</a:t>
            </a:r>
            <a:r>
              <a:rPr lang="fr-FR" b="1" i="1" dirty="0" smtClean="0"/>
              <a:t>()</a:t>
            </a:r>
            <a:r>
              <a:rPr lang="fr-FR" dirty="0" smtClean="0"/>
              <a:t> </a:t>
            </a:r>
            <a:r>
              <a:rPr lang="fr-FR" dirty="0" err="1" smtClean="0"/>
              <a:t>function</a:t>
            </a:r>
            <a:r>
              <a:rPr lang="fr-FR" dirty="0" smtClean="0"/>
              <a:t/>
            </a:r>
            <a:br>
              <a:rPr lang="fr-FR" dirty="0" smtClean="0"/>
            </a:br>
            <a:r>
              <a:rPr lang="fr-FR" dirty="0" smtClean="0"/>
              <a:t>(</a:t>
            </a:r>
            <a:r>
              <a:rPr lang="fr-FR" dirty="0" err="1" smtClean="0"/>
              <a:t>we’ll</a:t>
            </a:r>
            <a:r>
              <a:rPr lang="fr-FR" dirty="0" smtClean="0"/>
              <a:t> </a:t>
            </a:r>
            <a:r>
              <a:rPr lang="fr-FR" dirty="0" err="1" smtClean="0"/>
              <a:t>define</a:t>
            </a:r>
            <a:r>
              <a:rPr lang="fr-FR" dirty="0" smtClean="0"/>
              <a:t> </a:t>
            </a:r>
            <a:r>
              <a:rPr lang="fr-FR" dirty="0" err="1" smtClean="0"/>
              <a:t>it</a:t>
            </a:r>
            <a:r>
              <a:rPr lang="fr-FR" dirty="0" smtClean="0"/>
              <a:t> </a:t>
            </a:r>
            <a:r>
              <a:rPr lang="fr-FR" dirty="0" err="1" smtClean="0"/>
              <a:t>next</a:t>
            </a:r>
            <a:r>
              <a:rPr lang="fr-FR" dirty="0" smtClean="0"/>
              <a:t>)</a:t>
            </a:r>
          </a:p>
          <a:p>
            <a:pPr lvl="1"/>
            <a:endParaRPr lang="fr-FR" dirty="0" smtClean="0"/>
          </a:p>
          <a:p>
            <a:pPr lvl="1"/>
            <a:endParaRPr lang="fr-FR" dirty="0"/>
          </a:p>
          <a:p>
            <a:pPr lvl="1"/>
            <a:endParaRPr lang="fr-FR" dirty="0"/>
          </a:p>
        </p:txBody>
      </p:sp>
      <p:sp>
        <p:nvSpPr>
          <p:cNvPr id="4" name="Espace réservé du contenu 3"/>
          <p:cNvSpPr>
            <a:spLocks noGrp="1"/>
          </p:cNvSpPr>
          <p:nvPr>
            <p:ph sz="quarter" idx="13"/>
          </p:nvPr>
        </p:nvSpPr>
        <p:spPr/>
        <p:txBody>
          <a:bodyPr/>
          <a:lstStyle/>
          <a:p>
            <a:r>
              <a:rPr lang="fr-FR" dirty="0" smtClean="0"/>
              <a:t>Introduction to Object </a:t>
            </a:r>
            <a:r>
              <a:rPr lang="fr-FR" dirty="0" err="1" smtClean="0"/>
              <a:t>Modeling</a:t>
            </a:r>
            <a:endParaRPr lang="fr-FR" dirty="0"/>
          </a:p>
        </p:txBody>
      </p:sp>
      <p:pic>
        <p:nvPicPr>
          <p:cNvPr id="6"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6876256" y="1777380"/>
            <a:ext cx="2088232" cy="3365996"/>
          </a:xfrm>
          <a:prstGeom prst="roundRect">
            <a:avLst>
              <a:gd name="adj" fmla="val 10938"/>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US" b="1" dirty="0">
                <a:solidFill>
                  <a:srgbClr val="0070C0"/>
                </a:solidFill>
                <a:latin typeface="Courier New" pitchFamily="1" charset="0"/>
                <a:ea typeface="ＭＳ Ｐゴシック" pitchFamily="1" charset="-128"/>
              </a:rPr>
              <a:t>switch</a:t>
            </a:r>
            <a:r>
              <a:rPr lang="en-US" b="1" dirty="0">
                <a:solidFill>
                  <a:schemeClr val="tx1"/>
                </a:solidFill>
                <a:latin typeface="Courier New" pitchFamily="1" charset="0"/>
                <a:ea typeface="ＭＳ Ｐゴシック" pitchFamily="1" charset="-128"/>
              </a:rPr>
              <a:t>(sign) </a:t>
            </a:r>
            <a:r>
              <a:rPr lang="en-US" b="1" dirty="0" smtClean="0">
                <a:solidFill>
                  <a:schemeClr val="tx1"/>
                </a:solidFill>
                <a:latin typeface="Courier New" pitchFamily="1" charset="0"/>
                <a:ea typeface="ＭＳ Ｐゴシック" pitchFamily="1" charset="-128"/>
              </a:rPr>
              <a:t>{</a:t>
            </a:r>
          </a:p>
          <a:p>
            <a:pPr eaLnBrk="1" hangingPunct="1">
              <a:buFont typeface="Wingdings" pitchFamily="1" charset="2"/>
              <a:buNone/>
            </a:pPr>
            <a:r>
              <a:rPr lang="en-US" b="1" dirty="0" smtClean="0">
                <a:solidFill>
                  <a:srgbClr val="00B050"/>
                </a:solidFill>
                <a:latin typeface="Courier New" pitchFamily="1" charset="0"/>
                <a:ea typeface="ＭＳ Ｐゴシック" pitchFamily="1" charset="-128"/>
              </a:rPr>
              <a:t>  </a:t>
            </a:r>
            <a:r>
              <a:rPr lang="en-US" b="1" dirty="0" smtClean="0">
                <a:solidFill>
                  <a:srgbClr val="0070C0"/>
                </a:solidFill>
                <a:latin typeface="Courier New" pitchFamily="1" charset="0"/>
                <a:ea typeface="ＭＳ Ｐゴシック" pitchFamily="1" charset="-128"/>
              </a:rPr>
              <a:t>case</a:t>
            </a:r>
            <a:r>
              <a:rPr lang="en-US" b="1" dirty="0" smtClean="0">
                <a:solidFill>
                  <a:srgbClr val="00B050"/>
                </a:solidFill>
                <a:latin typeface="Courier New" pitchFamily="1" charset="0"/>
                <a:ea typeface="ＭＳ Ｐゴシック" pitchFamily="1" charset="-128"/>
              </a:rPr>
              <a:t> </a:t>
            </a:r>
            <a:r>
              <a:rPr lang="en-US" b="1" dirty="0">
                <a:solidFill>
                  <a:srgbClr val="00B050"/>
                </a:solidFill>
                <a:latin typeface="Courier New" pitchFamily="1" charset="0"/>
                <a:ea typeface="ＭＳ Ｐゴシック" pitchFamily="1" charset="-128"/>
              </a:rPr>
              <a:t>"+"</a:t>
            </a:r>
            <a:r>
              <a:rPr lang="en-US" b="1" dirty="0">
                <a:solidFill>
                  <a:schemeClr val="tx1"/>
                </a:solidFill>
                <a:latin typeface="Courier New" pitchFamily="1" charset="0"/>
                <a:ea typeface="ＭＳ Ｐゴシック" pitchFamily="1" charset="-128"/>
              </a:rPr>
              <a:t>:</a:t>
            </a:r>
          </a:p>
          <a:p>
            <a:pPr eaLnBrk="1" hangingPunct="1">
              <a:buFont typeface="Wingdings" pitchFamily="1" charset="2"/>
              <a:buNone/>
            </a:pPr>
            <a:r>
              <a:rPr lang="en-US" b="1" dirty="0" smtClean="0">
                <a:solidFill>
                  <a:srgbClr val="00B050"/>
                </a:solidFill>
                <a:latin typeface="Courier New" pitchFamily="1" charset="0"/>
                <a:ea typeface="ＭＳ Ｐゴシック" pitchFamily="1" charset="-128"/>
              </a:rPr>
              <a:t>  </a:t>
            </a:r>
            <a:r>
              <a:rPr lang="en-US" b="1" dirty="0" smtClean="0">
                <a:solidFill>
                  <a:srgbClr val="0070C0"/>
                </a:solidFill>
                <a:latin typeface="Courier New" pitchFamily="1" charset="0"/>
                <a:ea typeface="ＭＳ Ｐゴシック" pitchFamily="1" charset="-128"/>
              </a:rPr>
              <a:t>case</a:t>
            </a:r>
            <a:r>
              <a:rPr lang="en-US" b="1" dirty="0" smtClean="0">
                <a:solidFill>
                  <a:srgbClr val="00B050"/>
                </a:solidFill>
                <a:latin typeface="Courier New" pitchFamily="1" charset="0"/>
                <a:ea typeface="ＭＳ Ｐゴシック" pitchFamily="1" charset="-128"/>
              </a:rPr>
              <a:t> </a:t>
            </a:r>
            <a:r>
              <a:rPr lang="en-US" b="1" dirty="0">
                <a:solidFill>
                  <a:srgbClr val="00B050"/>
                </a:solidFill>
                <a:latin typeface="Courier New" pitchFamily="1" charset="0"/>
                <a:ea typeface="ＭＳ Ｐゴシック" pitchFamily="1" charset="-128"/>
              </a:rPr>
              <a:t>"-"</a:t>
            </a:r>
            <a:r>
              <a:rPr lang="en-US" b="1" dirty="0">
                <a:solidFill>
                  <a:schemeClr val="tx1"/>
                </a:solidFill>
                <a:latin typeface="Courier New" pitchFamily="1" charset="0"/>
                <a:ea typeface="ＭＳ Ｐゴシック" pitchFamily="1" charset="-128"/>
              </a:rPr>
              <a:t>:</a:t>
            </a:r>
          </a:p>
          <a:p>
            <a:pPr eaLnBrk="1" hangingPunct="1">
              <a:buFont typeface="Wingdings" pitchFamily="1" charset="2"/>
              <a:buNone/>
            </a:pPr>
            <a:r>
              <a:rPr lang="en-US" b="1" dirty="0" smtClean="0">
                <a:solidFill>
                  <a:srgbClr val="00B050"/>
                </a:solidFill>
                <a:latin typeface="Courier New" pitchFamily="1" charset="0"/>
                <a:ea typeface="ＭＳ Ｐゴシック" pitchFamily="1" charset="-128"/>
              </a:rPr>
              <a:t>  </a:t>
            </a:r>
            <a:r>
              <a:rPr lang="en-US" b="1" dirty="0" smtClean="0">
                <a:solidFill>
                  <a:srgbClr val="0070C0"/>
                </a:solidFill>
                <a:latin typeface="Courier New" pitchFamily="1" charset="0"/>
                <a:ea typeface="ＭＳ Ｐゴシック" pitchFamily="1" charset="-128"/>
              </a:rPr>
              <a:t>case</a:t>
            </a:r>
            <a:r>
              <a:rPr lang="en-US" b="1" dirty="0" smtClean="0">
                <a:solidFill>
                  <a:srgbClr val="00B050"/>
                </a:solidFill>
                <a:latin typeface="Courier New" pitchFamily="1" charset="0"/>
                <a:ea typeface="ＭＳ Ｐゴシック" pitchFamily="1" charset="-128"/>
              </a:rPr>
              <a:t> </a:t>
            </a:r>
            <a:r>
              <a:rPr lang="en-US" b="1" dirty="0">
                <a:solidFill>
                  <a:srgbClr val="00B050"/>
                </a:solidFill>
                <a:latin typeface="Courier New" pitchFamily="1" charset="0"/>
                <a:ea typeface="ＭＳ Ｐゴシック" pitchFamily="1" charset="-128"/>
              </a:rPr>
              <a:t>"*"</a:t>
            </a:r>
            <a:r>
              <a:rPr lang="en-US" b="1" dirty="0">
                <a:solidFill>
                  <a:schemeClr val="tx1"/>
                </a:solidFill>
                <a:latin typeface="Courier New" pitchFamily="1" charset="0"/>
                <a:ea typeface="ＭＳ Ｐゴシック" pitchFamily="1" charset="-128"/>
              </a:rPr>
              <a:t>:</a:t>
            </a:r>
          </a:p>
          <a:p>
            <a:pPr eaLnBrk="1" hangingPunct="1">
              <a:buFont typeface="Wingdings" pitchFamily="1" charset="2"/>
              <a:buNone/>
            </a:pPr>
            <a:r>
              <a:rPr lang="en-US" b="1" dirty="0" smtClean="0">
                <a:solidFill>
                  <a:srgbClr val="00B050"/>
                </a:solidFill>
                <a:latin typeface="Courier New" pitchFamily="1" charset="0"/>
                <a:ea typeface="ＭＳ Ｐゴシック" pitchFamily="1" charset="-128"/>
              </a:rPr>
              <a:t>  </a:t>
            </a:r>
            <a:r>
              <a:rPr lang="en-US" b="1" dirty="0" smtClean="0">
                <a:solidFill>
                  <a:srgbClr val="0070C0"/>
                </a:solidFill>
                <a:latin typeface="Courier New" pitchFamily="1" charset="0"/>
                <a:ea typeface="ＭＳ Ｐゴシック" pitchFamily="1" charset="-128"/>
              </a:rPr>
              <a:t>case</a:t>
            </a:r>
            <a:r>
              <a:rPr lang="en-US" b="1" dirty="0" smtClean="0">
                <a:solidFill>
                  <a:srgbClr val="00B050"/>
                </a:solidFill>
                <a:latin typeface="Courier New" pitchFamily="1" charset="0"/>
                <a:ea typeface="ＭＳ Ｐゴシック" pitchFamily="1" charset="-128"/>
              </a:rPr>
              <a:t> </a:t>
            </a:r>
            <a:r>
              <a:rPr lang="en-US" b="1" dirty="0">
                <a:solidFill>
                  <a:srgbClr val="00B050"/>
                </a:solidFill>
                <a:latin typeface="Courier New" pitchFamily="1" charset="0"/>
                <a:ea typeface="ＭＳ Ｐゴシック" pitchFamily="1" charset="-128"/>
              </a:rPr>
              <a:t>"/"</a:t>
            </a:r>
            <a:r>
              <a:rPr lang="en-US" b="1" dirty="0">
                <a:solidFill>
                  <a:schemeClr val="tx1"/>
                </a:solidFill>
                <a:latin typeface="Courier New" pitchFamily="1" charset="0"/>
                <a:ea typeface="ＭＳ Ｐゴシック" pitchFamily="1" charset="-128"/>
              </a:rPr>
              <a:t>:</a:t>
            </a:r>
          </a:p>
          <a:p>
            <a:pPr eaLnBrk="1" hangingPunct="1">
              <a:buFont typeface="Wingdings" pitchFamily="1" charset="2"/>
              <a:buNone/>
            </a:pPr>
            <a:r>
              <a:rPr lang="en-US" b="1" dirty="0" smtClean="0">
                <a:solidFill>
                  <a:srgbClr val="00B050"/>
                </a:solidFill>
                <a:latin typeface="Courier New" pitchFamily="1" charset="0"/>
                <a:ea typeface="ＭＳ Ｐゴシック" pitchFamily="1" charset="-128"/>
              </a:rPr>
              <a:t>    </a:t>
            </a:r>
            <a:r>
              <a:rPr lang="en-US" b="1" dirty="0" smtClean="0">
                <a:solidFill>
                  <a:srgbClr val="0070C0"/>
                </a:solidFill>
                <a:latin typeface="Courier New" pitchFamily="1" charset="0"/>
                <a:ea typeface="ＭＳ Ｐゴシック" pitchFamily="1" charset="-128"/>
              </a:rPr>
              <a:t>break</a:t>
            </a:r>
            <a:r>
              <a:rPr lang="en-US" b="1" dirty="0">
                <a:solidFill>
                  <a:schemeClr val="tx1"/>
                </a:solidFill>
                <a:latin typeface="Courier New" pitchFamily="1" charset="0"/>
                <a:ea typeface="ＭＳ Ｐゴシック" pitchFamily="1" charset="-128"/>
              </a:rPr>
              <a:t>;</a:t>
            </a:r>
          </a:p>
          <a:p>
            <a:pPr eaLnBrk="1" hangingPunct="1">
              <a:buFont typeface="Wingdings" pitchFamily="1" charset="2"/>
              <a:buNone/>
            </a:pPr>
            <a:r>
              <a:rPr lang="en-US" b="1" dirty="0" smtClean="0">
                <a:solidFill>
                  <a:srgbClr val="00B050"/>
                </a:solidFill>
                <a:latin typeface="Courier New" pitchFamily="1" charset="0"/>
                <a:ea typeface="ＭＳ Ｐゴシック" pitchFamily="1" charset="-128"/>
              </a:rPr>
              <a:t>  </a:t>
            </a:r>
            <a:r>
              <a:rPr lang="en-US" b="1" dirty="0" smtClean="0">
                <a:solidFill>
                  <a:srgbClr val="0070C0"/>
                </a:solidFill>
                <a:latin typeface="Courier New" pitchFamily="1" charset="0"/>
                <a:ea typeface="ＭＳ Ｐゴシック" pitchFamily="1" charset="-128"/>
              </a:rPr>
              <a:t>case</a:t>
            </a:r>
            <a:r>
              <a:rPr lang="en-US" b="1" dirty="0" smtClean="0">
                <a:solidFill>
                  <a:srgbClr val="00B050"/>
                </a:solidFill>
                <a:latin typeface="Courier New" pitchFamily="1" charset="0"/>
                <a:ea typeface="ＭＳ Ｐゴシック" pitchFamily="1" charset="-128"/>
              </a:rPr>
              <a:t> </a:t>
            </a:r>
            <a:r>
              <a:rPr lang="en-US" b="1" dirty="0">
                <a:solidFill>
                  <a:srgbClr val="00B050"/>
                </a:solidFill>
                <a:latin typeface="Courier New" pitchFamily="1" charset="0"/>
                <a:ea typeface="ＭＳ Ｐゴシック" pitchFamily="1" charset="-128"/>
              </a:rPr>
              <a:t>"0"</a:t>
            </a:r>
            <a:r>
              <a:rPr lang="en-US" b="1" dirty="0">
                <a:solidFill>
                  <a:schemeClr val="tx1"/>
                </a:solidFill>
                <a:latin typeface="Courier New" pitchFamily="1" charset="0"/>
                <a:ea typeface="ＭＳ Ｐゴシック" pitchFamily="1" charset="-128"/>
              </a:rPr>
              <a:t>:</a:t>
            </a:r>
          </a:p>
          <a:p>
            <a:pPr eaLnBrk="1" hangingPunct="1">
              <a:buFont typeface="Wingdings" pitchFamily="1" charset="2"/>
              <a:buNone/>
            </a:pPr>
            <a:r>
              <a:rPr lang="en-US" b="1" dirty="0" smtClean="0">
                <a:solidFill>
                  <a:srgbClr val="00B050"/>
                </a:solidFill>
                <a:latin typeface="Courier New" pitchFamily="1" charset="0"/>
                <a:ea typeface="ＭＳ Ｐゴシック" pitchFamily="1" charset="-128"/>
              </a:rPr>
              <a:t>  </a:t>
            </a:r>
            <a:r>
              <a:rPr lang="en-US" b="1" dirty="0" smtClean="0">
                <a:solidFill>
                  <a:schemeClr val="tx1"/>
                </a:solidFill>
                <a:latin typeface="Courier New" pitchFamily="1" charset="0"/>
                <a:ea typeface="ＭＳ Ｐゴシック" pitchFamily="1" charset="-128"/>
              </a:rPr>
              <a:t>...</a:t>
            </a:r>
          </a:p>
          <a:p>
            <a:pPr eaLnBrk="1" hangingPunct="1">
              <a:buFont typeface="Wingdings" pitchFamily="1" charset="2"/>
              <a:buNone/>
            </a:pPr>
            <a:r>
              <a:rPr lang="fr-FR" b="1" dirty="0">
                <a:solidFill>
                  <a:srgbClr val="00B050"/>
                </a:solidFill>
                <a:latin typeface="Courier New" pitchFamily="1" charset="0"/>
                <a:ea typeface="ＭＳ Ｐゴシック" pitchFamily="1" charset="-128"/>
              </a:rPr>
              <a:t> </a:t>
            </a:r>
            <a:r>
              <a:rPr lang="fr-FR" b="1" dirty="0" smtClean="0">
                <a:solidFill>
                  <a:srgbClr val="00B050"/>
                </a:solidFill>
                <a:latin typeface="Courier New" pitchFamily="1" charset="0"/>
                <a:ea typeface="ＭＳ Ｐゴシック" pitchFamily="1" charset="-128"/>
              </a:rPr>
              <a:t>   </a:t>
            </a:r>
            <a:r>
              <a:rPr lang="fr-FR" b="1" dirty="0" smtClean="0">
                <a:solidFill>
                  <a:srgbClr val="0070C0"/>
                </a:solidFill>
                <a:latin typeface="Courier New" pitchFamily="1" charset="0"/>
                <a:ea typeface="ＭＳ Ｐゴシック" pitchFamily="1" charset="-128"/>
              </a:rPr>
              <a:t>break</a:t>
            </a:r>
            <a:r>
              <a:rPr lang="fr-FR" b="1" dirty="0" smtClean="0">
                <a:solidFill>
                  <a:srgbClr val="00B050"/>
                </a:solidFill>
                <a:latin typeface="Courier New" pitchFamily="1" charset="0"/>
                <a:ea typeface="ＭＳ Ｐゴシック" pitchFamily="1" charset="-128"/>
              </a:rPr>
              <a:t>;</a:t>
            </a:r>
            <a:endParaRPr lang="en-US" b="1" dirty="0" smtClean="0">
              <a:solidFill>
                <a:srgbClr val="00B050"/>
              </a:solidFill>
              <a:latin typeface="Courier New" pitchFamily="1" charset="0"/>
              <a:ea typeface="ＭＳ Ｐゴシック" pitchFamily="1" charset="-128"/>
            </a:endParaRPr>
          </a:p>
          <a:p>
            <a:pPr eaLnBrk="1" hangingPunct="1">
              <a:buFont typeface="Wingdings" pitchFamily="1" charset="2"/>
              <a:buNone/>
            </a:pPr>
            <a:r>
              <a:rPr lang="fr-FR" b="1" dirty="0">
                <a:solidFill>
                  <a:schemeClr val="tx1"/>
                </a:solidFill>
                <a:latin typeface="Courier New" pitchFamily="1" charset="0"/>
                <a:ea typeface="ＭＳ Ｐゴシック" pitchFamily="1" charset="-128"/>
              </a:rPr>
              <a:t>}</a:t>
            </a:r>
            <a:endParaRPr lang="fr-CH" b="1" dirty="0">
              <a:solidFill>
                <a:schemeClr val="tx1"/>
              </a:solidFill>
              <a:latin typeface="Courier New" pitchFamily="1" charset="0"/>
              <a:ea typeface="ＭＳ Ｐゴシック" pitchFamily="1" charset="-128"/>
            </a:endParaRPr>
          </a:p>
        </p:txBody>
      </p:sp>
    </p:spTree>
    <p:extLst>
      <p:ext uri="{BB962C8B-B14F-4D97-AF65-F5344CB8AC3E}">
        <p14:creationId xmlns:p14="http://schemas.microsoft.com/office/powerpoint/2010/main" val="286816382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endParaRPr lang="fr-FR" dirty="0"/>
          </a:p>
        </p:txBody>
      </p:sp>
      <p:sp>
        <p:nvSpPr>
          <p:cNvPr id="3" name="Espace réservé du contenu 2"/>
          <p:cNvSpPr>
            <a:spLocks noGrp="1"/>
          </p:cNvSpPr>
          <p:nvPr>
            <p:ph idx="1"/>
          </p:nvPr>
        </p:nvSpPr>
        <p:spPr>
          <a:xfrm>
            <a:off x="457200" y="1128713"/>
            <a:ext cx="8507288" cy="4230687"/>
          </a:xfrm>
        </p:spPr>
        <p:txBody>
          <a:bodyPr/>
          <a:lstStyle/>
          <a:p>
            <a:pPr lvl="1"/>
            <a:r>
              <a:rPr lang="fr-FR" dirty="0" err="1" smtClean="0"/>
              <a:t>Still</a:t>
            </a:r>
            <a:r>
              <a:rPr lang="fr-FR" dirty="0" smtClean="0"/>
              <a:t> </a:t>
            </a:r>
            <a:r>
              <a:rPr lang="fr-FR" dirty="0" err="1" smtClean="0"/>
              <a:t>inside</a:t>
            </a:r>
            <a:r>
              <a:rPr lang="fr-FR" dirty="0" smtClean="0"/>
              <a:t> App variable, </a:t>
            </a:r>
            <a:r>
              <a:rPr lang="fr-FR" dirty="0" err="1" smtClean="0"/>
              <a:t>add</a:t>
            </a:r>
            <a:r>
              <a:rPr lang="fr-FR" dirty="0" smtClean="0"/>
              <a:t> a </a:t>
            </a:r>
            <a:r>
              <a:rPr lang="fr-FR" dirty="0" err="1" smtClean="0"/>
              <a:t>function</a:t>
            </a:r>
            <a:r>
              <a:rPr lang="fr-FR" dirty="0" smtClean="0"/>
              <a:t> </a:t>
            </a:r>
            <a:r>
              <a:rPr lang="fr-FR" dirty="0" err="1" smtClean="0"/>
              <a:t>compute</a:t>
            </a:r>
            <a:r>
              <a:rPr lang="fr-FR" dirty="0" smtClean="0"/>
              <a:t>()</a:t>
            </a:r>
          </a:p>
          <a:p>
            <a:pPr lvl="2"/>
            <a:r>
              <a:rPr lang="fr-FR" dirty="0" err="1" smtClean="0"/>
              <a:t>Should</a:t>
            </a:r>
            <a:r>
              <a:rPr lang="fr-FR" dirty="0"/>
              <a:t> </a:t>
            </a:r>
            <a:r>
              <a:rPr lang="fr-FR" dirty="0" err="1" smtClean="0"/>
              <a:t>compute</a:t>
            </a:r>
            <a:r>
              <a:rPr lang="fr-FR" dirty="0" smtClean="0"/>
              <a:t> the </a:t>
            </a:r>
            <a:r>
              <a:rPr lang="fr-FR" dirty="0" err="1" smtClean="0"/>
              <a:t>result</a:t>
            </a:r>
            <a:r>
              <a:rPr lang="fr-FR" dirty="0" smtClean="0"/>
              <a:t> </a:t>
            </a:r>
            <a:r>
              <a:rPr lang="fr-FR" dirty="0" err="1" smtClean="0"/>
              <a:t>between</a:t>
            </a:r>
            <a:r>
              <a:rPr lang="fr-FR" dirty="0" smtClean="0"/>
              <a:t> number1 &amp; number2</a:t>
            </a:r>
          </a:p>
          <a:p>
            <a:pPr lvl="2"/>
            <a:r>
              <a:rPr lang="fr-FR" dirty="0" smtClean="0"/>
              <a:t>Do </a:t>
            </a:r>
            <a:r>
              <a:rPr lang="fr-FR" dirty="0" err="1" smtClean="0"/>
              <a:t>another</a:t>
            </a:r>
            <a:r>
              <a:rPr lang="fr-FR" dirty="0" smtClean="0"/>
              <a:t> switch case </a:t>
            </a:r>
            <a:r>
              <a:rPr lang="fr-FR" dirty="0" err="1" smtClean="0"/>
              <a:t>here</a:t>
            </a:r>
            <a:r>
              <a:rPr lang="fr-FR" dirty="0"/>
              <a:t> </a:t>
            </a:r>
            <a:r>
              <a:rPr lang="fr-FR" dirty="0" smtClean="0"/>
              <a:t>on </a:t>
            </a:r>
            <a:r>
              <a:rPr lang="fr-FR" dirty="0" err="1" smtClean="0"/>
              <a:t>App.currentSign</a:t>
            </a:r>
            <a:endParaRPr lang="fr-FR" dirty="0" smtClean="0"/>
          </a:p>
          <a:p>
            <a:pPr lvl="3"/>
            <a:r>
              <a:rPr lang="fr-FR" dirty="0" smtClean="0"/>
              <a:t>To know </a:t>
            </a:r>
            <a:r>
              <a:rPr lang="fr-FR" dirty="0" err="1" smtClean="0"/>
              <a:t>which</a:t>
            </a:r>
            <a:r>
              <a:rPr lang="fr-FR" dirty="0" smtClean="0"/>
              <a:t> </a:t>
            </a:r>
            <a:r>
              <a:rPr lang="fr-FR" dirty="0" err="1" smtClean="0"/>
              <a:t>operator</a:t>
            </a:r>
            <a:r>
              <a:rPr lang="fr-FR" dirty="0" smtClean="0"/>
              <a:t> </a:t>
            </a:r>
            <a:r>
              <a:rPr lang="fr-FR" dirty="0" err="1" smtClean="0"/>
              <a:t>you’re</a:t>
            </a:r>
            <a:r>
              <a:rPr lang="fr-FR" dirty="0" smtClean="0"/>
              <a:t> </a:t>
            </a:r>
            <a:r>
              <a:rPr lang="fr-FR" dirty="0" err="1" smtClean="0"/>
              <a:t>doing</a:t>
            </a:r>
            <a:r>
              <a:rPr lang="fr-FR" dirty="0" smtClean="0"/>
              <a:t> </a:t>
            </a:r>
            <a:r>
              <a:rPr lang="fr-FR" dirty="0" smtClean="0">
                <a:sym typeface="Wingdings" panose="05000000000000000000" pitchFamily="2" charset="2"/>
              </a:rPr>
              <a:t></a:t>
            </a:r>
          </a:p>
          <a:p>
            <a:pPr lvl="1"/>
            <a:endParaRPr lang="fr-FR" dirty="0" smtClean="0">
              <a:sym typeface="Wingdings" panose="05000000000000000000" pitchFamily="2" charset="2"/>
            </a:endParaRPr>
          </a:p>
          <a:p>
            <a:pPr lvl="1"/>
            <a:r>
              <a:rPr lang="fr-FR" dirty="0" err="1" smtClean="0">
                <a:sym typeface="Wingdings" panose="05000000000000000000" pitchFamily="2" charset="2"/>
              </a:rPr>
              <a:t>Add</a:t>
            </a:r>
            <a:r>
              <a:rPr lang="fr-FR" dirty="0" smtClean="0">
                <a:sym typeface="Wingdings" panose="05000000000000000000" pitchFamily="2" charset="2"/>
              </a:rPr>
              <a:t> a </a:t>
            </a:r>
            <a:r>
              <a:rPr lang="fr-FR" dirty="0" err="1" smtClean="0">
                <a:sym typeface="Wingdings" panose="05000000000000000000" pitchFamily="2" charset="2"/>
              </a:rPr>
              <a:t>function</a:t>
            </a:r>
            <a:r>
              <a:rPr lang="fr-FR" dirty="0" smtClean="0">
                <a:sym typeface="Wingdings" panose="05000000000000000000" pitchFamily="2" charset="2"/>
              </a:rPr>
              <a:t> </a:t>
            </a:r>
            <a:r>
              <a:rPr lang="fr-FR" dirty="0" err="1" smtClean="0">
                <a:sym typeface="Wingdings" panose="05000000000000000000" pitchFamily="2" charset="2"/>
              </a:rPr>
              <a:t>updateResult</a:t>
            </a:r>
            <a:r>
              <a:rPr lang="fr-FR" dirty="0" smtClean="0">
                <a:sym typeface="Wingdings" panose="05000000000000000000" pitchFamily="2" charset="2"/>
              </a:rPr>
              <a:t>(</a:t>
            </a:r>
            <a:r>
              <a:rPr lang="fr-FR" dirty="0" err="1" smtClean="0">
                <a:sym typeface="Wingdings" panose="05000000000000000000" pitchFamily="2" charset="2"/>
              </a:rPr>
              <a:t>result</a:t>
            </a:r>
            <a:r>
              <a:rPr lang="fr-FR" dirty="0" smtClean="0">
                <a:sym typeface="Wingdings" panose="05000000000000000000" pitchFamily="2" charset="2"/>
              </a:rPr>
              <a:t>)</a:t>
            </a:r>
          </a:p>
          <a:p>
            <a:pPr lvl="2"/>
            <a:r>
              <a:rPr lang="fr-FR" dirty="0" err="1" smtClean="0">
                <a:sym typeface="Wingdings" panose="05000000000000000000" pitchFamily="2" charset="2"/>
              </a:rPr>
              <a:t>Should</a:t>
            </a:r>
            <a:r>
              <a:rPr lang="fr-FR" dirty="0" smtClean="0">
                <a:sym typeface="Wingdings" panose="05000000000000000000" pitchFamily="2" charset="2"/>
              </a:rPr>
              <a:t> </a:t>
            </a:r>
            <a:r>
              <a:rPr lang="fr-FR" dirty="0" err="1" smtClean="0">
                <a:sym typeface="Wingdings" panose="05000000000000000000" pitchFamily="2" charset="2"/>
              </a:rPr>
              <a:t>target</a:t>
            </a:r>
            <a:r>
              <a:rPr lang="fr-FR" dirty="0" smtClean="0">
                <a:sym typeface="Wingdings" panose="05000000000000000000" pitchFamily="2" charset="2"/>
              </a:rPr>
              <a:t> the </a:t>
            </a:r>
            <a:r>
              <a:rPr lang="fr-FR" dirty="0" err="1" smtClean="0">
                <a:sym typeface="Wingdings" panose="05000000000000000000" pitchFamily="2" charset="2"/>
              </a:rPr>
              <a:t>result</a:t>
            </a:r>
            <a:r>
              <a:rPr lang="fr-FR" dirty="0" smtClean="0">
                <a:sym typeface="Wingdings" panose="05000000000000000000" pitchFamily="2" charset="2"/>
              </a:rPr>
              <a:t> </a:t>
            </a:r>
            <a:r>
              <a:rPr lang="fr-FR" dirty="0" err="1" smtClean="0">
                <a:sym typeface="Wingdings" panose="05000000000000000000" pitchFamily="2" charset="2"/>
              </a:rPr>
              <a:t>cell</a:t>
            </a:r>
            <a:r>
              <a:rPr lang="fr-FR" dirty="0" smtClean="0">
                <a:sym typeface="Wingdings" panose="05000000000000000000" pitchFamily="2" charset="2"/>
              </a:rPr>
              <a:t> of </a:t>
            </a:r>
            <a:r>
              <a:rPr lang="fr-FR" dirty="0" err="1" smtClean="0">
                <a:sym typeface="Wingdings" panose="05000000000000000000" pitchFamily="2" charset="2"/>
              </a:rPr>
              <a:t>your</a:t>
            </a:r>
            <a:r>
              <a:rPr lang="fr-FR" dirty="0" smtClean="0">
                <a:sym typeface="Wingdings" panose="05000000000000000000" pitchFamily="2" charset="2"/>
              </a:rPr>
              <a:t> </a:t>
            </a:r>
            <a:r>
              <a:rPr lang="fr-FR" dirty="0" err="1" smtClean="0">
                <a:sym typeface="Wingdings" panose="05000000000000000000" pitchFamily="2" charset="2"/>
              </a:rPr>
              <a:t>calculator</a:t>
            </a:r>
            <a:endParaRPr lang="fr-FR" dirty="0" smtClean="0">
              <a:sym typeface="Wingdings" panose="05000000000000000000" pitchFamily="2" charset="2"/>
            </a:endParaRPr>
          </a:p>
          <a:p>
            <a:pPr lvl="2"/>
            <a:r>
              <a:rPr lang="fr-FR" dirty="0" smtClean="0">
                <a:sym typeface="Wingdings" panose="05000000000000000000" pitchFamily="2" charset="2"/>
              </a:rPr>
              <a:t>And set </a:t>
            </a:r>
            <a:r>
              <a:rPr lang="fr-FR" dirty="0" err="1" smtClean="0">
                <a:sym typeface="Wingdings" panose="05000000000000000000" pitchFamily="2" charset="2"/>
              </a:rPr>
              <a:t>its</a:t>
            </a:r>
            <a:r>
              <a:rPr lang="fr-FR" dirty="0" smtClean="0">
                <a:sym typeface="Wingdings" panose="05000000000000000000" pitchFamily="2" charset="2"/>
              </a:rPr>
              <a:t> </a:t>
            </a:r>
            <a:r>
              <a:rPr lang="fr-FR" dirty="0" err="1" smtClean="0">
                <a:sym typeface="Wingdings" panose="05000000000000000000" pitchFamily="2" charset="2"/>
              </a:rPr>
              <a:t>textContent</a:t>
            </a:r>
            <a:r>
              <a:rPr lang="fr-FR" dirty="0" smtClean="0">
                <a:sym typeface="Wingdings" panose="05000000000000000000" pitchFamily="2" charset="2"/>
              </a:rPr>
              <a:t> </a:t>
            </a:r>
            <a:r>
              <a:rPr lang="fr-FR" dirty="0" err="1" smtClean="0">
                <a:sym typeface="Wingdings" panose="05000000000000000000" pitchFamily="2" charset="2"/>
              </a:rPr>
              <a:t>with</a:t>
            </a:r>
            <a:r>
              <a:rPr lang="fr-FR" dirty="0" smtClean="0">
                <a:sym typeface="Wingdings" panose="05000000000000000000" pitchFamily="2" charset="2"/>
              </a:rPr>
              <a:t> the </a:t>
            </a:r>
            <a:r>
              <a:rPr lang="fr-FR" dirty="0" err="1" smtClean="0">
                <a:sym typeface="Wingdings" panose="05000000000000000000" pitchFamily="2" charset="2"/>
              </a:rPr>
              <a:t>provided</a:t>
            </a:r>
            <a:r>
              <a:rPr lang="fr-FR" dirty="0" smtClean="0">
                <a:sym typeface="Wingdings" panose="05000000000000000000" pitchFamily="2" charset="2"/>
              </a:rPr>
              <a:t> </a:t>
            </a:r>
            <a:r>
              <a:rPr lang="fr-FR" dirty="0" err="1" smtClean="0">
                <a:sym typeface="Wingdings" panose="05000000000000000000" pitchFamily="2" charset="2"/>
              </a:rPr>
              <a:t>result</a:t>
            </a:r>
            <a:endParaRPr lang="fr-FR" dirty="0" smtClean="0">
              <a:sym typeface="Wingdings" panose="05000000000000000000" pitchFamily="2" charset="2"/>
            </a:endParaRPr>
          </a:p>
        </p:txBody>
      </p:sp>
      <p:sp>
        <p:nvSpPr>
          <p:cNvPr id="4" name="Espace réservé du contenu 3"/>
          <p:cNvSpPr>
            <a:spLocks noGrp="1"/>
          </p:cNvSpPr>
          <p:nvPr>
            <p:ph sz="quarter" idx="13"/>
          </p:nvPr>
        </p:nvSpPr>
        <p:spPr/>
        <p:txBody>
          <a:bodyPr/>
          <a:lstStyle/>
          <a:p>
            <a:r>
              <a:rPr lang="fr-FR" dirty="0" smtClean="0"/>
              <a:t>Introduction to Object </a:t>
            </a:r>
            <a:r>
              <a:rPr lang="fr-FR" dirty="0" err="1" smtClean="0"/>
              <a:t>Modeling</a:t>
            </a:r>
            <a:endParaRPr lang="fr-FR" dirty="0"/>
          </a:p>
        </p:txBody>
      </p:sp>
      <p:pic>
        <p:nvPicPr>
          <p:cNvPr id="6"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4391200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endParaRPr lang="fr-FR" dirty="0"/>
          </a:p>
        </p:txBody>
      </p:sp>
      <p:sp>
        <p:nvSpPr>
          <p:cNvPr id="3" name="Espace réservé du contenu 2"/>
          <p:cNvSpPr>
            <a:spLocks noGrp="1"/>
          </p:cNvSpPr>
          <p:nvPr>
            <p:ph idx="1"/>
          </p:nvPr>
        </p:nvSpPr>
        <p:spPr>
          <a:xfrm>
            <a:off x="457200" y="1128713"/>
            <a:ext cx="8507288" cy="4230687"/>
          </a:xfrm>
        </p:spPr>
        <p:txBody>
          <a:bodyPr/>
          <a:lstStyle/>
          <a:p>
            <a:pPr lvl="1"/>
            <a:r>
              <a:rPr lang="fr-FR" dirty="0" smtClean="0">
                <a:sym typeface="Wingdings" panose="05000000000000000000" pitchFamily="2" charset="2"/>
              </a:rPr>
              <a:t>In </a:t>
            </a:r>
            <a:r>
              <a:rPr lang="fr-FR" dirty="0" err="1" smtClean="0">
                <a:sym typeface="Wingdings" panose="05000000000000000000" pitchFamily="2" charset="2"/>
              </a:rPr>
              <a:t>your</a:t>
            </a:r>
            <a:r>
              <a:rPr lang="fr-FR" dirty="0" smtClean="0">
                <a:sym typeface="Wingdings" panose="05000000000000000000" pitchFamily="2" charset="2"/>
              </a:rPr>
              <a:t> </a:t>
            </a:r>
            <a:r>
              <a:rPr lang="fr-FR" b="1" i="1" dirty="0" err="1" smtClean="0">
                <a:sym typeface="Wingdings" panose="05000000000000000000" pitchFamily="2" charset="2"/>
              </a:rPr>
              <a:t>compute</a:t>
            </a:r>
            <a:r>
              <a:rPr lang="fr-FR" b="1" i="1" dirty="0" smtClean="0">
                <a:sym typeface="Wingdings" panose="05000000000000000000" pitchFamily="2" charset="2"/>
              </a:rPr>
              <a:t>()</a:t>
            </a:r>
            <a:r>
              <a:rPr lang="fr-FR" dirty="0" smtClean="0">
                <a:sym typeface="Wingdings" panose="05000000000000000000" pitchFamily="2" charset="2"/>
              </a:rPr>
              <a:t> </a:t>
            </a:r>
            <a:r>
              <a:rPr lang="fr-FR" dirty="0" err="1" smtClean="0">
                <a:sym typeface="Wingdings" panose="05000000000000000000" pitchFamily="2" charset="2"/>
              </a:rPr>
              <a:t>function</a:t>
            </a:r>
            <a:r>
              <a:rPr lang="fr-FR" dirty="0" smtClean="0">
                <a:sym typeface="Wingdings" panose="05000000000000000000" pitchFamily="2" charset="2"/>
              </a:rPr>
              <a:t>:</a:t>
            </a:r>
          </a:p>
          <a:p>
            <a:pPr lvl="2"/>
            <a:r>
              <a:rPr lang="fr-FR" dirty="0" smtClean="0">
                <a:sym typeface="Wingdings" panose="05000000000000000000" pitchFamily="2" charset="2"/>
              </a:rPr>
              <a:t>Call </a:t>
            </a:r>
            <a:r>
              <a:rPr lang="fr-FR" b="1" i="1" dirty="0" err="1" smtClean="0">
                <a:sym typeface="Wingdings" panose="05000000000000000000" pitchFamily="2" charset="2"/>
              </a:rPr>
              <a:t>updateResult</a:t>
            </a:r>
            <a:r>
              <a:rPr lang="fr-FR" b="1" i="1" dirty="0" smtClean="0">
                <a:sym typeface="Wingdings" panose="05000000000000000000" pitchFamily="2" charset="2"/>
              </a:rPr>
              <a:t>(</a:t>
            </a:r>
            <a:r>
              <a:rPr lang="fr-FR" b="1" i="1" dirty="0" err="1" smtClean="0">
                <a:sym typeface="Wingdings" panose="05000000000000000000" pitchFamily="2" charset="2"/>
              </a:rPr>
              <a:t>result</a:t>
            </a:r>
            <a:r>
              <a:rPr lang="fr-FR" b="1" i="1" dirty="0" smtClean="0">
                <a:sym typeface="Wingdings" panose="05000000000000000000" pitchFamily="2" charset="2"/>
              </a:rPr>
              <a:t>)</a:t>
            </a:r>
          </a:p>
          <a:p>
            <a:pPr lvl="2"/>
            <a:r>
              <a:rPr lang="fr-FR" dirty="0" smtClean="0">
                <a:sym typeface="Wingdings" panose="05000000000000000000" pitchFamily="2" charset="2"/>
              </a:rPr>
              <a:t>Set back number2 to 0</a:t>
            </a:r>
          </a:p>
          <a:p>
            <a:pPr lvl="2"/>
            <a:r>
              <a:rPr lang="fr-FR" dirty="0" smtClean="0">
                <a:sym typeface="Wingdings" panose="05000000000000000000" pitchFamily="2" charset="2"/>
              </a:rPr>
              <a:t>Set back </a:t>
            </a:r>
            <a:r>
              <a:rPr lang="fr-FR" dirty="0" err="1" smtClean="0">
                <a:sym typeface="Wingdings" panose="05000000000000000000" pitchFamily="2" charset="2"/>
              </a:rPr>
              <a:t>currentSign</a:t>
            </a:r>
            <a:r>
              <a:rPr lang="fr-FR" dirty="0" smtClean="0">
                <a:sym typeface="Wingdings" panose="05000000000000000000" pitchFamily="2" charset="2"/>
              </a:rPr>
              <a:t> to false</a:t>
            </a:r>
          </a:p>
          <a:p>
            <a:pPr lvl="2"/>
            <a:endParaRPr lang="fr-FR" dirty="0">
              <a:sym typeface="Wingdings" panose="05000000000000000000" pitchFamily="2" charset="2"/>
            </a:endParaRPr>
          </a:p>
          <a:p>
            <a:pPr lvl="1"/>
            <a:r>
              <a:rPr lang="fr-FR" dirty="0" smtClean="0">
                <a:sym typeface="Wingdings" panose="05000000000000000000" pitchFamily="2" charset="2"/>
              </a:rPr>
              <a:t>Update </a:t>
            </a:r>
            <a:r>
              <a:rPr lang="fr-FR" dirty="0" err="1" smtClean="0">
                <a:sym typeface="Wingdings" panose="05000000000000000000" pitchFamily="2" charset="2"/>
              </a:rPr>
              <a:t>your</a:t>
            </a:r>
            <a:r>
              <a:rPr lang="fr-FR" dirty="0" smtClean="0">
                <a:sym typeface="Wingdings" panose="05000000000000000000" pitchFamily="2" charset="2"/>
              </a:rPr>
              <a:t> </a:t>
            </a:r>
            <a:r>
              <a:rPr lang="fr-FR" dirty="0" err="1" smtClean="0">
                <a:sym typeface="Wingdings" panose="05000000000000000000" pitchFamily="2" charset="2"/>
              </a:rPr>
              <a:t>event</a:t>
            </a:r>
            <a:r>
              <a:rPr lang="fr-FR" dirty="0" smtClean="0">
                <a:sym typeface="Wingdings" panose="05000000000000000000" pitchFamily="2" charset="2"/>
              </a:rPr>
              <a:t> on </a:t>
            </a:r>
            <a:r>
              <a:rPr lang="fr-FR" dirty="0" err="1" smtClean="0">
                <a:sym typeface="Wingdings" panose="05000000000000000000" pitchFamily="2" charset="2"/>
              </a:rPr>
              <a:t>operators</a:t>
            </a:r>
            <a:endParaRPr lang="fr-FR" dirty="0" smtClean="0">
              <a:sym typeface="Wingdings" panose="05000000000000000000" pitchFamily="2" charset="2"/>
            </a:endParaRPr>
          </a:p>
          <a:p>
            <a:pPr lvl="2"/>
            <a:r>
              <a:rPr lang="fr-FR" dirty="0" smtClean="0">
                <a:sym typeface="Wingdings" panose="05000000000000000000" pitchFamily="2" charset="2"/>
              </a:rPr>
              <a:t>If a number2 </a:t>
            </a:r>
            <a:r>
              <a:rPr lang="fr-FR" dirty="0" err="1" smtClean="0">
                <a:sym typeface="Wingdings" panose="05000000000000000000" pitchFamily="2" charset="2"/>
              </a:rPr>
              <a:t>is</a:t>
            </a:r>
            <a:r>
              <a:rPr lang="fr-FR" dirty="0" smtClean="0">
                <a:sym typeface="Wingdings" panose="05000000000000000000" pitchFamily="2" charset="2"/>
              </a:rPr>
              <a:t> set, call the </a:t>
            </a:r>
            <a:r>
              <a:rPr lang="fr-FR" b="1" i="1" dirty="0" err="1" smtClean="0">
                <a:sym typeface="Wingdings" panose="05000000000000000000" pitchFamily="2" charset="2"/>
              </a:rPr>
              <a:t>compute</a:t>
            </a:r>
            <a:r>
              <a:rPr lang="fr-FR" b="1" i="1" dirty="0" smtClean="0">
                <a:sym typeface="Wingdings" panose="05000000000000000000" pitchFamily="2" charset="2"/>
              </a:rPr>
              <a:t>()</a:t>
            </a:r>
            <a:r>
              <a:rPr lang="fr-FR" dirty="0" smtClean="0">
                <a:sym typeface="Wingdings" panose="05000000000000000000" pitchFamily="2" charset="2"/>
              </a:rPr>
              <a:t> </a:t>
            </a:r>
            <a:r>
              <a:rPr lang="fr-FR" dirty="0" err="1" smtClean="0">
                <a:sym typeface="Wingdings" panose="05000000000000000000" pitchFamily="2" charset="2"/>
              </a:rPr>
              <a:t>function</a:t>
            </a:r>
            <a:endParaRPr lang="fr-FR" dirty="0" smtClean="0">
              <a:sym typeface="Wingdings" panose="05000000000000000000" pitchFamily="2" charset="2"/>
            </a:endParaRPr>
          </a:p>
          <a:p>
            <a:pPr lvl="2"/>
            <a:r>
              <a:rPr lang="fr-FR" dirty="0" err="1" smtClean="0">
                <a:sym typeface="Wingdings" panose="05000000000000000000" pitchFamily="2" charset="2"/>
              </a:rPr>
              <a:t>Else</a:t>
            </a:r>
            <a:r>
              <a:rPr lang="fr-FR" dirty="0" smtClean="0">
                <a:sym typeface="Wingdings" panose="05000000000000000000" pitchFamily="2" charset="2"/>
              </a:rPr>
              <a:t>, </a:t>
            </a:r>
            <a:r>
              <a:rPr lang="fr-FR" dirty="0" err="1" smtClean="0">
                <a:sym typeface="Wingdings" panose="05000000000000000000" pitchFamily="2" charset="2"/>
              </a:rPr>
              <a:t>keep</a:t>
            </a:r>
            <a:r>
              <a:rPr lang="fr-FR" dirty="0" smtClean="0">
                <a:sym typeface="Wingdings" panose="05000000000000000000" pitchFamily="2" charset="2"/>
              </a:rPr>
              <a:t> </a:t>
            </a:r>
            <a:r>
              <a:rPr lang="fr-FR" dirty="0" err="1" smtClean="0">
                <a:sym typeface="Wingdings" panose="05000000000000000000" pitchFamily="2" charset="2"/>
              </a:rPr>
              <a:t>it</a:t>
            </a:r>
            <a:r>
              <a:rPr lang="fr-FR" dirty="0" smtClean="0">
                <a:sym typeface="Wingdings" panose="05000000000000000000" pitchFamily="2" charset="2"/>
              </a:rPr>
              <a:t> as </a:t>
            </a:r>
            <a:r>
              <a:rPr lang="fr-FR" dirty="0" err="1" smtClean="0">
                <a:sym typeface="Wingdings" panose="05000000000000000000" pitchFamily="2" charset="2"/>
              </a:rPr>
              <a:t>is</a:t>
            </a:r>
            <a:r>
              <a:rPr lang="fr-FR" dirty="0" smtClean="0">
                <a:sym typeface="Wingdings" panose="05000000000000000000" pitchFamily="2" charset="2"/>
              </a:rPr>
              <a:t>, </a:t>
            </a:r>
            <a:r>
              <a:rPr lang="fr-FR" dirty="0" err="1" smtClean="0">
                <a:sym typeface="Wingdings" panose="05000000000000000000" pitchFamily="2" charset="2"/>
              </a:rPr>
              <a:t>should</a:t>
            </a:r>
            <a:r>
              <a:rPr lang="fr-FR" dirty="0" smtClean="0">
                <a:sym typeface="Wingdings" panose="05000000000000000000" pitchFamily="2" charset="2"/>
              </a:rPr>
              <a:t> </a:t>
            </a:r>
            <a:r>
              <a:rPr lang="fr-FR" dirty="0" err="1" smtClean="0">
                <a:sym typeface="Wingdings" panose="05000000000000000000" pitchFamily="2" charset="2"/>
              </a:rPr>
              <a:t>still</a:t>
            </a:r>
            <a:r>
              <a:rPr lang="fr-FR" dirty="0" smtClean="0">
                <a:sym typeface="Wingdings" panose="05000000000000000000" pitchFamily="2" charset="2"/>
              </a:rPr>
              <a:t> update the </a:t>
            </a:r>
            <a:r>
              <a:rPr lang="fr-FR" dirty="0" err="1" smtClean="0">
                <a:sym typeface="Wingdings" panose="05000000000000000000" pitchFamily="2" charset="2"/>
              </a:rPr>
              <a:t>sign</a:t>
            </a:r>
            <a:endParaRPr lang="fr-FR" dirty="0"/>
          </a:p>
        </p:txBody>
      </p:sp>
      <p:sp>
        <p:nvSpPr>
          <p:cNvPr id="4" name="Espace réservé du contenu 3"/>
          <p:cNvSpPr>
            <a:spLocks noGrp="1"/>
          </p:cNvSpPr>
          <p:nvPr>
            <p:ph sz="quarter" idx="13"/>
          </p:nvPr>
        </p:nvSpPr>
        <p:spPr/>
        <p:txBody>
          <a:bodyPr/>
          <a:lstStyle/>
          <a:p>
            <a:r>
              <a:rPr lang="fr-FR" dirty="0" smtClean="0"/>
              <a:t>Introduction to Object </a:t>
            </a:r>
            <a:r>
              <a:rPr lang="fr-FR" dirty="0" err="1" smtClean="0"/>
              <a:t>Modeling</a:t>
            </a:r>
            <a:endParaRPr lang="fr-FR" dirty="0"/>
          </a:p>
        </p:txBody>
      </p:sp>
      <p:pic>
        <p:nvPicPr>
          <p:cNvPr id="6"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92068867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endParaRPr lang="fr-FR" dirty="0"/>
          </a:p>
        </p:txBody>
      </p:sp>
      <p:sp>
        <p:nvSpPr>
          <p:cNvPr id="3" name="Espace réservé du contenu 2"/>
          <p:cNvSpPr>
            <a:spLocks noGrp="1"/>
          </p:cNvSpPr>
          <p:nvPr>
            <p:ph idx="1"/>
          </p:nvPr>
        </p:nvSpPr>
        <p:spPr>
          <a:xfrm>
            <a:off x="457200" y="1128713"/>
            <a:ext cx="8507288" cy="4230687"/>
          </a:xfrm>
        </p:spPr>
        <p:txBody>
          <a:bodyPr/>
          <a:lstStyle/>
          <a:p>
            <a:r>
              <a:rPr lang="fr-FR" dirty="0" smtClean="0">
                <a:sym typeface="Wingdings" panose="05000000000000000000" pitchFamily="2" charset="2"/>
              </a:rPr>
              <a:t>Last </a:t>
            </a:r>
            <a:r>
              <a:rPr lang="fr-FR" dirty="0" err="1" smtClean="0">
                <a:sym typeface="Wingdings" panose="05000000000000000000" pitchFamily="2" charset="2"/>
              </a:rPr>
              <a:t>thing</a:t>
            </a:r>
            <a:r>
              <a:rPr lang="fr-FR" dirty="0" smtClean="0">
                <a:sym typeface="Wingdings" panose="05000000000000000000" pitchFamily="2" charset="2"/>
              </a:rPr>
              <a:t> to do in the JavaScript:</a:t>
            </a:r>
          </a:p>
          <a:p>
            <a:pPr lvl="1"/>
            <a:r>
              <a:rPr lang="fr-FR" dirty="0" err="1" smtClean="0">
                <a:sym typeface="Wingdings" panose="05000000000000000000" pitchFamily="2" charset="2"/>
              </a:rPr>
              <a:t>Handle</a:t>
            </a:r>
            <a:r>
              <a:rPr lang="fr-FR" dirty="0" smtClean="0">
                <a:sym typeface="Wingdings" panose="05000000000000000000" pitchFamily="2" charset="2"/>
              </a:rPr>
              <a:t> division by </a:t>
            </a:r>
            <a:r>
              <a:rPr lang="fr-FR" dirty="0" err="1" smtClean="0">
                <a:sym typeface="Wingdings" panose="05000000000000000000" pitchFamily="2" charset="2"/>
              </a:rPr>
              <a:t>zero</a:t>
            </a:r>
            <a:r>
              <a:rPr lang="fr-FR" dirty="0" smtClean="0">
                <a:sym typeface="Wingdings" panose="05000000000000000000" pitchFamily="2" charset="2"/>
              </a:rPr>
              <a:t> </a:t>
            </a:r>
          </a:p>
          <a:p>
            <a:pPr lvl="2"/>
            <a:r>
              <a:rPr lang="fr-FR" dirty="0" smtClean="0">
                <a:sym typeface="Wingdings" panose="05000000000000000000" pitchFamily="2" charset="2"/>
              </a:rPr>
              <a:t>Do an </a:t>
            </a:r>
            <a:r>
              <a:rPr lang="fr-FR" dirty="0" err="1" smtClean="0">
                <a:sym typeface="Wingdings" panose="05000000000000000000" pitchFamily="2" charset="2"/>
              </a:rPr>
              <a:t>alert</a:t>
            </a:r>
            <a:r>
              <a:rPr lang="fr-FR" dirty="0" smtClean="0">
                <a:sym typeface="Wingdings" panose="05000000000000000000" pitchFamily="2" charset="2"/>
              </a:rPr>
              <a:t> </a:t>
            </a:r>
          </a:p>
          <a:p>
            <a:pPr lvl="2"/>
            <a:r>
              <a:rPr lang="fr-FR" dirty="0" smtClean="0">
                <a:sym typeface="Wingdings" panose="05000000000000000000" pitchFamily="2" charset="2"/>
              </a:rPr>
              <a:t>Set back number1, number2 and </a:t>
            </a:r>
            <a:r>
              <a:rPr lang="fr-FR" dirty="0" err="1" smtClean="0">
                <a:sym typeface="Wingdings" panose="05000000000000000000" pitchFamily="2" charset="2"/>
              </a:rPr>
              <a:t>currentSign</a:t>
            </a:r>
            <a:r>
              <a:rPr lang="fr-FR" dirty="0" smtClean="0">
                <a:sym typeface="Wingdings" panose="05000000000000000000" pitchFamily="2" charset="2"/>
              </a:rPr>
              <a:t> to initial</a:t>
            </a:r>
          </a:p>
          <a:p>
            <a:pPr lvl="2"/>
            <a:endParaRPr lang="fr-FR" dirty="0" smtClean="0">
              <a:sym typeface="Wingdings" panose="05000000000000000000" pitchFamily="2" charset="2"/>
            </a:endParaRPr>
          </a:p>
          <a:p>
            <a:r>
              <a:rPr lang="fr-FR" dirty="0" smtClean="0">
                <a:sym typeface="Wingdings" panose="05000000000000000000" pitchFamily="2" charset="2"/>
              </a:rPr>
              <a:t>Update </a:t>
            </a:r>
            <a:r>
              <a:rPr lang="fr-FR" dirty="0" err="1" smtClean="0">
                <a:sym typeface="Wingdings" panose="05000000000000000000" pitchFamily="2" charset="2"/>
              </a:rPr>
              <a:t>your</a:t>
            </a:r>
            <a:r>
              <a:rPr lang="fr-FR" dirty="0" smtClean="0">
                <a:sym typeface="Wingdings" panose="05000000000000000000" pitchFamily="2" charset="2"/>
              </a:rPr>
              <a:t> CSS &amp; </a:t>
            </a:r>
            <a:r>
              <a:rPr lang="fr-FR" dirty="0" err="1" smtClean="0">
                <a:sym typeface="Wingdings" panose="05000000000000000000" pitchFamily="2" charset="2"/>
              </a:rPr>
              <a:t>make</a:t>
            </a:r>
            <a:r>
              <a:rPr lang="fr-FR" dirty="0" smtClean="0">
                <a:sym typeface="Wingdings" panose="05000000000000000000" pitchFamily="2" charset="2"/>
              </a:rPr>
              <a:t> </a:t>
            </a:r>
            <a:r>
              <a:rPr lang="fr-FR" dirty="0" err="1" smtClean="0">
                <a:sym typeface="Wingdings" panose="05000000000000000000" pitchFamily="2" charset="2"/>
              </a:rPr>
              <a:t>your</a:t>
            </a:r>
            <a:r>
              <a:rPr lang="fr-FR" dirty="0" smtClean="0">
                <a:sym typeface="Wingdings" panose="05000000000000000000" pitchFamily="2" charset="2"/>
              </a:rPr>
              <a:t> </a:t>
            </a:r>
            <a:r>
              <a:rPr lang="fr-FR" dirty="0" err="1" smtClean="0">
                <a:sym typeface="Wingdings" panose="05000000000000000000" pitchFamily="2" charset="2"/>
              </a:rPr>
              <a:t>calc</a:t>
            </a:r>
            <a:r>
              <a:rPr lang="fr-FR" dirty="0" smtClean="0">
                <a:sym typeface="Wingdings" panose="05000000000000000000" pitchFamily="2" charset="2"/>
              </a:rPr>
              <a:t> </a:t>
            </a:r>
            <a:r>
              <a:rPr lang="fr-FR" dirty="0" err="1" smtClean="0">
                <a:sym typeface="Wingdings" panose="05000000000000000000" pitchFamily="2" charset="2"/>
              </a:rPr>
              <a:t>beautiful</a:t>
            </a:r>
            <a:endParaRPr lang="fr-FR" dirty="0" smtClean="0">
              <a:sym typeface="Wingdings" panose="05000000000000000000" pitchFamily="2" charset="2"/>
            </a:endParaRPr>
          </a:p>
        </p:txBody>
      </p:sp>
      <p:sp>
        <p:nvSpPr>
          <p:cNvPr id="4" name="Espace réservé du contenu 3"/>
          <p:cNvSpPr>
            <a:spLocks noGrp="1"/>
          </p:cNvSpPr>
          <p:nvPr>
            <p:ph sz="quarter" idx="13"/>
          </p:nvPr>
        </p:nvSpPr>
        <p:spPr/>
        <p:txBody>
          <a:bodyPr/>
          <a:lstStyle/>
          <a:p>
            <a:r>
              <a:rPr lang="fr-FR" dirty="0" smtClean="0"/>
              <a:t>Introduction to Object </a:t>
            </a:r>
            <a:r>
              <a:rPr lang="fr-FR" dirty="0" err="1" smtClean="0"/>
              <a:t>Modeling</a:t>
            </a:r>
            <a:endParaRPr lang="fr-FR" dirty="0"/>
          </a:p>
        </p:txBody>
      </p:sp>
      <p:pic>
        <p:nvPicPr>
          <p:cNvPr id="6"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855054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Libraries</a:t>
            </a:r>
            <a:endParaRPr lang="fr-FR" dirty="0"/>
          </a:p>
        </p:txBody>
      </p:sp>
      <p:sp>
        <p:nvSpPr>
          <p:cNvPr id="3" name="Espace réservé du contenu 2"/>
          <p:cNvSpPr>
            <a:spLocks noGrp="1"/>
          </p:cNvSpPr>
          <p:nvPr>
            <p:ph idx="1"/>
          </p:nvPr>
        </p:nvSpPr>
        <p:spPr/>
        <p:txBody>
          <a:bodyPr/>
          <a:lstStyle/>
          <a:p>
            <a:r>
              <a:rPr lang="en-US" dirty="0" smtClean="0"/>
              <a:t>Many libraries :</a:t>
            </a:r>
          </a:p>
          <a:p>
            <a:pPr lvl="1"/>
            <a:r>
              <a:rPr lang="en-US" dirty="0" err="1" smtClean="0"/>
              <a:t>jQuery</a:t>
            </a:r>
            <a:endParaRPr lang="en-US" dirty="0" smtClean="0"/>
          </a:p>
          <a:p>
            <a:pPr lvl="1"/>
            <a:r>
              <a:rPr lang="en-US" dirty="0" smtClean="0"/>
              <a:t>Ext JS</a:t>
            </a:r>
          </a:p>
          <a:p>
            <a:pPr lvl="1"/>
            <a:r>
              <a:rPr lang="en-US" dirty="0" smtClean="0"/>
              <a:t>Prototype</a:t>
            </a:r>
          </a:p>
          <a:p>
            <a:pPr lvl="1"/>
            <a:r>
              <a:rPr lang="en-US" dirty="0" smtClean="0"/>
              <a:t>Dojo</a:t>
            </a:r>
          </a:p>
          <a:p>
            <a:pPr lvl="1"/>
            <a:r>
              <a:rPr lang="en-US" dirty="0" smtClean="0"/>
              <a:t>Etc…</a:t>
            </a:r>
          </a:p>
          <a:p>
            <a:endParaRPr lang="fr-FR" dirty="0"/>
          </a:p>
        </p:txBody>
      </p:sp>
      <p:sp>
        <p:nvSpPr>
          <p:cNvPr id="4" name="Espace réservé du contenu 3"/>
          <p:cNvSpPr>
            <a:spLocks noGrp="1"/>
          </p:cNvSpPr>
          <p:nvPr>
            <p:ph sz="quarter" idx="13"/>
          </p:nvPr>
        </p:nvSpPr>
        <p:spPr/>
        <p:txBody>
          <a:bodyPr/>
          <a:lstStyle/>
          <a:p>
            <a:r>
              <a:rPr lang="fr-FR" dirty="0" smtClean="0"/>
              <a:t>Introduction</a:t>
            </a:r>
            <a:endParaRPr lang="fr-FR" dirty="0"/>
          </a:p>
        </p:txBody>
      </p:sp>
      <p:pic>
        <p:nvPicPr>
          <p:cNvPr id="5" name="Picture 2"/>
          <p:cNvPicPr>
            <a:picLocks noChangeAspect="1" noChangeArrowheads="1"/>
          </p:cNvPicPr>
          <p:nvPr/>
        </p:nvPicPr>
        <p:blipFill>
          <a:blip r:embed="rId2" cstate="print"/>
          <a:srcRect/>
          <a:stretch>
            <a:fillRect/>
          </a:stretch>
        </p:blipFill>
        <p:spPr bwMode="auto">
          <a:xfrm>
            <a:off x="4572000" y="2346549"/>
            <a:ext cx="2514600" cy="617220"/>
          </a:xfrm>
          <a:prstGeom prst="rect">
            <a:avLst/>
          </a:prstGeom>
          <a:noFill/>
          <a:ln w="9525">
            <a:noFill/>
            <a:miter lim="800000"/>
            <a:headEnd/>
            <a:tailEnd/>
          </a:ln>
          <a:effectLst/>
        </p:spPr>
      </p:pic>
      <p:pic>
        <p:nvPicPr>
          <p:cNvPr id="6" name="Picture 3"/>
          <p:cNvPicPr>
            <a:picLocks noChangeAspect="1" noChangeArrowheads="1"/>
          </p:cNvPicPr>
          <p:nvPr/>
        </p:nvPicPr>
        <p:blipFill>
          <a:blip r:embed="rId3" cstate="print"/>
          <a:srcRect/>
          <a:stretch>
            <a:fillRect/>
          </a:stretch>
        </p:blipFill>
        <p:spPr bwMode="auto">
          <a:xfrm>
            <a:off x="7543800" y="4151011"/>
            <a:ext cx="1371600" cy="938737"/>
          </a:xfrm>
          <a:prstGeom prst="rect">
            <a:avLst/>
          </a:prstGeom>
          <a:noFill/>
          <a:ln w="9525">
            <a:noFill/>
            <a:miter lim="800000"/>
            <a:headEnd/>
            <a:tailEnd/>
          </a:ln>
          <a:effectLst/>
        </p:spPr>
      </p:pic>
      <p:pic>
        <p:nvPicPr>
          <p:cNvPr id="7" name="Picture 4"/>
          <p:cNvPicPr>
            <a:picLocks noChangeAspect="1" noChangeArrowheads="1"/>
          </p:cNvPicPr>
          <p:nvPr/>
        </p:nvPicPr>
        <p:blipFill>
          <a:blip r:embed="rId4" cstate="print"/>
          <a:srcRect t="24000" b="25000"/>
          <a:stretch>
            <a:fillRect/>
          </a:stretch>
        </p:blipFill>
        <p:spPr bwMode="auto">
          <a:xfrm>
            <a:off x="6096000" y="3108548"/>
            <a:ext cx="1981200" cy="1010412"/>
          </a:xfrm>
          <a:prstGeom prst="rect">
            <a:avLst/>
          </a:prstGeom>
          <a:noFill/>
          <a:ln w="9525">
            <a:noFill/>
            <a:miter lim="800000"/>
            <a:headEnd/>
            <a:tailEnd/>
          </a:ln>
          <a:effectLst/>
        </p:spPr>
      </p:pic>
      <p:pic>
        <p:nvPicPr>
          <p:cNvPr id="10" name="Picture 2" descr="D:\Users\Renaud\Desktop\StageFinEtudesSupinfo\Icons-New\v3\Min\Overview_SubjectPresenta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endParaRPr lang="fr-FR" dirty="0"/>
          </a:p>
        </p:txBody>
      </p:sp>
      <p:sp>
        <p:nvSpPr>
          <p:cNvPr id="4" name="Espace réservé du contenu 3"/>
          <p:cNvSpPr>
            <a:spLocks noGrp="1"/>
          </p:cNvSpPr>
          <p:nvPr>
            <p:ph sz="quarter" idx="13"/>
          </p:nvPr>
        </p:nvSpPr>
        <p:spPr/>
        <p:txBody>
          <a:bodyPr/>
          <a:lstStyle/>
          <a:p>
            <a:r>
              <a:rPr lang="fr-FR" dirty="0" smtClean="0"/>
              <a:t>Introduction to Object </a:t>
            </a:r>
            <a:r>
              <a:rPr lang="fr-FR" dirty="0" err="1" smtClean="0"/>
              <a:t>Modeling</a:t>
            </a:r>
            <a:endParaRPr lang="fr-FR" dirty="0"/>
          </a:p>
        </p:txBody>
      </p:sp>
      <p:pic>
        <p:nvPicPr>
          <p:cNvPr id="6"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p:cNvPicPr>
            <a:picLocks noChangeAspect="1"/>
          </p:cNvPicPr>
          <p:nvPr/>
        </p:nvPicPr>
        <p:blipFill>
          <a:blip r:embed="rId3"/>
          <a:stretch>
            <a:fillRect/>
          </a:stretch>
        </p:blipFill>
        <p:spPr>
          <a:xfrm>
            <a:off x="5364089" y="121196"/>
            <a:ext cx="3672408" cy="511704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8" name="Espace réservé du contenu 2"/>
          <p:cNvSpPr>
            <a:spLocks noGrp="1"/>
          </p:cNvSpPr>
          <p:nvPr>
            <p:ph idx="1"/>
          </p:nvPr>
        </p:nvSpPr>
        <p:spPr>
          <a:xfrm>
            <a:off x="457200" y="1128713"/>
            <a:ext cx="8507288" cy="4230687"/>
          </a:xfrm>
        </p:spPr>
        <p:txBody>
          <a:bodyPr/>
          <a:lstStyle/>
          <a:p>
            <a:r>
              <a:rPr lang="fr-FR" dirty="0" err="1" smtClean="0">
                <a:sym typeface="Wingdings" panose="05000000000000000000" pitchFamily="2" charset="2"/>
              </a:rPr>
              <a:t>Example</a:t>
            </a:r>
            <a:r>
              <a:rPr lang="fr-FR" dirty="0" smtClean="0">
                <a:sym typeface="Wingdings" panose="05000000000000000000" pitchFamily="2" charset="2"/>
              </a:rPr>
              <a:t> </a:t>
            </a:r>
            <a:r>
              <a:rPr lang="fr-FR" dirty="0" err="1" smtClean="0">
                <a:sym typeface="Wingdings" panose="05000000000000000000" pitchFamily="2" charset="2"/>
              </a:rPr>
              <a:t>rendering</a:t>
            </a:r>
            <a:r>
              <a:rPr lang="fr-FR" dirty="0" smtClean="0">
                <a:sym typeface="Wingdings" panose="05000000000000000000" pitchFamily="2" charset="2"/>
              </a:rPr>
              <a:t>:</a:t>
            </a:r>
          </a:p>
        </p:txBody>
      </p:sp>
    </p:spTree>
    <p:extLst>
      <p:ext uri="{BB962C8B-B14F-4D97-AF65-F5344CB8AC3E}">
        <p14:creationId xmlns:p14="http://schemas.microsoft.com/office/powerpoint/2010/main" val="16502884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 </a:t>
            </a:r>
            <a:r>
              <a:rPr lang="fr-FR" dirty="0" err="1" smtClean="0"/>
              <a:t>Bonuses</a:t>
            </a:r>
            <a:endParaRPr lang="fr-FR" dirty="0"/>
          </a:p>
        </p:txBody>
      </p:sp>
      <p:sp>
        <p:nvSpPr>
          <p:cNvPr id="3" name="Espace réservé du contenu 2"/>
          <p:cNvSpPr>
            <a:spLocks noGrp="1"/>
          </p:cNvSpPr>
          <p:nvPr>
            <p:ph idx="1"/>
          </p:nvPr>
        </p:nvSpPr>
        <p:spPr>
          <a:xfrm>
            <a:off x="457200" y="1128713"/>
            <a:ext cx="8507288" cy="4230687"/>
          </a:xfrm>
        </p:spPr>
        <p:txBody>
          <a:bodyPr/>
          <a:lstStyle/>
          <a:p>
            <a:r>
              <a:rPr lang="fr-FR" dirty="0" err="1" smtClean="0">
                <a:sym typeface="Wingdings" panose="05000000000000000000" pitchFamily="2" charset="2"/>
              </a:rPr>
              <a:t>Explanation</a:t>
            </a:r>
            <a:r>
              <a:rPr lang="fr-FR" dirty="0" smtClean="0">
                <a:sym typeface="Wingdings" panose="05000000000000000000" pitchFamily="2" charset="2"/>
              </a:rPr>
              <a:t> in </a:t>
            </a:r>
            <a:r>
              <a:rPr lang="fr-FR" dirty="0" err="1" smtClean="0">
                <a:sym typeface="Wingdings" panose="05000000000000000000" pitchFamily="2" charset="2"/>
              </a:rPr>
              <a:t>comments</a:t>
            </a:r>
            <a:r>
              <a:rPr lang="fr-FR" dirty="0" smtClean="0">
                <a:sym typeface="Wingdings" panose="05000000000000000000" pitchFamily="2" charset="2"/>
              </a:rPr>
              <a:t>:</a:t>
            </a:r>
          </a:p>
          <a:p>
            <a:pPr lvl="1"/>
            <a:r>
              <a:rPr lang="fr-FR" dirty="0" err="1" smtClean="0">
                <a:sym typeface="Wingdings" panose="05000000000000000000" pitchFamily="2" charset="2"/>
              </a:rPr>
              <a:t>Allow</a:t>
            </a:r>
            <a:r>
              <a:rPr lang="fr-FR" dirty="0" smtClean="0">
                <a:sym typeface="Wingdings" panose="05000000000000000000" pitchFamily="2" charset="2"/>
              </a:rPr>
              <a:t> </a:t>
            </a:r>
            <a:r>
              <a:rPr lang="fr-FR" dirty="0" err="1" smtClean="0">
                <a:sym typeface="Wingdings" panose="05000000000000000000" pitchFamily="2" charset="2"/>
              </a:rPr>
              <a:t>your</a:t>
            </a:r>
            <a:r>
              <a:rPr lang="fr-FR" dirty="0" smtClean="0">
                <a:sym typeface="Wingdings" panose="05000000000000000000" pitchFamily="2" charset="2"/>
              </a:rPr>
              <a:t> App to </a:t>
            </a:r>
            <a:r>
              <a:rPr lang="fr-FR" dirty="0" err="1" smtClean="0">
                <a:sym typeface="Wingdings" panose="05000000000000000000" pitchFamily="2" charset="2"/>
              </a:rPr>
              <a:t>create</a:t>
            </a:r>
            <a:r>
              <a:rPr lang="fr-FR" dirty="0" smtClean="0">
                <a:sym typeface="Wingdings" panose="05000000000000000000" pitchFamily="2" charset="2"/>
              </a:rPr>
              <a:t> </a:t>
            </a:r>
            <a:r>
              <a:rPr lang="fr-FR" dirty="0" err="1" smtClean="0">
                <a:sym typeface="Wingdings" panose="05000000000000000000" pitchFamily="2" charset="2"/>
              </a:rPr>
              <a:t>several</a:t>
            </a:r>
            <a:r>
              <a:rPr lang="fr-FR" dirty="0" smtClean="0">
                <a:sym typeface="Wingdings" panose="05000000000000000000" pitchFamily="2" charset="2"/>
              </a:rPr>
              <a:t> </a:t>
            </a:r>
            <a:r>
              <a:rPr lang="fr-FR" dirty="0" err="1" smtClean="0">
                <a:sym typeface="Wingdings" panose="05000000000000000000" pitchFamily="2" charset="2"/>
              </a:rPr>
              <a:t>calculators</a:t>
            </a:r>
            <a:r>
              <a:rPr lang="fr-FR" dirty="0" smtClean="0">
                <a:sym typeface="Wingdings" panose="05000000000000000000" pitchFamily="2" charset="2"/>
              </a:rPr>
              <a:t> on the </a:t>
            </a:r>
            <a:r>
              <a:rPr lang="fr-FR" dirty="0" err="1" smtClean="0">
                <a:sym typeface="Wingdings" panose="05000000000000000000" pitchFamily="2" charset="2"/>
              </a:rPr>
              <a:t>same</a:t>
            </a:r>
            <a:r>
              <a:rPr lang="fr-FR" dirty="0" smtClean="0">
                <a:sym typeface="Wingdings" panose="05000000000000000000" pitchFamily="2" charset="2"/>
              </a:rPr>
              <a:t> web page</a:t>
            </a:r>
          </a:p>
          <a:p>
            <a:pPr lvl="1"/>
            <a:endParaRPr lang="fr-FR" dirty="0" smtClean="0">
              <a:sym typeface="Wingdings" panose="05000000000000000000" pitchFamily="2" charset="2"/>
            </a:endParaRPr>
          </a:p>
          <a:p>
            <a:pPr lvl="1"/>
            <a:r>
              <a:rPr lang="fr-FR" dirty="0" err="1" smtClean="0">
                <a:sym typeface="Wingdings" panose="05000000000000000000" pitchFamily="2" charset="2"/>
              </a:rPr>
              <a:t>Add</a:t>
            </a:r>
            <a:r>
              <a:rPr lang="fr-FR" dirty="0" smtClean="0">
                <a:sym typeface="Wingdings" panose="05000000000000000000" pitchFamily="2" charset="2"/>
              </a:rPr>
              <a:t> a </a:t>
            </a:r>
            <a:r>
              <a:rPr lang="fr-FR" dirty="0" err="1" smtClean="0">
                <a:sym typeface="Wingdings" panose="05000000000000000000" pitchFamily="2" charset="2"/>
              </a:rPr>
              <a:t>cell</a:t>
            </a:r>
            <a:r>
              <a:rPr lang="fr-FR" dirty="0" smtClean="0">
                <a:sym typeface="Wingdings" panose="05000000000000000000" pitchFamily="2" charset="2"/>
              </a:rPr>
              <a:t> « . » and </a:t>
            </a:r>
            <a:r>
              <a:rPr lang="fr-FR" dirty="0" err="1" smtClean="0">
                <a:sym typeface="Wingdings" panose="05000000000000000000" pitchFamily="2" charset="2"/>
              </a:rPr>
              <a:t>handle</a:t>
            </a:r>
            <a:r>
              <a:rPr lang="fr-FR" dirty="0" smtClean="0">
                <a:sym typeface="Wingdings" panose="05000000000000000000" pitchFamily="2" charset="2"/>
              </a:rPr>
              <a:t> </a:t>
            </a:r>
            <a:r>
              <a:rPr lang="fr-FR" dirty="0" err="1" smtClean="0">
                <a:sym typeface="Wingdings" panose="05000000000000000000" pitchFamily="2" charset="2"/>
              </a:rPr>
              <a:t>float</a:t>
            </a:r>
            <a:r>
              <a:rPr lang="fr-FR" dirty="0" smtClean="0">
                <a:sym typeface="Wingdings" panose="05000000000000000000" pitchFamily="2" charset="2"/>
              </a:rPr>
              <a:t> </a:t>
            </a:r>
            <a:r>
              <a:rPr lang="fr-FR" dirty="0" err="1" smtClean="0">
                <a:sym typeface="Wingdings" panose="05000000000000000000" pitchFamily="2" charset="2"/>
              </a:rPr>
              <a:t>numbers</a:t>
            </a:r>
            <a:endParaRPr lang="fr-FR" dirty="0" smtClean="0">
              <a:sym typeface="Wingdings" panose="05000000000000000000" pitchFamily="2" charset="2"/>
            </a:endParaRPr>
          </a:p>
          <a:p>
            <a:pPr lvl="1"/>
            <a:endParaRPr lang="fr-FR" dirty="0" smtClean="0">
              <a:sym typeface="Wingdings" panose="05000000000000000000" pitchFamily="2" charset="2"/>
            </a:endParaRPr>
          </a:p>
          <a:p>
            <a:pPr lvl="1"/>
            <a:r>
              <a:rPr lang="fr-FR" dirty="0" err="1" smtClean="0">
                <a:sym typeface="Wingdings" panose="05000000000000000000" pitchFamily="2" charset="2"/>
              </a:rPr>
              <a:t>Add</a:t>
            </a:r>
            <a:r>
              <a:rPr lang="fr-FR" dirty="0" smtClean="0">
                <a:sym typeface="Wingdings" panose="05000000000000000000" pitchFamily="2" charset="2"/>
              </a:rPr>
              <a:t> </a:t>
            </a:r>
            <a:r>
              <a:rPr lang="fr-FR" dirty="0" err="1" smtClean="0">
                <a:sym typeface="Wingdings" panose="05000000000000000000" pitchFamily="2" charset="2"/>
              </a:rPr>
              <a:t>event</a:t>
            </a:r>
            <a:r>
              <a:rPr lang="fr-FR" dirty="0" smtClean="0">
                <a:sym typeface="Wingdings" panose="05000000000000000000" pitchFamily="2" charset="2"/>
              </a:rPr>
              <a:t> on body to </a:t>
            </a:r>
            <a:r>
              <a:rPr lang="fr-FR" dirty="0" err="1" smtClean="0">
                <a:sym typeface="Wingdings" panose="05000000000000000000" pitchFamily="2" charset="2"/>
              </a:rPr>
              <a:t>handle</a:t>
            </a:r>
            <a:r>
              <a:rPr lang="fr-FR" dirty="0" smtClean="0">
                <a:sym typeface="Wingdings" panose="05000000000000000000" pitchFamily="2" charset="2"/>
              </a:rPr>
              <a:t> keyboard input </a:t>
            </a:r>
          </a:p>
          <a:p>
            <a:pPr lvl="1"/>
            <a:endParaRPr lang="fr-FR" dirty="0"/>
          </a:p>
        </p:txBody>
      </p:sp>
      <p:sp>
        <p:nvSpPr>
          <p:cNvPr id="4" name="Espace réservé du contenu 3"/>
          <p:cNvSpPr>
            <a:spLocks noGrp="1"/>
          </p:cNvSpPr>
          <p:nvPr>
            <p:ph sz="quarter" idx="13"/>
          </p:nvPr>
        </p:nvSpPr>
        <p:spPr/>
        <p:txBody>
          <a:bodyPr/>
          <a:lstStyle/>
          <a:p>
            <a:r>
              <a:rPr lang="fr-FR" dirty="0" smtClean="0"/>
              <a:t>Introduction to Object </a:t>
            </a:r>
            <a:r>
              <a:rPr lang="fr-FR" dirty="0" err="1" smtClean="0"/>
              <a:t>Modeling</a:t>
            </a:r>
            <a:endParaRPr lang="fr-FR" dirty="0"/>
          </a:p>
        </p:txBody>
      </p:sp>
      <p:pic>
        <p:nvPicPr>
          <p:cNvPr id="6"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201861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0" y="0"/>
            <a:ext cx="9180512" cy="5377780"/>
          </a:xfrm>
          <a:prstGeom prst="rect">
            <a:avLst/>
          </a:prstGeom>
        </p:spPr>
      </p:pic>
    </p:spTree>
    <p:extLst>
      <p:ext uri="{BB962C8B-B14F-4D97-AF65-F5344CB8AC3E}">
        <p14:creationId xmlns:p14="http://schemas.microsoft.com/office/powerpoint/2010/main" val="3080945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Community</a:t>
            </a:r>
            <a:endParaRPr lang="fr-FR" dirty="0"/>
          </a:p>
        </p:txBody>
      </p:sp>
      <p:sp>
        <p:nvSpPr>
          <p:cNvPr id="4" name="Espace réservé du contenu 3"/>
          <p:cNvSpPr>
            <a:spLocks noGrp="1"/>
          </p:cNvSpPr>
          <p:nvPr>
            <p:ph sz="quarter" idx="13"/>
          </p:nvPr>
        </p:nvSpPr>
        <p:spPr/>
        <p:txBody>
          <a:bodyPr/>
          <a:lstStyle/>
          <a:p>
            <a:r>
              <a:rPr lang="fr-FR" dirty="0" smtClean="0"/>
              <a:t>Introduction</a:t>
            </a:r>
            <a:endParaRPr lang="fr-FR" dirty="0"/>
          </a:p>
        </p:txBody>
      </p:sp>
      <p:pic>
        <p:nvPicPr>
          <p:cNvPr id="10" name="Picture 9"/>
          <p:cNvPicPr>
            <a:picLocks noChangeAspect="1"/>
          </p:cNvPicPr>
          <p:nvPr/>
        </p:nvPicPr>
        <p:blipFill>
          <a:blip r:embed="rId2"/>
          <a:stretch>
            <a:fillRect/>
          </a:stretch>
        </p:blipFill>
        <p:spPr>
          <a:xfrm>
            <a:off x="179512" y="2713484"/>
            <a:ext cx="4815887" cy="2459856"/>
          </a:xfrm>
          <a:prstGeom prst="rect">
            <a:avLst/>
          </a:prstGeom>
          <a:ln>
            <a:noFill/>
          </a:ln>
        </p:spPr>
      </p:pic>
      <p:pic>
        <p:nvPicPr>
          <p:cNvPr id="11" name="Picture 10"/>
          <p:cNvPicPr>
            <a:picLocks noChangeAspect="1"/>
          </p:cNvPicPr>
          <p:nvPr/>
        </p:nvPicPr>
        <p:blipFill>
          <a:blip r:embed="rId3"/>
          <a:stretch>
            <a:fillRect/>
          </a:stretch>
        </p:blipFill>
        <p:spPr>
          <a:xfrm>
            <a:off x="5292080" y="193204"/>
            <a:ext cx="3536968" cy="5126180"/>
          </a:xfrm>
          <a:prstGeom prst="rect">
            <a:avLst/>
          </a:prstGeom>
        </p:spPr>
      </p:pic>
      <p:pic>
        <p:nvPicPr>
          <p:cNvPr id="12" name="Picture 11"/>
          <p:cNvPicPr>
            <a:picLocks noChangeAspect="1"/>
          </p:cNvPicPr>
          <p:nvPr/>
        </p:nvPicPr>
        <p:blipFill>
          <a:blip r:embed="rId4"/>
          <a:stretch>
            <a:fillRect/>
          </a:stretch>
        </p:blipFill>
        <p:spPr>
          <a:xfrm>
            <a:off x="323528" y="676613"/>
            <a:ext cx="5472608" cy="1892855"/>
          </a:xfrm>
          <a:prstGeom prst="rect">
            <a:avLst/>
          </a:prstGeom>
        </p:spPr>
      </p:pic>
      <p:pic>
        <p:nvPicPr>
          <p:cNvPr id="13" name="Picture 2" descr="D:\Users\Renaud\Desktop\StageFinEtudesSupinfo\Icons-New\v3\PPT\Statistic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38828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Community</a:t>
            </a:r>
            <a:endParaRPr lang="fr-FR" dirty="0"/>
          </a:p>
        </p:txBody>
      </p:sp>
      <p:sp>
        <p:nvSpPr>
          <p:cNvPr id="4" name="Espace réservé du contenu 3"/>
          <p:cNvSpPr>
            <a:spLocks noGrp="1"/>
          </p:cNvSpPr>
          <p:nvPr>
            <p:ph sz="quarter" idx="13"/>
          </p:nvPr>
        </p:nvSpPr>
        <p:spPr/>
        <p:txBody>
          <a:bodyPr/>
          <a:lstStyle/>
          <a:p>
            <a:r>
              <a:rPr lang="fr-FR" dirty="0" smtClean="0"/>
              <a:t>Introduction</a:t>
            </a:r>
            <a:endParaRPr lang="fr-FR" dirty="0"/>
          </a:p>
        </p:txBody>
      </p:sp>
      <p:pic>
        <p:nvPicPr>
          <p:cNvPr id="7" name="Picture 2" descr="D:\Users\Renaud\Desktop\StageFinEtudesSupinfo\Icons-New\v3\PPT\Statistic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descr="non-forks_v3 jpg 00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1600" y="985292"/>
            <a:ext cx="6984776" cy="401715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653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917816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Basic notions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err="1" smtClean="0"/>
              <a:t>Discover</a:t>
            </a:r>
            <a:r>
              <a:rPr lang="fr-FR" dirty="0" smtClean="0"/>
              <a:t> JavaScript </a:t>
            </a:r>
            <a:r>
              <a:rPr lang="fr-FR" dirty="0" err="1" smtClean="0"/>
              <a:t>language</a:t>
            </a:r>
            <a:endParaRPr lang="fr-FR" dirty="0"/>
          </a:p>
        </p:txBody>
      </p:sp>
      <p:pic>
        <p:nvPicPr>
          <p:cNvPr id="5" name="Picture 7" descr="plan_partie"/>
          <p:cNvPicPr>
            <a:picLocks noChangeAspect="1" noChangeArrowheads="1"/>
          </p:cNvPicPr>
          <p:nvPr/>
        </p:nvPicPr>
        <p:blipFill>
          <a:blip r:embed="rId2" cstate="print"/>
          <a:srcRect/>
          <a:stretch>
            <a:fillRect/>
          </a:stretch>
        </p:blipFill>
        <p:spPr bwMode="auto">
          <a:xfrm>
            <a:off x="6861994" y="2025400"/>
            <a:ext cx="1886470" cy="292033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World!</a:t>
            </a:r>
            <a:endParaRPr lang="fr-FR" dirty="0"/>
          </a:p>
        </p:txBody>
      </p:sp>
      <p:sp>
        <p:nvSpPr>
          <p:cNvPr id="3" name="Espace réservé du contenu 2"/>
          <p:cNvSpPr>
            <a:spLocks noGrp="1"/>
          </p:cNvSpPr>
          <p:nvPr>
            <p:ph idx="1"/>
          </p:nvPr>
        </p:nvSpPr>
        <p:spPr/>
        <p:txBody>
          <a:bodyPr/>
          <a:lstStyle/>
          <a:p>
            <a:r>
              <a:rPr lang="fr-FR" dirty="0" smtClean="0"/>
              <a:t>Hello world </a:t>
            </a:r>
            <a:r>
              <a:rPr lang="fr-FR" dirty="0" err="1" smtClean="0"/>
              <a:t>example</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Basic notions</a:t>
            </a:r>
            <a:endParaRPr lang="fr-FR" dirty="0"/>
          </a:p>
        </p:txBody>
      </p:sp>
      <p:sp>
        <p:nvSpPr>
          <p:cNvPr id="5" name="Rectangle à coins arrondis 4"/>
          <p:cNvSpPr/>
          <p:nvPr/>
        </p:nvSpPr>
        <p:spPr>
          <a:xfrm>
            <a:off x="179388" y="1777380"/>
            <a:ext cx="8785225" cy="3382963"/>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dirty="0" smtClean="0">
                <a:solidFill>
                  <a:schemeClr val="tx1">
                    <a:lumMod val="60000"/>
                    <a:lumOff val="40000"/>
                  </a:schemeClr>
                </a:solidFill>
              </a:rPr>
              <a:t>&lt;!DOCTYPE html&gt;</a:t>
            </a:r>
          </a:p>
          <a:p>
            <a:r>
              <a:rPr lang="en-US" b="1" dirty="0" smtClean="0">
                <a:solidFill>
                  <a:srgbClr val="0070C0"/>
                </a:solidFill>
                <a:latin typeface="Courier New" pitchFamily="-106" charset="0"/>
                <a:cs typeface="Courier New" pitchFamily="-106" charset="0"/>
              </a:rPr>
              <a:t>&lt;html&gt;</a:t>
            </a:r>
          </a:p>
          <a:p>
            <a:r>
              <a:rPr lang="en-US" b="1" dirty="0" smtClean="0">
                <a:solidFill>
                  <a:srgbClr val="0070C0"/>
                </a:solidFill>
                <a:latin typeface="Courier New" pitchFamily="-106" charset="0"/>
                <a:cs typeface="Courier New" pitchFamily="-106" charset="0"/>
              </a:rPr>
              <a:t>  &lt;head&gt;</a:t>
            </a:r>
          </a:p>
          <a:p>
            <a:r>
              <a:rPr lang="en-US" b="1" dirty="0" smtClean="0">
                <a:solidFill>
                  <a:srgbClr val="0070C0"/>
                </a:solidFill>
                <a:latin typeface="Courier New" pitchFamily="-106" charset="0"/>
                <a:cs typeface="Courier New" pitchFamily="-106" charset="0"/>
              </a:rPr>
              <a:t>    &lt;title&gt;</a:t>
            </a:r>
            <a:r>
              <a:rPr lang="en-US" b="1" dirty="0" smtClean="0">
                <a:latin typeface="Courier New" pitchFamily="-106" charset="0"/>
                <a:cs typeface="Courier New" pitchFamily="-106" charset="0"/>
              </a:rPr>
              <a:t>Hello World!</a:t>
            </a:r>
            <a:r>
              <a:rPr lang="en-US" b="1" dirty="0" smtClean="0">
                <a:solidFill>
                  <a:srgbClr val="0070C0"/>
                </a:solidFill>
                <a:latin typeface="Courier New" pitchFamily="-106" charset="0"/>
                <a:cs typeface="Courier New" pitchFamily="-106" charset="0"/>
              </a:rPr>
              <a:t>&lt;/title&gt;</a:t>
            </a:r>
          </a:p>
          <a:p>
            <a:r>
              <a:rPr lang="en-US" b="1" dirty="0" smtClean="0">
                <a:solidFill>
                  <a:srgbClr val="0070C0"/>
                </a:solidFill>
                <a:latin typeface="Courier New" pitchFamily="-106" charset="0"/>
                <a:cs typeface="Courier New" pitchFamily="-106" charset="0"/>
              </a:rPr>
              <a:t>  &lt;/head&gt;</a:t>
            </a:r>
          </a:p>
          <a:p>
            <a:r>
              <a:rPr lang="en-US" b="1" dirty="0" smtClean="0">
                <a:solidFill>
                  <a:srgbClr val="0070C0"/>
                </a:solidFill>
                <a:latin typeface="Courier New" pitchFamily="-106" charset="0"/>
                <a:cs typeface="Courier New" pitchFamily="-106" charset="0"/>
              </a:rPr>
              <a:t>  &lt;body&gt;</a:t>
            </a:r>
          </a:p>
          <a:p>
            <a:r>
              <a:rPr lang="en-US" b="1" dirty="0" smtClean="0">
                <a:solidFill>
                  <a:srgbClr val="0070C0"/>
                </a:solidFill>
                <a:latin typeface="Courier New" pitchFamily="-106" charset="0"/>
                <a:cs typeface="Courier New" pitchFamily="-106" charset="0"/>
              </a:rPr>
              <a:t>    &lt;script </a:t>
            </a:r>
            <a:r>
              <a:rPr lang="en-US" b="1" dirty="0" smtClean="0">
                <a:solidFill>
                  <a:srgbClr val="C00000"/>
                </a:solidFill>
                <a:latin typeface="Courier New" pitchFamily="-106" charset="0"/>
                <a:cs typeface="Courier New" pitchFamily="-106" charset="0"/>
              </a:rPr>
              <a:t>type</a:t>
            </a:r>
            <a:r>
              <a:rPr lang="en-US" b="1" dirty="0" smtClean="0">
                <a:solidFill>
                  <a:srgbClr val="4D4D4D"/>
                </a:solidFill>
                <a:latin typeface="Courier New" pitchFamily="-106" charset="0"/>
                <a:cs typeface="Courier New" pitchFamily="-106" charset="0"/>
              </a:rPr>
              <a:t>="</a:t>
            </a:r>
            <a:r>
              <a:rPr lang="en-US" b="1" dirty="0" smtClean="0">
                <a:solidFill>
                  <a:srgbClr val="00B050"/>
                </a:solidFill>
                <a:latin typeface="Courier New" pitchFamily="-106" charset="0"/>
                <a:cs typeface="Courier New" pitchFamily="-106" charset="0"/>
              </a:rPr>
              <a:t>text/</a:t>
            </a:r>
            <a:r>
              <a:rPr lang="en-US" b="1" dirty="0" err="1" smtClean="0">
                <a:solidFill>
                  <a:srgbClr val="00B050"/>
                </a:solidFill>
                <a:latin typeface="Courier New" pitchFamily="-106" charset="0"/>
                <a:cs typeface="Courier New" pitchFamily="-106" charset="0"/>
              </a:rPr>
              <a:t>javascript</a:t>
            </a:r>
            <a:r>
              <a:rPr lang="en-US" b="1" dirty="0" smtClean="0">
                <a:solidFill>
                  <a:srgbClr val="4D4D4D"/>
                </a:solidFill>
                <a:latin typeface="Courier New" pitchFamily="-106" charset="0"/>
                <a:cs typeface="Courier New" pitchFamily="-106" charset="0"/>
              </a:rPr>
              <a:t>"</a:t>
            </a:r>
            <a:r>
              <a:rPr lang="en-US" b="1" dirty="0" smtClean="0">
                <a:solidFill>
                  <a:srgbClr val="0070C0"/>
                </a:solidFill>
                <a:latin typeface="Courier New" pitchFamily="-106" charset="0"/>
                <a:cs typeface="Courier New" pitchFamily="-106" charset="0"/>
              </a:rPr>
              <a:t>&gt;</a:t>
            </a:r>
          </a:p>
          <a:p>
            <a:r>
              <a:rPr lang="en-US" b="1" dirty="0" smtClean="0">
                <a:solidFill>
                  <a:srgbClr val="0070C0"/>
                </a:solidFill>
                <a:latin typeface="Courier New" pitchFamily="-106" charset="0"/>
                <a:cs typeface="Courier New" pitchFamily="-106" charset="0"/>
              </a:rPr>
              <a:t>      </a:t>
            </a:r>
            <a:r>
              <a:rPr lang="en-US" b="1" dirty="0" smtClean="0">
                <a:solidFill>
                  <a:srgbClr val="4D4D4D"/>
                </a:solidFill>
                <a:latin typeface="Courier New" pitchFamily="-106" charset="0"/>
                <a:cs typeface="Courier New" pitchFamily="-106" charset="0"/>
              </a:rPr>
              <a:t>alert(</a:t>
            </a:r>
            <a:r>
              <a:rPr lang="en-US" b="1" dirty="0" smtClean="0">
                <a:solidFill>
                  <a:srgbClr val="00B050"/>
                </a:solidFill>
                <a:latin typeface="Courier New" pitchFamily="-106" charset="0"/>
                <a:cs typeface="Courier New" pitchFamily="-106" charset="0"/>
              </a:rPr>
              <a:t>'Hello world!'</a:t>
            </a:r>
            <a:r>
              <a:rPr lang="en-US" b="1" dirty="0" smtClean="0">
                <a:solidFill>
                  <a:srgbClr val="4D4D4D"/>
                </a:solidFill>
                <a:latin typeface="Courier New" pitchFamily="-106" charset="0"/>
                <a:cs typeface="Courier New" pitchFamily="-106" charset="0"/>
              </a:rPr>
              <a:t>);</a:t>
            </a:r>
          </a:p>
          <a:p>
            <a:r>
              <a:rPr lang="en-US" b="1" dirty="0" smtClean="0">
                <a:solidFill>
                  <a:srgbClr val="0070C0"/>
                </a:solidFill>
                <a:latin typeface="Courier New" pitchFamily="-106" charset="0"/>
                <a:cs typeface="Courier New" pitchFamily="-106" charset="0"/>
              </a:rPr>
              <a:t>    &lt;/script&gt; </a:t>
            </a:r>
          </a:p>
          <a:p>
            <a:r>
              <a:rPr lang="en-US" b="1" dirty="0" smtClean="0">
                <a:solidFill>
                  <a:srgbClr val="0070C0"/>
                </a:solidFill>
                <a:latin typeface="Courier New" pitchFamily="-106" charset="0"/>
                <a:cs typeface="Courier New" pitchFamily="-106" charset="0"/>
              </a:rPr>
              <a:t>  &lt;/body&gt;</a:t>
            </a:r>
          </a:p>
          <a:p>
            <a:r>
              <a:rPr lang="en-US" b="1" dirty="0" smtClean="0">
                <a:solidFill>
                  <a:srgbClr val="0070C0"/>
                </a:solidFill>
                <a:latin typeface="Courier New" pitchFamily="-106" charset="0"/>
                <a:cs typeface="Courier New" pitchFamily="-106" charset="0"/>
              </a:rPr>
              <a:t>&lt;/html&gt;</a:t>
            </a:r>
            <a:endParaRPr lang="cs-CZ" dirty="0">
              <a:solidFill>
                <a:srgbClr val="0070C0"/>
              </a:solidFill>
              <a:latin typeface="Courier"/>
              <a:cs typeface="Courier"/>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en-US" smtClean="0"/>
              <a:t>By completing this course, you will be able to:</a:t>
            </a:r>
          </a:p>
          <a:p>
            <a:pPr lvl="1"/>
            <a:r>
              <a:rPr lang="en-US" smtClean="0"/>
              <a:t>Explain origins of JavaScript</a:t>
            </a:r>
          </a:p>
          <a:p>
            <a:pPr lvl="1"/>
            <a:r>
              <a:rPr lang="en-US" smtClean="0"/>
              <a:t>Describe how it works</a:t>
            </a:r>
          </a:p>
          <a:p>
            <a:pPr lvl="1"/>
            <a:r>
              <a:rPr lang="en-US" smtClean="0"/>
              <a:t>Explain its utility</a:t>
            </a:r>
          </a:p>
          <a:p>
            <a:pPr lvl="1"/>
            <a:r>
              <a:rPr lang="en-US" smtClean="0"/>
              <a:t>Develop basic JavaScript procedures</a:t>
            </a:r>
          </a:p>
          <a:p>
            <a:pPr lvl="1"/>
            <a:r>
              <a:rPr lang="en-US" smtClean="0"/>
              <a:t>Manipulate the DOM with JavaScript</a:t>
            </a:r>
          </a:p>
        </p:txBody>
      </p:sp>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smtClean="0">
                <a:ln>
                  <a:noFill/>
                </a:ln>
                <a:solidFill>
                  <a:schemeClr val="tx1"/>
                </a:solidFill>
                <a:effectLst/>
                <a:uLnTx/>
                <a:uFillTx/>
                <a:latin typeface="+mj-lt"/>
                <a:ea typeface="ＭＳ Ｐゴシック" pitchFamily="34" charset="-128"/>
                <a:cs typeface="ＭＳ Ｐゴシック" charset="0"/>
              </a:rPr>
              <a:t>Course objectives</a:t>
            </a:r>
          </a:p>
        </p:txBody>
      </p:sp>
      <p:sp>
        <p:nvSpPr>
          <p:cNvPr id="9" name="Espace réservé du contenu 3"/>
          <p:cNvSpPr txBox="1">
            <a:spLocks/>
          </p:cNvSpPr>
          <p:nvPr/>
        </p:nvSpPr>
        <p:spPr>
          <a:xfrm>
            <a:off x="1116013" y="0"/>
            <a:ext cx="7777162" cy="336550"/>
          </a:xfrm>
          <a:prstGeom prst="rect">
            <a:avLst/>
          </a:prstGeom>
        </p:spPr>
        <p:txBody>
          <a:bodyPr/>
          <a:lstStyle/>
          <a:p>
            <a:pPr marL="342900" marR="0" lvl="0" indent="-342900" algn="l" defTabSz="457200" rtl="0" eaLnBrk="0" fontAlgn="base" latinLnBrk="0" hangingPunct="0">
              <a:lnSpc>
                <a:spcPct val="100000"/>
              </a:lnSpc>
              <a:spcBef>
                <a:spcPct val="20000"/>
              </a:spcBef>
              <a:spcAft>
                <a:spcPct val="0"/>
              </a:spcAft>
              <a:buClrTx/>
              <a:buSzTx/>
              <a:tabLst/>
              <a:defRPr/>
            </a:pPr>
            <a:r>
              <a:rPr kumimoji="0" lang="en-US" b="0" i="0" u="none" strike="noStrike" kern="1200" cap="none" spc="0" normalizeH="0" baseline="0" smtClean="0">
                <a:ln>
                  <a:noFill/>
                </a:ln>
                <a:solidFill>
                  <a:schemeClr val="tx1"/>
                </a:solidFill>
                <a:effectLst/>
                <a:uLnTx/>
                <a:uFillTx/>
                <a:latin typeface="+mn-lt"/>
                <a:ea typeface="ＭＳ Ｐゴシック" pitchFamily="34" charset="-128"/>
                <a:cs typeface="ＭＳ Ｐゴシック" charset="0"/>
              </a:rPr>
              <a:t>JavaScript</a:t>
            </a:r>
          </a:p>
        </p:txBody>
      </p:sp>
      <p:pic>
        <p:nvPicPr>
          <p:cNvPr id="6"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Implementation of JavaScript code</a:t>
            </a:r>
            <a:endParaRPr lang="fr-FR" dirty="0"/>
          </a:p>
        </p:txBody>
      </p:sp>
      <p:sp>
        <p:nvSpPr>
          <p:cNvPr id="3" name="Espace réservé du contenu 2"/>
          <p:cNvSpPr>
            <a:spLocks noGrp="1"/>
          </p:cNvSpPr>
          <p:nvPr>
            <p:ph idx="1"/>
          </p:nvPr>
        </p:nvSpPr>
        <p:spPr/>
        <p:txBody>
          <a:bodyPr/>
          <a:lstStyle/>
          <a:p>
            <a:pPr lvl="0"/>
            <a:r>
              <a:rPr lang="en-US" dirty="0" smtClean="0"/>
              <a:t>Two places to declare JavaScript code:</a:t>
            </a:r>
          </a:p>
          <a:p>
            <a:pPr lvl="1"/>
            <a:r>
              <a:rPr lang="en-US" dirty="0" smtClean="0"/>
              <a:t>In HTML file directly between &lt;script&gt; markers:</a:t>
            </a:r>
          </a:p>
          <a:p>
            <a:pPr lvl="0"/>
            <a:endParaRPr lang="en-US" dirty="0" smtClean="0"/>
          </a:p>
          <a:p>
            <a:pPr lvl="0">
              <a:buNone/>
            </a:pPr>
            <a:endParaRPr lang="en-US" dirty="0" smtClean="0"/>
          </a:p>
          <a:p>
            <a:pPr lvl="1">
              <a:spcBef>
                <a:spcPts val="1800"/>
              </a:spcBef>
            </a:pPr>
            <a:r>
              <a:rPr lang="en-US" dirty="0" smtClean="0"/>
              <a:t>In an external script file (better most of the time):</a:t>
            </a:r>
            <a:endParaRPr lang="fr-FR" dirty="0"/>
          </a:p>
        </p:txBody>
      </p:sp>
      <p:sp>
        <p:nvSpPr>
          <p:cNvPr id="4" name="Espace réservé du contenu 3"/>
          <p:cNvSpPr>
            <a:spLocks noGrp="1"/>
          </p:cNvSpPr>
          <p:nvPr>
            <p:ph sz="quarter" idx="13"/>
          </p:nvPr>
        </p:nvSpPr>
        <p:spPr/>
        <p:txBody>
          <a:bodyPr/>
          <a:lstStyle/>
          <a:p>
            <a:r>
              <a:rPr lang="fr-FR" dirty="0" smtClean="0"/>
              <a:t>Basic notions</a:t>
            </a:r>
            <a:endParaRPr lang="fr-FR" dirty="0"/>
          </a:p>
        </p:txBody>
      </p:sp>
      <p:sp>
        <p:nvSpPr>
          <p:cNvPr id="5" name="Rectangle à coins arrondis 4"/>
          <p:cNvSpPr/>
          <p:nvPr/>
        </p:nvSpPr>
        <p:spPr>
          <a:xfrm>
            <a:off x="179388" y="2281437"/>
            <a:ext cx="8785225" cy="1080119"/>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70C0"/>
                </a:solidFill>
                <a:latin typeface="Courier New" pitchFamily="-106" charset="0"/>
                <a:cs typeface="Courier New" pitchFamily="-106" charset="0"/>
              </a:rPr>
              <a:t>&lt;script </a:t>
            </a:r>
            <a:r>
              <a:rPr lang="fr-FR" b="1" dirty="0" smtClean="0">
                <a:solidFill>
                  <a:srgbClr val="C00000"/>
                </a:solidFill>
                <a:latin typeface="Courier New" pitchFamily="-106" charset="0"/>
                <a:cs typeface="Courier New" pitchFamily="-106" charset="0"/>
              </a:rPr>
              <a:t>type</a:t>
            </a:r>
            <a:r>
              <a:rPr lang="fr-FR" b="1" dirty="0" smtClean="0">
                <a:solidFill>
                  <a:srgbClr val="5F5F5F"/>
                </a:solidFill>
                <a:latin typeface="Courier New" pitchFamily="-106" charset="0"/>
                <a:cs typeface="Courier New" pitchFamily="-106" charset="0"/>
              </a:rPr>
              <a:t>=</a:t>
            </a:r>
            <a:r>
              <a:rPr lang="fr-FR" b="1" dirty="0" smtClean="0">
                <a:solidFill>
                  <a:srgbClr val="808080"/>
                </a:solidFill>
                <a:latin typeface="Courier New" pitchFamily="-106" charset="0"/>
                <a:cs typeface="Courier New" pitchFamily="-106" charset="0"/>
              </a:rPr>
              <a:t>"</a:t>
            </a:r>
            <a:r>
              <a:rPr lang="fr-FR" b="1" dirty="0" err="1" smtClean="0">
                <a:solidFill>
                  <a:srgbClr val="00B050"/>
                </a:solidFill>
                <a:latin typeface="Courier New" pitchFamily="-106" charset="0"/>
                <a:cs typeface="Courier New" pitchFamily="-106" charset="0"/>
              </a:rPr>
              <a:t>text</a:t>
            </a:r>
            <a:r>
              <a:rPr lang="fr-FR" b="1" dirty="0" smtClean="0">
                <a:solidFill>
                  <a:srgbClr val="00B050"/>
                </a:solidFill>
                <a:latin typeface="Courier New" pitchFamily="-106" charset="0"/>
                <a:cs typeface="Courier New" pitchFamily="-106" charset="0"/>
              </a:rPr>
              <a:t>/</a:t>
            </a:r>
            <a:r>
              <a:rPr lang="fr-FR" b="1" dirty="0" err="1" smtClean="0">
                <a:solidFill>
                  <a:srgbClr val="00B050"/>
                </a:solidFill>
                <a:latin typeface="Courier New" pitchFamily="-106" charset="0"/>
                <a:cs typeface="Courier New" pitchFamily="-106" charset="0"/>
              </a:rPr>
              <a:t>javascript</a:t>
            </a:r>
            <a:r>
              <a:rPr lang="fr-FR" b="1" dirty="0" smtClean="0">
                <a:solidFill>
                  <a:srgbClr val="808080"/>
                </a:solidFill>
                <a:latin typeface="Courier New" pitchFamily="-106" charset="0"/>
                <a:cs typeface="Courier New" pitchFamily="-106" charset="0"/>
              </a:rPr>
              <a:t>"</a:t>
            </a:r>
            <a:r>
              <a:rPr lang="fr-FR" b="1" dirty="0" smtClean="0">
                <a:solidFill>
                  <a:srgbClr val="0070C0"/>
                </a:solidFill>
                <a:latin typeface="Courier New" pitchFamily="-106" charset="0"/>
                <a:cs typeface="Courier New" pitchFamily="-106" charset="0"/>
              </a:rPr>
              <a:t>&gt; </a:t>
            </a:r>
            <a:r>
              <a:rPr lang="fr-FR" b="1" dirty="0" smtClean="0">
                <a:latin typeface="Courier New" pitchFamily="-106" charset="0"/>
                <a:cs typeface="Courier New" pitchFamily="-106" charset="0"/>
              </a:rPr>
              <a:t/>
            </a:r>
            <a:br>
              <a:rPr lang="fr-FR" b="1" dirty="0" smtClean="0">
                <a:latin typeface="Courier New" pitchFamily="-106" charset="0"/>
                <a:cs typeface="Courier New" pitchFamily="-106" charset="0"/>
              </a:rPr>
            </a:br>
            <a:r>
              <a:rPr lang="fr-FR" b="1" dirty="0" smtClean="0">
                <a:latin typeface="Courier New" pitchFamily="-106" charset="0"/>
                <a:cs typeface="Courier New" pitchFamily="-106" charset="0"/>
              </a:rPr>
              <a:t>    </a:t>
            </a:r>
            <a:r>
              <a:rPr lang="fr-FR" b="1" dirty="0" smtClean="0">
                <a:solidFill>
                  <a:srgbClr val="0070C0"/>
                </a:solidFill>
                <a:latin typeface="Courier New" pitchFamily="-106" charset="0"/>
                <a:cs typeface="Courier New" pitchFamily="-106" charset="0"/>
              </a:rPr>
              <a:t>var</a:t>
            </a:r>
            <a:r>
              <a:rPr lang="fr-FR" b="1" dirty="0" smtClean="0">
                <a:solidFill>
                  <a:srgbClr val="5F5F5F"/>
                </a:solidFill>
                <a:latin typeface="Courier New" pitchFamily="-106" charset="0"/>
                <a:cs typeface="Courier New" pitchFamily="-106" charset="0"/>
              </a:rPr>
              <a:t> </a:t>
            </a:r>
            <a:r>
              <a:rPr lang="fr-FR" b="1" dirty="0" err="1" smtClean="0">
                <a:solidFill>
                  <a:srgbClr val="262626"/>
                </a:solidFill>
                <a:latin typeface="Courier New" pitchFamily="-106" charset="0"/>
                <a:cs typeface="Courier New" pitchFamily="-106" charset="0"/>
              </a:rPr>
              <a:t>name</a:t>
            </a:r>
            <a:r>
              <a:rPr lang="fr-FR" b="1" dirty="0" smtClean="0">
                <a:solidFill>
                  <a:srgbClr val="262626"/>
                </a:solidFill>
                <a:latin typeface="Courier New" pitchFamily="-106" charset="0"/>
                <a:cs typeface="Courier New" pitchFamily="-106" charset="0"/>
              </a:rPr>
              <a:t> = </a:t>
            </a:r>
            <a:r>
              <a:rPr lang="fr-FR" b="1" dirty="0" smtClean="0">
                <a:solidFill>
                  <a:srgbClr val="808080"/>
                </a:solidFill>
                <a:latin typeface="Courier New" pitchFamily="-106" charset="0"/>
                <a:cs typeface="Courier New" pitchFamily="-106" charset="0"/>
              </a:rPr>
              <a:t>"</a:t>
            </a:r>
            <a:r>
              <a:rPr lang="fr-FR" b="1" dirty="0" smtClean="0">
                <a:solidFill>
                  <a:srgbClr val="00B050"/>
                </a:solidFill>
                <a:latin typeface="Courier New" pitchFamily="-106" charset="0"/>
                <a:cs typeface="Courier New" pitchFamily="-106" charset="0"/>
              </a:rPr>
              <a:t>Grima</a:t>
            </a:r>
            <a:r>
              <a:rPr lang="fr-FR" b="1" dirty="0" smtClean="0">
                <a:solidFill>
                  <a:srgbClr val="808080"/>
                </a:solidFill>
                <a:latin typeface="Courier New" pitchFamily="-106" charset="0"/>
                <a:cs typeface="Courier New" pitchFamily="-106" charset="0"/>
              </a:rPr>
              <a:t>"</a:t>
            </a:r>
            <a:r>
              <a:rPr lang="fr-FR" b="1" dirty="0" smtClean="0">
                <a:solidFill>
                  <a:srgbClr val="262626"/>
                </a:solidFill>
                <a:latin typeface="Courier New" pitchFamily="-106" charset="0"/>
                <a:cs typeface="Courier New" pitchFamily="-106" charset="0"/>
              </a:rPr>
              <a:t>;</a:t>
            </a:r>
            <a:r>
              <a:rPr lang="fr-FR" b="1" dirty="0" smtClean="0">
                <a:latin typeface="Courier New" pitchFamily="-106" charset="0"/>
                <a:cs typeface="Courier New" pitchFamily="-106" charset="0"/>
              </a:rPr>
              <a:t/>
            </a:r>
            <a:br>
              <a:rPr lang="fr-FR" b="1" dirty="0" smtClean="0">
                <a:latin typeface="Courier New" pitchFamily="-106" charset="0"/>
                <a:cs typeface="Courier New" pitchFamily="-106" charset="0"/>
              </a:rPr>
            </a:br>
            <a:r>
              <a:rPr lang="fr-FR" b="1" dirty="0" smtClean="0">
                <a:solidFill>
                  <a:srgbClr val="0070C0"/>
                </a:solidFill>
                <a:latin typeface="Courier New" pitchFamily="-106" charset="0"/>
                <a:cs typeface="Courier New" pitchFamily="-106" charset="0"/>
              </a:rPr>
              <a:t>&lt;/script&gt;</a:t>
            </a:r>
            <a:endParaRPr lang="fr-FR" b="1" dirty="0">
              <a:solidFill>
                <a:srgbClr val="0070C0"/>
              </a:solidFill>
              <a:latin typeface="Courier New" pitchFamily="-106" charset="0"/>
              <a:cs typeface="Courier New" pitchFamily="-106" charset="0"/>
            </a:endParaRPr>
          </a:p>
        </p:txBody>
      </p:sp>
      <p:sp>
        <p:nvSpPr>
          <p:cNvPr id="6" name="Rectangle à coins arrondis 5"/>
          <p:cNvSpPr/>
          <p:nvPr/>
        </p:nvSpPr>
        <p:spPr>
          <a:xfrm>
            <a:off x="179512" y="4225652"/>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70C0"/>
                </a:solidFill>
                <a:latin typeface="Courier New" pitchFamily="-106" charset="0"/>
                <a:cs typeface="Courier New" pitchFamily="-106" charset="0"/>
              </a:rPr>
              <a:t>&lt;script </a:t>
            </a:r>
            <a:r>
              <a:rPr lang="fr-FR" b="1" dirty="0" smtClean="0">
                <a:solidFill>
                  <a:srgbClr val="C00000"/>
                </a:solidFill>
                <a:latin typeface="Courier New" pitchFamily="-106" charset="0"/>
                <a:cs typeface="Courier New" pitchFamily="-106" charset="0"/>
              </a:rPr>
              <a:t>type</a:t>
            </a:r>
            <a:r>
              <a:rPr lang="fr-FR" b="1" dirty="0" smtClean="0">
                <a:solidFill>
                  <a:srgbClr val="5F5F5F"/>
                </a:solidFill>
                <a:latin typeface="Courier New" pitchFamily="-106" charset="0"/>
                <a:cs typeface="Courier New" pitchFamily="-106" charset="0"/>
              </a:rPr>
              <a:t>=</a:t>
            </a:r>
            <a:r>
              <a:rPr lang="fr-FR" b="1" dirty="0" smtClean="0">
                <a:solidFill>
                  <a:srgbClr val="808080"/>
                </a:solidFill>
                <a:latin typeface="Courier New" pitchFamily="-106" charset="0"/>
                <a:cs typeface="Courier New" pitchFamily="-106" charset="0"/>
              </a:rPr>
              <a:t>"</a:t>
            </a:r>
            <a:r>
              <a:rPr lang="fr-FR" b="1" dirty="0" err="1" smtClean="0">
                <a:solidFill>
                  <a:srgbClr val="00B050"/>
                </a:solidFill>
                <a:latin typeface="Courier New" pitchFamily="-106" charset="0"/>
                <a:cs typeface="Courier New" pitchFamily="-106" charset="0"/>
              </a:rPr>
              <a:t>text</a:t>
            </a:r>
            <a:r>
              <a:rPr lang="fr-FR" b="1" dirty="0" smtClean="0">
                <a:solidFill>
                  <a:srgbClr val="00B050"/>
                </a:solidFill>
                <a:latin typeface="Courier New" pitchFamily="-106" charset="0"/>
                <a:cs typeface="Courier New" pitchFamily="-106" charset="0"/>
              </a:rPr>
              <a:t>/</a:t>
            </a:r>
            <a:r>
              <a:rPr lang="fr-FR" b="1" dirty="0" err="1" smtClean="0">
                <a:solidFill>
                  <a:srgbClr val="00B050"/>
                </a:solidFill>
                <a:latin typeface="Courier New" pitchFamily="-106" charset="0"/>
                <a:cs typeface="Courier New" pitchFamily="-106" charset="0"/>
              </a:rPr>
              <a:t>javascript</a:t>
            </a:r>
            <a:r>
              <a:rPr lang="fr-FR" b="1" dirty="0" smtClean="0">
                <a:solidFill>
                  <a:srgbClr val="808080"/>
                </a:solidFill>
                <a:latin typeface="Courier New" pitchFamily="-106" charset="0"/>
                <a:cs typeface="Courier New" pitchFamily="-106" charset="0"/>
              </a:rPr>
              <a:t>" </a:t>
            </a:r>
            <a:r>
              <a:rPr lang="fr-FR" b="1" dirty="0" err="1" smtClean="0">
                <a:solidFill>
                  <a:srgbClr val="C00000"/>
                </a:solidFill>
                <a:latin typeface="Courier New" pitchFamily="-106" charset="0"/>
                <a:cs typeface="Courier New" pitchFamily="-106" charset="0"/>
              </a:rPr>
              <a:t>src</a:t>
            </a:r>
            <a:r>
              <a:rPr lang="fr-FR" b="1" dirty="0" smtClean="0">
                <a:solidFill>
                  <a:srgbClr val="808080"/>
                </a:solidFill>
                <a:latin typeface="Courier New" pitchFamily="-106" charset="0"/>
                <a:cs typeface="Courier New" pitchFamily="-106" charset="0"/>
              </a:rPr>
              <a:t>="</a:t>
            </a:r>
            <a:r>
              <a:rPr lang="fr-FR" b="1" dirty="0" smtClean="0">
                <a:solidFill>
                  <a:srgbClr val="00B050"/>
                </a:solidFill>
                <a:latin typeface="Courier New" pitchFamily="-106" charset="0"/>
                <a:cs typeface="Courier New" pitchFamily="-106" charset="0"/>
              </a:rPr>
              <a:t>script.js</a:t>
            </a:r>
            <a:r>
              <a:rPr lang="fr-FR" b="1" dirty="0" smtClean="0">
                <a:solidFill>
                  <a:srgbClr val="808080"/>
                </a:solidFill>
                <a:latin typeface="Courier New" pitchFamily="-106" charset="0"/>
                <a:cs typeface="Courier New" pitchFamily="-106" charset="0"/>
              </a:rPr>
              <a:t>"</a:t>
            </a:r>
            <a:r>
              <a:rPr lang="fr-FR" b="1" dirty="0" smtClean="0">
                <a:solidFill>
                  <a:srgbClr val="0070C0"/>
                </a:solidFill>
                <a:latin typeface="Courier New" pitchFamily="-106" charset="0"/>
                <a:cs typeface="Courier New" pitchFamily="-106" charset="0"/>
              </a:rPr>
              <a:t>&gt;&lt;/script&gt;</a:t>
            </a:r>
            <a:endParaRPr lang="fr-FR" b="1" dirty="0">
              <a:solidFill>
                <a:srgbClr val="0070C0"/>
              </a:solidFill>
              <a:latin typeface="Courier New" pitchFamily="-106" charset="0"/>
              <a:cs typeface="Courier New" pitchFamily="-106" charset="0"/>
            </a:endParaRPr>
          </a:p>
        </p:txBody>
      </p:sp>
      <p:pic>
        <p:nvPicPr>
          <p:cNvPr id="8"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Syntax</a:t>
            </a:r>
            <a:r>
              <a:rPr lang="fr-FR" dirty="0" smtClean="0"/>
              <a:t> </a:t>
            </a:r>
            <a:r>
              <a:rPr lang="fr-FR" dirty="0" err="1" smtClean="0"/>
              <a:t>rules</a:t>
            </a:r>
            <a:r>
              <a:rPr lang="fr-FR" dirty="0" smtClean="0"/>
              <a:t> and basics</a:t>
            </a:r>
            <a:endParaRPr lang="fr-FR" dirty="0"/>
          </a:p>
        </p:txBody>
      </p:sp>
      <p:sp>
        <p:nvSpPr>
          <p:cNvPr id="3" name="Espace réservé du contenu 2"/>
          <p:cNvSpPr>
            <a:spLocks noGrp="1"/>
          </p:cNvSpPr>
          <p:nvPr>
            <p:ph idx="1"/>
          </p:nvPr>
        </p:nvSpPr>
        <p:spPr/>
        <p:txBody>
          <a:bodyPr/>
          <a:lstStyle/>
          <a:p>
            <a:r>
              <a:rPr lang="en-US" dirty="0" smtClean="0"/>
              <a:t>An instruction ends up properly with a semicolon:</a:t>
            </a:r>
          </a:p>
          <a:p>
            <a:endParaRPr lang="en-US" dirty="0" smtClean="0"/>
          </a:p>
          <a:p>
            <a:pPr>
              <a:buNone/>
            </a:pPr>
            <a:endParaRPr lang="en-US" dirty="0" smtClean="0"/>
          </a:p>
          <a:p>
            <a:endParaRPr lang="en-US" dirty="0" smtClean="0"/>
          </a:p>
          <a:p>
            <a:r>
              <a:rPr lang="en-US" dirty="0" smtClean="0"/>
              <a:t>Possible to put on the same line several instructions</a:t>
            </a:r>
          </a:p>
          <a:p>
            <a:endParaRPr lang="fr-FR" dirty="0"/>
          </a:p>
        </p:txBody>
      </p:sp>
      <p:sp>
        <p:nvSpPr>
          <p:cNvPr id="4" name="Espace réservé du contenu 3"/>
          <p:cNvSpPr>
            <a:spLocks noGrp="1"/>
          </p:cNvSpPr>
          <p:nvPr>
            <p:ph sz="quarter" idx="13"/>
          </p:nvPr>
        </p:nvSpPr>
        <p:spPr/>
        <p:txBody>
          <a:bodyPr/>
          <a:lstStyle/>
          <a:p>
            <a:r>
              <a:rPr lang="fr-FR" dirty="0" smtClean="0"/>
              <a:t>Basic notions</a:t>
            </a:r>
            <a:endParaRPr lang="fr-FR" dirty="0"/>
          </a:p>
        </p:txBody>
      </p:sp>
      <p:sp>
        <p:nvSpPr>
          <p:cNvPr id="5" name="Rectangle à coins arrondis 4"/>
          <p:cNvSpPr/>
          <p:nvPr/>
        </p:nvSpPr>
        <p:spPr>
          <a:xfrm>
            <a:off x="179388" y="2353443"/>
            <a:ext cx="8785225" cy="1512169"/>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spcAft>
                <a:spcPts val="600"/>
              </a:spcAft>
            </a:pPr>
            <a:r>
              <a:rPr lang="fr-FR" b="1" dirty="0" smtClean="0">
                <a:solidFill>
                  <a:srgbClr val="0070C0"/>
                </a:solidFill>
                <a:latin typeface="Courier New" pitchFamily="-106" charset="0"/>
                <a:cs typeface="Courier New" pitchFamily="-106" charset="0"/>
              </a:rPr>
              <a:t>&lt;script </a:t>
            </a:r>
            <a:r>
              <a:rPr lang="fr-FR" b="1" dirty="0" smtClean="0">
                <a:solidFill>
                  <a:srgbClr val="C00000"/>
                </a:solidFill>
                <a:latin typeface="Courier New" pitchFamily="-106" charset="0"/>
                <a:cs typeface="Courier New" pitchFamily="-106" charset="0"/>
              </a:rPr>
              <a:t>type</a:t>
            </a:r>
            <a:r>
              <a:rPr lang="fr-FR" b="1" dirty="0" smtClean="0">
                <a:solidFill>
                  <a:srgbClr val="5F5F5F"/>
                </a:solidFill>
                <a:latin typeface="Courier New" pitchFamily="-106" charset="0"/>
                <a:cs typeface="Courier New" pitchFamily="-106" charset="0"/>
              </a:rPr>
              <a:t>=</a:t>
            </a:r>
            <a:r>
              <a:rPr lang="fr-FR" b="1" dirty="0" smtClean="0">
                <a:solidFill>
                  <a:srgbClr val="808080"/>
                </a:solidFill>
                <a:latin typeface="Courier New" pitchFamily="-106" charset="0"/>
                <a:cs typeface="Courier New" pitchFamily="-106" charset="0"/>
              </a:rPr>
              <a:t>"</a:t>
            </a:r>
            <a:r>
              <a:rPr lang="fr-FR" b="1" dirty="0" err="1" smtClean="0">
                <a:solidFill>
                  <a:srgbClr val="00B050"/>
                </a:solidFill>
                <a:latin typeface="Courier New" pitchFamily="-106" charset="0"/>
                <a:cs typeface="Courier New" pitchFamily="-106" charset="0"/>
              </a:rPr>
              <a:t>text</a:t>
            </a:r>
            <a:r>
              <a:rPr lang="fr-FR" b="1" dirty="0" smtClean="0">
                <a:solidFill>
                  <a:srgbClr val="00B050"/>
                </a:solidFill>
                <a:latin typeface="Courier New" pitchFamily="-106" charset="0"/>
                <a:cs typeface="Courier New" pitchFamily="-106" charset="0"/>
              </a:rPr>
              <a:t>/</a:t>
            </a:r>
            <a:r>
              <a:rPr lang="fr-FR" b="1" dirty="0" err="1" smtClean="0">
                <a:solidFill>
                  <a:srgbClr val="00B050"/>
                </a:solidFill>
                <a:latin typeface="Courier New" pitchFamily="-106" charset="0"/>
                <a:cs typeface="Courier New" pitchFamily="-106" charset="0"/>
              </a:rPr>
              <a:t>javascript</a:t>
            </a:r>
            <a:r>
              <a:rPr lang="fr-FR" b="1" dirty="0" smtClean="0">
                <a:solidFill>
                  <a:srgbClr val="808080"/>
                </a:solidFill>
                <a:latin typeface="Courier New" pitchFamily="-106" charset="0"/>
                <a:cs typeface="Courier New" pitchFamily="-106" charset="0"/>
              </a:rPr>
              <a:t>"</a:t>
            </a:r>
            <a:r>
              <a:rPr lang="fr-FR" b="1" dirty="0" smtClean="0">
                <a:solidFill>
                  <a:srgbClr val="0070C0"/>
                </a:solidFill>
                <a:latin typeface="Courier New" pitchFamily="-106" charset="0"/>
                <a:cs typeface="Courier New" pitchFamily="-106" charset="0"/>
              </a:rPr>
              <a:t>&gt;</a:t>
            </a:r>
            <a:endParaRPr lang="fr-FR" b="1" dirty="0" smtClean="0">
              <a:solidFill>
                <a:srgbClr val="5F5F5F"/>
              </a:solidFill>
              <a:latin typeface="Courier New" pitchFamily="-106" charset="0"/>
              <a:cs typeface="Courier New" pitchFamily="-106" charset="0"/>
            </a:endParaRPr>
          </a:p>
          <a:p>
            <a:pPr>
              <a:spcAft>
                <a:spcPts val="600"/>
              </a:spcAft>
            </a:pPr>
            <a:r>
              <a:rPr lang="fr-FR" b="1" dirty="0" smtClean="0">
                <a:solidFill>
                  <a:srgbClr val="5F5F5F"/>
                </a:solidFill>
                <a:latin typeface="Courier New" pitchFamily="-106" charset="0"/>
                <a:cs typeface="Courier New" pitchFamily="-106" charset="0"/>
              </a:rPr>
              <a:t>	</a:t>
            </a:r>
            <a:r>
              <a:rPr lang="fr-FR" b="1" dirty="0" smtClean="0">
                <a:solidFill>
                  <a:schemeClr val="tx1"/>
                </a:solidFill>
                <a:latin typeface="Courier New" pitchFamily="-106" charset="0"/>
                <a:cs typeface="Courier New" pitchFamily="-106" charset="0"/>
              </a:rPr>
              <a:t>Instruction_1;</a:t>
            </a:r>
          </a:p>
          <a:p>
            <a:pPr>
              <a:spcAft>
                <a:spcPts val="600"/>
              </a:spcAft>
            </a:pPr>
            <a:r>
              <a:rPr lang="fr-FR" b="1" dirty="0" smtClean="0">
                <a:solidFill>
                  <a:schemeClr val="tx1"/>
                </a:solidFill>
                <a:latin typeface="Courier New" pitchFamily="-106" charset="0"/>
                <a:cs typeface="Courier New" pitchFamily="-106" charset="0"/>
              </a:rPr>
              <a:t>	Instruction_2; Instruction_3;</a:t>
            </a:r>
          </a:p>
          <a:p>
            <a:pPr>
              <a:spcAft>
                <a:spcPts val="600"/>
              </a:spcAft>
            </a:pPr>
            <a:r>
              <a:rPr lang="fr-FR" b="1" dirty="0" smtClean="0">
                <a:solidFill>
                  <a:srgbClr val="0070C0"/>
                </a:solidFill>
                <a:latin typeface="Courier New" pitchFamily="-106" charset="0"/>
                <a:cs typeface="Courier New" pitchFamily="-106" charset="0"/>
              </a:rPr>
              <a:t>&lt;/script&gt;</a:t>
            </a:r>
            <a:endParaRPr lang="fr-FR" b="1" dirty="0">
              <a:solidFill>
                <a:srgbClr val="0070C0"/>
              </a:solidFill>
              <a:latin typeface="Courier New" pitchFamily="-106" charset="0"/>
              <a:cs typeface="Courier New" pitchFamily="-106" charset="0"/>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Syntax</a:t>
            </a:r>
            <a:r>
              <a:rPr lang="fr-FR" dirty="0" smtClean="0"/>
              <a:t> </a:t>
            </a:r>
            <a:r>
              <a:rPr lang="fr-FR" dirty="0" err="1" smtClean="0"/>
              <a:t>rules</a:t>
            </a:r>
            <a:r>
              <a:rPr lang="fr-FR" dirty="0" smtClean="0"/>
              <a:t> and basics</a:t>
            </a:r>
            <a:endParaRPr lang="fr-FR" dirty="0"/>
          </a:p>
        </p:txBody>
      </p:sp>
      <p:sp>
        <p:nvSpPr>
          <p:cNvPr id="3" name="Espace réservé du contenu 2"/>
          <p:cNvSpPr>
            <a:spLocks noGrp="1"/>
          </p:cNvSpPr>
          <p:nvPr>
            <p:ph idx="1"/>
          </p:nvPr>
        </p:nvSpPr>
        <p:spPr/>
        <p:txBody>
          <a:bodyPr/>
          <a:lstStyle/>
          <a:p>
            <a:pPr marL="0" indent="0">
              <a:buNone/>
            </a:pPr>
            <a:r>
              <a:rPr lang="en-US" dirty="0" smtClean="0"/>
              <a:t>We create a single line comment with </a:t>
            </a:r>
            <a:r>
              <a:rPr lang="en-US" b="1" dirty="0" smtClean="0"/>
              <a:t>//,</a:t>
            </a:r>
            <a:r>
              <a:rPr lang="en-US" dirty="0" smtClean="0"/>
              <a:t> multi-lines between </a:t>
            </a:r>
            <a:r>
              <a:rPr lang="en-US" b="1" dirty="0" smtClean="0"/>
              <a:t>/* and</a:t>
            </a:r>
            <a:r>
              <a:rPr lang="en-US" dirty="0" smtClean="0"/>
              <a:t> </a:t>
            </a:r>
            <a:r>
              <a:rPr lang="en-US" b="1" dirty="0" smtClean="0"/>
              <a:t>*/</a:t>
            </a:r>
          </a:p>
          <a:p>
            <a:endParaRPr lang="fr-FR" dirty="0" smtClean="0"/>
          </a:p>
          <a:p>
            <a:endParaRPr lang="fr-FR" dirty="0"/>
          </a:p>
        </p:txBody>
      </p:sp>
      <p:sp>
        <p:nvSpPr>
          <p:cNvPr id="4" name="Espace réservé du contenu 3"/>
          <p:cNvSpPr>
            <a:spLocks noGrp="1"/>
          </p:cNvSpPr>
          <p:nvPr>
            <p:ph sz="quarter" idx="13"/>
          </p:nvPr>
        </p:nvSpPr>
        <p:spPr/>
        <p:txBody>
          <a:bodyPr/>
          <a:lstStyle/>
          <a:p>
            <a:r>
              <a:rPr lang="fr-FR" dirty="0" smtClean="0"/>
              <a:t>Basic notions</a:t>
            </a:r>
            <a:endParaRPr lang="fr-FR" dirty="0"/>
          </a:p>
        </p:txBody>
      </p:sp>
      <p:sp>
        <p:nvSpPr>
          <p:cNvPr id="5" name="Rectangle à coins arrondis 4"/>
          <p:cNvSpPr/>
          <p:nvPr/>
        </p:nvSpPr>
        <p:spPr>
          <a:xfrm>
            <a:off x="179388" y="2569469"/>
            <a:ext cx="8785225" cy="216024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70C0"/>
                </a:solidFill>
                <a:latin typeface="Courier New" pitchFamily="-106" charset="0"/>
                <a:cs typeface="Courier New" pitchFamily="-106" charset="0"/>
              </a:rPr>
              <a:t>&lt;script </a:t>
            </a:r>
            <a:r>
              <a:rPr lang="fr-FR" b="1" dirty="0" smtClean="0">
                <a:solidFill>
                  <a:srgbClr val="C00000"/>
                </a:solidFill>
                <a:latin typeface="Courier New" pitchFamily="-106" charset="0"/>
                <a:cs typeface="Courier New" pitchFamily="-106" charset="0"/>
              </a:rPr>
              <a:t>type</a:t>
            </a:r>
            <a:r>
              <a:rPr lang="fr-FR" b="1" dirty="0" smtClean="0">
                <a:solidFill>
                  <a:srgbClr val="5F5F5F"/>
                </a:solidFill>
                <a:latin typeface="Courier New" pitchFamily="-106" charset="0"/>
                <a:cs typeface="Courier New" pitchFamily="-106" charset="0"/>
              </a:rPr>
              <a:t>=</a:t>
            </a:r>
            <a:r>
              <a:rPr lang="fr-FR" b="1" dirty="0" smtClean="0">
                <a:solidFill>
                  <a:srgbClr val="808080"/>
                </a:solidFill>
                <a:latin typeface="Courier New" pitchFamily="-106" charset="0"/>
                <a:cs typeface="Courier New" pitchFamily="-106" charset="0"/>
              </a:rPr>
              <a:t>"</a:t>
            </a:r>
            <a:r>
              <a:rPr lang="fr-FR" b="1" dirty="0" err="1" smtClean="0">
                <a:solidFill>
                  <a:srgbClr val="00B050"/>
                </a:solidFill>
                <a:latin typeface="Courier New" pitchFamily="-106" charset="0"/>
                <a:cs typeface="Courier New" pitchFamily="-106" charset="0"/>
              </a:rPr>
              <a:t>text</a:t>
            </a:r>
            <a:r>
              <a:rPr lang="fr-FR" b="1" dirty="0" smtClean="0">
                <a:solidFill>
                  <a:srgbClr val="00B050"/>
                </a:solidFill>
                <a:latin typeface="Courier New" pitchFamily="-106" charset="0"/>
                <a:cs typeface="Courier New" pitchFamily="-106" charset="0"/>
              </a:rPr>
              <a:t>/</a:t>
            </a:r>
            <a:r>
              <a:rPr lang="fr-FR" b="1" dirty="0" err="1" smtClean="0">
                <a:solidFill>
                  <a:srgbClr val="00B050"/>
                </a:solidFill>
                <a:latin typeface="Courier New" pitchFamily="-106" charset="0"/>
                <a:cs typeface="Courier New" pitchFamily="-106" charset="0"/>
              </a:rPr>
              <a:t>javascript</a:t>
            </a:r>
            <a:r>
              <a:rPr lang="fr-FR" b="1" dirty="0" smtClean="0">
                <a:solidFill>
                  <a:srgbClr val="808080"/>
                </a:solidFill>
                <a:latin typeface="Courier New" pitchFamily="-106" charset="0"/>
                <a:cs typeface="Courier New" pitchFamily="-106" charset="0"/>
              </a:rPr>
              <a:t>"</a:t>
            </a:r>
            <a:r>
              <a:rPr lang="fr-FR" b="1" dirty="0" smtClean="0">
                <a:solidFill>
                  <a:srgbClr val="0070C0"/>
                </a:solidFill>
                <a:latin typeface="Courier New" pitchFamily="-106" charset="0"/>
                <a:cs typeface="Courier New" pitchFamily="-106" charset="0"/>
              </a:rPr>
              <a:t>&gt;</a:t>
            </a:r>
          </a:p>
          <a:p>
            <a:pPr lvl="1"/>
            <a:r>
              <a:rPr lang="fr-FR" b="1" dirty="0" smtClean="0">
                <a:solidFill>
                  <a:srgbClr val="479B8F"/>
                </a:solidFill>
                <a:latin typeface="Courier New" pitchFamily="-106" charset="0"/>
                <a:cs typeface="Courier New" pitchFamily="-106" charset="0"/>
              </a:rPr>
              <a:t>// Single line comment</a:t>
            </a:r>
          </a:p>
          <a:p>
            <a:pPr lvl="1"/>
            <a:r>
              <a:rPr lang="fr-FR" b="1" dirty="0" smtClean="0">
                <a:solidFill>
                  <a:srgbClr val="479B8F"/>
                </a:solidFill>
                <a:latin typeface="Courier New" pitchFamily="-106" charset="0"/>
                <a:cs typeface="Courier New" pitchFamily="-106" charset="0"/>
              </a:rPr>
              <a:t>/*  Multi</a:t>
            </a:r>
          </a:p>
          <a:p>
            <a:pPr lvl="1"/>
            <a:r>
              <a:rPr lang="fr-FR" b="1" dirty="0" smtClean="0">
                <a:solidFill>
                  <a:srgbClr val="479B8F"/>
                </a:solidFill>
                <a:latin typeface="Courier New" pitchFamily="-106" charset="0"/>
                <a:cs typeface="Courier New" pitchFamily="-106" charset="0"/>
              </a:rPr>
              <a:t>    line</a:t>
            </a:r>
          </a:p>
          <a:p>
            <a:pPr lvl="1"/>
            <a:r>
              <a:rPr lang="fr-FR" b="1" dirty="0" smtClean="0">
                <a:solidFill>
                  <a:srgbClr val="479B8F"/>
                </a:solidFill>
                <a:latin typeface="Courier New" pitchFamily="-106" charset="0"/>
                <a:cs typeface="Courier New" pitchFamily="-106" charset="0"/>
              </a:rPr>
              <a:t>    comment  */</a:t>
            </a:r>
            <a:endParaRPr lang="fr-FR" b="1" dirty="0" smtClean="0">
              <a:solidFill>
                <a:srgbClr val="5F5F5F"/>
              </a:solidFill>
              <a:latin typeface="Courier New" pitchFamily="-106" charset="0"/>
              <a:cs typeface="Courier New" pitchFamily="-106" charset="0"/>
            </a:endParaRPr>
          </a:p>
          <a:p>
            <a:r>
              <a:rPr lang="fr-FR" b="1" dirty="0" smtClean="0">
                <a:solidFill>
                  <a:srgbClr val="0070C0"/>
                </a:solidFill>
                <a:latin typeface="Courier New" pitchFamily="-106" charset="0"/>
                <a:cs typeface="Courier New" pitchFamily="-106" charset="0"/>
              </a:rPr>
              <a:t>&lt;/script&gt;</a:t>
            </a:r>
            <a:endParaRPr lang="fr-FR" b="1" dirty="0">
              <a:solidFill>
                <a:srgbClr val="0070C0"/>
              </a:solidFill>
              <a:latin typeface="Courier New" pitchFamily="-106" charset="0"/>
              <a:cs typeface="Courier New" pitchFamily="-106" charset="0"/>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Syntax rules and basics</a:t>
            </a:r>
            <a:endParaRPr lang="en-US"/>
          </a:p>
        </p:txBody>
      </p:sp>
      <p:sp>
        <p:nvSpPr>
          <p:cNvPr id="3" name="Espace réservé du contenu 2"/>
          <p:cNvSpPr>
            <a:spLocks noGrp="1"/>
          </p:cNvSpPr>
          <p:nvPr>
            <p:ph idx="1"/>
          </p:nvPr>
        </p:nvSpPr>
        <p:spPr/>
        <p:txBody>
          <a:bodyPr/>
          <a:lstStyle/>
          <a:p>
            <a:pPr>
              <a:buNone/>
            </a:pPr>
            <a:r>
              <a:rPr lang="en-US" dirty="0" smtClean="0"/>
              <a:t>To display text on the console:</a:t>
            </a:r>
          </a:p>
          <a:p>
            <a:pPr algn="ctr">
              <a:buNone/>
            </a:pPr>
            <a:r>
              <a:rPr lang="en-US" b="1" dirty="0" err="1" smtClean="0">
                <a:cs typeface="Courier New" pitchFamily="-106" charset="0"/>
              </a:rPr>
              <a:t>console.log</a:t>
            </a:r>
            <a:r>
              <a:rPr lang="en-US" b="1" dirty="0" smtClean="0">
                <a:cs typeface="Courier New" pitchFamily="-106" charset="0"/>
              </a:rPr>
              <a:t>()</a:t>
            </a:r>
            <a:endParaRPr lang="en-US" dirty="0" smtClean="0">
              <a:cs typeface="Courier New" pitchFamily="-106" charset="0"/>
            </a:endParaRPr>
          </a:p>
          <a:p>
            <a:endParaRPr lang="en-US" dirty="0"/>
          </a:p>
        </p:txBody>
      </p:sp>
      <p:sp>
        <p:nvSpPr>
          <p:cNvPr id="4" name="Espace réservé du contenu 3"/>
          <p:cNvSpPr>
            <a:spLocks noGrp="1"/>
          </p:cNvSpPr>
          <p:nvPr>
            <p:ph sz="quarter" idx="13"/>
          </p:nvPr>
        </p:nvSpPr>
        <p:spPr/>
        <p:txBody>
          <a:bodyPr/>
          <a:lstStyle/>
          <a:p>
            <a:r>
              <a:rPr lang="en-US" smtClean="0"/>
              <a:t>Basic notions</a:t>
            </a:r>
            <a:endParaRPr lang="en-US"/>
          </a:p>
        </p:txBody>
      </p:sp>
      <p:sp>
        <p:nvSpPr>
          <p:cNvPr id="5" name="Rectangle à coins arrondis 4"/>
          <p:cNvSpPr/>
          <p:nvPr/>
        </p:nvSpPr>
        <p:spPr>
          <a:xfrm>
            <a:off x="179388" y="2569469"/>
            <a:ext cx="8785225" cy="216024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smtClean="0">
                <a:solidFill>
                  <a:srgbClr val="0070C0"/>
                </a:solidFill>
                <a:latin typeface="Courier New" pitchFamily="-106" charset="0"/>
                <a:cs typeface="Courier New" pitchFamily="-106" charset="0"/>
              </a:rPr>
              <a:t>&lt;script </a:t>
            </a:r>
            <a:r>
              <a:rPr lang="en-US" b="1" smtClean="0">
                <a:solidFill>
                  <a:srgbClr val="C00000"/>
                </a:solidFill>
                <a:latin typeface="Courier New" pitchFamily="-106" charset="0"/>
                <a:cs typeface="Courier New" pitchFamily="-106" charset="0"/>
              </a:rPr>
              <a:t>type</a:t>
            </a:r>
            <a:r>
              <a:rPr lang="en-US" b="1" smtClean="0">
                <a:solidFill>
                  <a:srgbClr val="5F5F5F"/>
                </a:solidFill>
                <a:latin typeface="Courier New" pitchFamily="-106" charset="0"/>
                <a:cs typeface="Courier New" pitchFamily="-106" charset="0"/>
              </a:rPr>
              <a:t>=</a:t>
            </a:r>
            <a:r>
              <a:rPr lang="en-US" b="1" smtClean="0">
                <a:solidFill>
                  <a:srgbClr val="808080"/>
                </a:solidFill>
                <a:latin typeface="Courier New" pitchFamily="-106" charset="0"/>
                <a:cs typeface="Courier New" pitchFamily="-106" charset="0"/>
              </a:rPr>
              <a:t>"</a:t>
            </a:r>
            <a:r>
              <a:rPr lang="en-US" b="1" smtClean="0">
                <a:solidFill>
                  <a:srgbClr val="00B050"/>
                </a:solidFill>
                <a:latin typeface="Courier New" pitchFamily="-106" charset="0"/>
                <a:cs typeface="Courier New" pitchFamily="-106" charset="0"/>
              </a:rPr>
              <a:t>text/javascript</a:t>
            </a:r>
            <a:r>
              <a:rPr lang="en-US" b="1" smtClean="0">
                <a:solidFill>
                  <a:srgbClr val="808080"/>
                </a:solidFill>
                <a:latin typeface="Courier New" pitchFamily="-106" charset="0"/>
                <a:cs typeface="Courier New" pitchFamily="-106" charset="0"/>
              </a:rPr>
              <a:t>"</a:t>
            </a:r>
            <a:r>
              <a:rPr lang="en-US" b="1" smtClean="0">
                <a:solidFill>
                  <a:srgbClr val="0070C0"/>
                </a:solidFill>
                <a:latin typeface="Courier New" pitchFamily="-106" charset="0"/>
                <a:cs typeface="Courier New" pitchFamily="-106" charset="0"/>
              </a:rPr>
              <a:t>&gt;</a:t>
            </a:r>
          </a:p>
          <a:p>
            <a:endParaRPr lang="en-US" b="1" smtClean="0">
              <a:solidFill>
                <a:srgbClr val="0070C0"/>
              </a:solidFill>
              <a:latin typeface="Courier New" pitchFamily="-106" charset="0"/>
              <a:cs typeface="Courier New" pitchFamily="-106" charset="0"/>
            </a:endParaRPr>
          </a:p>
          <a:p>
            <a:pPr lvl="1"/>
            <a:r>
              <a:rPr lang="en-US" b="1" smtClean="0">
                <a:solidFill>
                  <a:srgbClr val="479B8F"/>
                </a:solidFill>
                <a:latin typeface="Courier New" pitchFamily="-106" charset="0"/>
                <a:cs typeface="Courier New" pitchFamily="-106" charset="0"/>
              </a:rPr>
              <a:t>// Displays Hello Universe!</a:t>
            </a:r>
          </a:p>
          <a:p>
            <a:pPr lvl="1"/>
            <a:r>
              <a:rPr lang="en-US" b="1" smtClean="0">
                <a:solidFill>
                  <a:srgbClr val="262626"/>
                </a:solidFill>
                <a:latin typeface="Courier New" pitchFamily="-106" charset="0"/>
                <a:cs typeface="Courier New" pitchFamily="-106" charset="0"/>
              </a:rPr>
              <a:t>console.log(</a:t>
            </a:r>
            <a:r>
              <a:rPr lang="en-US" b="1" smtClean="0">
                <a:solidFill>
                  <a:srgbClr val="808080"/>
                </a:solidFill>
                <a:latin typeface="Courier New" pitchFamily="-106" charset="0"/>
                <a:cs typeface="Courier New" pitchFamily="-106" charset="0"/>
              </a:rPr>
              <a:t>"</a:t>
            </a:r>
            <a:r>
              <a:rPr lang="en-US" b="1" smtClean="0">
                <a:solidFill>
                  <a:srgbClr val="00B050"/>
                </a:solidFill>
                <a:latin typeface="Courier New" pitchFamily="-106" charset="0"/>
                <a:cs typeface="Courier New" pitchFamily="-106" charset="0"/>
              </a:rPr>
              <a:t>Hello Universe!</a:t>
            </a:r>
            <a:r>
              <a:rPr lang="en-US" b="1" smtClean="0">
                <a:solidFill>
                  <a:srgbClr val="808080"/>
                </a:solidFill>
                <a:latin typeface="Courier New" pitchFamily="-106" charset="0"/>
                <a:cs typeface="Courier New" pitchFamily="-106" charset="0"/>
              </a:rPr>
              <a:t>"</a:t>
            </a:r>
            <a:r>
              <a:rPr lang="en-US" b="1" smtClean="0">
                <a:solidFill>
                  <a:srgbClr val="262626"/>
                </a:solidFill>
                <a:latin typeface="Courier New" pitchFamily="-106" charset="0"/>
                <a:cs typeface="Courier New" pitchFamily="-106" charset="0"/>
              </a:rPr>
              <a:t>);</a:t>
            </a:r>
          </a:p>
          <a:p>
            <a:pPr lvl="1"/>
            <a:endParaRPr lang="en-US" b="1" smtClean="0">
              <a:solidFill>
                <a:srgbClr val="262626"/>
              </a:solidFill>
              <a:latin typeface="Courier New" pitchFamily="-106" charset="0"/>
              <a:cs typeface="Courier New" pitchFamily="-106" charset="0"/>
            </a:endParaRPr>
          </a:p>
          <a:p>
            <a:r>
              <a:rPr lang="en-US" b="1" smtClean="0">
                <a:solidFill>
                  <a:srgbClr val="0070C0"/>
                </a:solidFill>
                <a:latin typeface="Courier New" pitchFamily="-106" charset="0"/>
                <a:cs typeface="Courier New" pitchFamily="-106" charset="0"/>
              </a:rPr>
              <a:t>&lt;/script&gt;</a:t>
            </a:r>
            <a:endParaRPr lang="en-US" b="1">
              <a:solidFill>
                <a:srgbClr val="0070C0"/>
              </a:solidFill>
              <a:latin typeface="Courier New" pitchFamily="-106" charset="0"/>
              <a:cs typeface="Courier New" pitchFamily="-106" charset="0"/>
            </a:endParaRPr>
          </a:p>
        </p:txBody>
      </p:sp>
      <p:pic>
        <p:nvPicPr>
          <p:cNvPr id="6" name="Picture 5" descr="Screen Shot 2012-07-17 at 3.20.30 PM.png"/>
          <p:cNvPicPr>
            <a:picLocks noChangeAspect="1"/>
          </p:cNvPicPr>
          <p:nvPr/>
        </p:nvPicPr>
        <p:blipFill rotWithShape="1">
          <a:blip r:embed="rId3">
            <a:extLst>
              <a:ext uri="{28A0092B-C50C-407E-A947-70E740481C1C}">
                <a14:useLocalDpi xmlns:a14="http://schemas.microsoft.com/office/drawing/2010/main" val="0"/>
              </a:ext>
            </a:extLst>
          </a:blip>
          <a:srcRect t="18120"/>
          <a:stretch/>
        </p:blipFill>
        <p:spPr>
          <a:xfrm>
            <a:off x="5683696" y="4107234"/>
            <a:ext cx="3352800" cy="1091878"/>
          </a:xfrm>
          <a:prstGeom prst="rect">
            <a:avLst/>
          </a:prstGeom>
          <a:ln>
            <a:solidFill>
              <a:schemeClr val="tx1"/>
            </a:solidFill>
          </a:ln>
        </p:spPr>
      </p:pic>
      <p:pic>
        <p:nvPicPr>
          <p:cNvPr id="8"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Syntax</a:t>
            </a:r>
            <a:r>
              <a:rPr lang="fr-FR" dirty="0" smtClean="0"/>
              <a:t> </a:t>
            </a:r>
            <a:r>
              <a:rPr lang="fr-FR" dirty="0" err="1" smtClean="0"/>
              <a:t>rules</a:t>
            </a:r>
            <a:r>
              <a:rPr lang="fr-FR" dirty="0" smtClean="0"/>
              <a:t> and basics</a:t>
            </a:r>
            <a:endParaRPr lang="fr-FR" dirty="0"/>
          </a:p>
        </p:txBody>
      </p:sp>
      <p:sp>
        <p:nvSpPr>
          <p:cNvPr id="3" name="Espace réservé du contenu 2"/>
          <p:cNvSpPr>
            <a:spLocks noGrp="1"/>
          </p:cNvSpPr>
          <p:nvPr>
            <p:ph idx="1"/>
          </p:nvPr>
        </p:nvSpPr>
        <p:spPr/>
        <p:txBody>
          <a:bodyPr/>
          <a:lstStyle/>
          <a:p>
            <a:pPr>
              <a:buNone/>
            </a:pPr>
            <a:r>
              <a:rPr lang="fr-FR" dirty="0" smtClean="0"/>
              <a:t>To display </a:t>
            </a:r>
            <a:r>
              <a:rPr lang="fr-FR" dirty="0" err="1" smtClean="0"/>
              <a:t>text</a:t>
            </a:r>
            <a:r>
              <a:rPr lang="fr-FR" dirty="0" smtClean="0"/>
              <a:t> on a web page:</a:t>
            </a:r>
          </a:p>
          <a:p>
            <a:pPr algn="ctr">
              <a:buNone/>
            </a:pPr>
            <a:r>
              <a:rPr lang="fr-FR" b="1" dirty="0" err="1" smtClean="0">
                <a:cs typeface="Courier New" pitchFamily="-106" charset="0"/>
              </a:rPr>
              <a:t>document.write</a:t>
            </a:r>
            <a:r>
              <a:rPr lang="fr-FR" b="1" dirty="0" smtClean="0">
                <a:cs typeface="Courier New" pitchFamily="-106" charset="0"/>
              </a:rPr>
              <a:t>()</a:t>
            </a:r>
            <a:endParaRPr lang="fr-FR" dirty="0" smtClean="0">
              <a:cs typeface="Courier New" pitchFamily="-106" charset="0"/>
            </a:endParaRPr>
          </a:p>
          <a:p>
            <a:endParaRPr lang="fr-FR" dirty="0"/>
          </a:p>
        </p:txBody>
      </p:sp>
      <p:sp>
        <p:nvSpPr>
          <p:cNvPr id="4" name="Espace réservé du contenu 3"/>
          <p:cNvSpPr>
            <a:spLocks noGrp="1"/>
          </p:cNvSpPr>
          <p:nvPr>
            <p:ph sz="quarter" idx="13"/>
          </p:nvPr>
        </p:nvSpPr>
        <p:spPr/>
        <p:txBody>
          <a:bodyPr/>
          <a:lstStyle/>
          <a:p>
            <a:r>
              <a:rPr lang="fr-FR" dirty="0" smtClean="0"/>
              <a:t>Basic notions</a:t>
            </a:r>
            <a:endParaRPr lang="fr-FR" dirty="0"/>
          </a:p>
        </p:txBody>
      </p:sp>
      <p:sp>
        <p:nvSpPr>
          <p:cNvPr id="5" name="Rectangle à coins arrondis 4"/>
          <p:cNvSpPr/>
          <p:nvPr/>
        </p:nvSpPr>
        <p:spPr>
          <a:xfrm>
            <a:off x="179388" y="2569469"/>
            <a:ext cx="8785225" cy="216024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70C0"/>
                </a:solidFill>
                <a:latin typeface="Courier New" pitchFamily="-106" charset="0"/>
                <a:cs typeface="Courier New" pitchFamily="-106" charset="0"/>
              </a:rPr>
              <a:t>&lt;script </a:t>
            </a:r>
            <a:r>
              <a:rPr lang="fr-FR" b="1" dirty="0" smtClean="0">
                <a:solidFill>
                  <a:srgbClr val="C00000"/>
                </a:solidFill>
                <a:latin typeface="Courier New" pitchFamily="-106" charset="0"/>
                <a:cs typeface="Courier New" pitchFamily="-106" charset="0"/>
              </a:rPr>
              <a:t>type</a:t>
            </a:r>
            <a:r>
              <a:rPr lang="fr-FR" b="1" dirty="0" smtClean="0">
                <a:solidFill>
                  <a:srgbClr val="5F5F5F"/>
                </a:solidFill>
                <a:latin typeface="Courier New" pitchFamily="-106" charset="0"/>
                <a:cs typeface="Courier New" pitchFamily="-106" charset="0"/>
              </a:rPr>
              <a:t>=</a:t>
            </a:r>
            <a:r>
              <a:rPr lang="fr-FR" b="1" dirty="0" smtClean="0">
                <a:solidFill>
                  <a:srgbClr val="808080"/>
                </a:solidFill>
                <a:latin typeface="Courier New" pitchFamily="-106" charset="0"/>
                <a:cs typeface="Courier New" pitchFamily="-106" charset="0"/>
              </a:rPr>
              <a:t>"</a:t>
            </a:r>
            <a:r>
              <a:rPr lang="fr-FR" b="1" dirty="0" err="1" smtClean="0">
                <a:solidFill>
                  <a:srgbClr val="00B050"/>
                </a:solidFill>
                <a:latin typeface="Courier New" pitchFamily="-106" charset="0"/>
                <a:cs typeface="Courier New" pitchFamily="-106" charset="0"/>
              </a:rPr>
              <a:t>text</a:t>
            </a:r>
            <a:r>
              <a:rPr lang="fr-FR" b="1" dirty="0" smtClean="0">
                <a:solidFill>
                  <a:srgbClr val="00B050"/>
                </a:solidFill>
                <a:latin typeface="Courier New" pitchFamily="-106" charset="0"/>
                <a:cs typeface="Courier New" pitchFamily="-106" charset="0"/>
              </a:rPr>
              <a:t>/</a:t>
            </a:r>
            <a:r>
              <a:rPr lang="fr-FR" b="1" dirty="0" err="1" smtClean="0">
                <a:solidFill>
                  <a:srgbClr val="00B050"/>
                </a:solidFill>
                <a:latin typeface="Courier New" pitchFamily="-106" charset="0"/>
                <a:cs typeface="Courier New" pitchFamily="-106" charset="0"/>
              </a:rPr>
              <a:t>javascript</a:t>
            </a:r>
            <a:r>
              <a:rPr lang="fr-FR" b="1" dirty="0" smtClean="0">
                <a:solidFill>
                  <a:srgbClr val="808080"/>
                </a:solidFill>
                <a:latin typeface="Courier New" pitchFamily="-106" charset="0"/>
                <a:cs typeface="Courier New" pitchFamily="-106" charset="0"/>
              </a:rPr>
              <a:t>"</a:t>
            </a:r>
            <a:r>
              <a:rPr lang="fr-FR" b="1" dirty="0" smtClean="0">
                <a:solidFill>
                  <a:srgbClr val="0070C0"/>
                </a:solidFill>
                <a:latin typeface="Courier New" pitchFamily="-106" charset="0"/>
                <a:cs typeface="Courier New" pitchFamily="-106" charset="0"/>
              </a:rPr>
              <a:t>&gt;</a:t>
            </a:r>
          </a:p>
          <a:p>
            <a:endParaRPr lang="fr-FR" b="1" dirty="0" smtClean="0">
              <a:solidFill>
                <a:srgbClr val="0070C0"/>
              </a:solidFill>
              <a:latin typeface="Courier New" pitchFamily="-106" charset="0"/>
              <a:cs typeface="Courier New" pitchFamily="-106" charset="0"/>
            </a:endParaRPr>
          </a:p>
          <a:p>
            <a:pPr lvl="1"/>
            <a:r>
              <a:rPr lang="fr-FR" b="1" dirty="0" smtClean="0">
                <a:solidFill>
                  <a:srgbClr val="479B8F"/>
                </a:solidFill>
                <a:latin typeface="Courier New" pitchFamily="-106" charset="0"/>
                <a:cs typeface="Courier New" pitchFamily="-106" charset="0"/>
              </a:rPr>
              <a:t>// </a:t>
            </a:r>
            <a:r>
              <a:rPr lang="fr-FR" b="1" dirty="0" err="1" smtClean="0">
                <a:solidFill>
                  <a:srgbClr val="479B8F"/>
                </a:solidFill>
                <a:latin typeface="Courier New" pitchFamily="-106" charset="0"/>
                <a:cs typeface="Courier New" pitchFamily="-106" charset="0"/>
              </a:rPr>
              <a:t>Add</a:t>
            </a:r>
            <a:r>
              <a:rPr lang="fr-FR" b="1" dirty="0" smtClean="0">
                <a:solidFill>
                  <a:srgbClr val="479B8F"/>
                </a:solidFill>
                <a:latin typeface="Courier New" pitchFamily="-106" charset="0"/>
                <a:cs typeface="Courier New" pitchFamily="-106" charset="0"/>
              </a:rPr>
              <a:t> « Hello World! » </a:t>
            </a:r>
            <a:r>
              <a:rPr lang="fr-FR" b="1" dirty="0" err="1" smtClean="0">
                <a:solidFill>
                  <a:srgbClr val="479B8F"/>
                </a:solidFill>
                <a:latin typeface="Courier New" pitchFamily="-106" charset="0"/>
                <a:cs typeface="Courier New" pitchFamily="-106" charset="0"/>
              </a:rPr>
              <a:t>inside</a:t>
            </a:r>
            <a:r>
              <a:rPr lang="fr-FR" b="1" dirty="0" smtClean="0">
                <a:solidFill>
                  <a:srgbClr val="479B8F"/>
                </a:solidFill>
                <a:latin typeface="Courier New" pitchFamily="-106" charset="0"/>
                <a:cs typeface="Courier New" pitchFamily="-106" charset="0"/>
              </a:rPr>
              <a:t> the page</a:t>
            </a:r>
          </a:p>
          <a:p>
            <a:pPr lvl="1"/>
            <a:r>
              <a:rPr lang="fr-FR" b="1" dirty="0" err="1" smtClean="0">
                <a:solidFill>
                  <a:srgbClr val="262626"/>
                </a:solidFill>
                <a:latin typeface="Courier New" pitchFamily="-106" charset="0"/>
                <a:cs typeface="Courier New" pitchFamily="-106" charset="0"/>
              </a:rPr>
              <a:t>document.write</a:t>
            </a:r>
            <a:r>
              <a:rPr lang="fr-FR" b="1" dirty="0" smtClean="0">
                <a:solidFill>
                  <a:srgbClr val="262626"/>
                </a:solidFill>
                <a:latin typeface="Courier New" pitchFamily="-106" charset="0"/>
                <a:cs typeface="Courier New" pitchFamily="-106" charset="0"/>
              </a:rPr>
              <a:t>(</a:t>
            </a:r>
            <a:r>
              <a:rPr lang="fr-FR" b="1" dirty="0" smtClean="0">
                <a:solidFill>
                  <a:srgbClr val="808080"/>
                </a:solidFill>
                <a:latin typeface="Courier New" pitchFamily="-106" charset="0"/>
                <a:cs typeface="Courier New" pitchFamily="-106" charset="0"/>
              </a:rPr>
              <a:t>"</a:t>
            </a:r>
            <a:r>
              <a:rPr lang="fr-FR" b="1" dirty="0" smtClean="0">
                <a:solidFill>
                  <a:srgbClr val="00B050"/>
                </a:solidFill>
                <a:latin typeface="Courier New" pitchFamily="-106" charset="0"/>
                <a:cs typeface="Courier New" pitchFamily="-106" charset="0"/>
              </a:rPr>
              <a:t>Hello World!</a:t>
            </a:r>
            <a:r>
              <a:rPr lang="fr-FR" b="1" dirty="0" smtClean="0">
                <a:solidFill>
                  <a:srgbClr val="808080"/>
                </a:solidFill>
                <a:latin typeface="Courier New" pitchFamily="-106" charset="0"/>
                <a:cs typeface="Courier New" pitchFamily="-106" charset="0"/>
              </a:rPr>
              <a:t>"</a:t>
            </a:r>
            <a:r>
              <a:rPr lang="fr-FR" b="1" dirty="0" smtClean="0">
                <a:solidFill>
                  <a:srgbClr val="262626"/>
                </a:solidFill>
                <a:latin typeface="Courier New" pitchFamily="-106" charset="0"/>
                <a:cs typeface="Courier New" pitchFamily="-106" charset="0"/>
              </a:rPr>
              <a:t>);</a:t>
            </a:r>
          </a:p>
          <a:p>
            <a:pPr lvl="1"/>
            <a:endParaRPr lang="fr-FR" b="1" dirty="0" smtClean="0">
              <a:solidFill>
                <a:srgbClr val="262626"/>
              </a:solidFill>
              <a:latin typeface="Courier New" pitchFamily="-106" charset="0"/>
              <a:cs typeface="Courier New" pitchFamily="-106" charset="0"/>
            </a:endParaRPr>
          </a:p>
          <a:p>
            <a:r>
              <a:rPr lang="fr-FR" b="1" dirty="0" smtClean="0">
                <a:solidFill>
                  <a:srgbClr val="0070C0"/>
                </a:solidFill>
                <a:latin typeface="Courier New" pitchFamily="-106" charset="0"/>
                <a:cs typeface="Courier New" pitchFamily="-106" charset="0"/>
              </a:rPr>
              <a:t>&lt;/script&gt;</a:t>
            </a:r>
            <a:endParaRPr lang="fr-FR" b="1" dirty="0">
              <a:solidFill>
                <a:srgbClr val="0070C0"/>
              </a:solidFill>
              <a:latin typeface="Courier New" pitchFamily="-106" charset="0"/>
              <a:cs typeface="Courier New" pitchFamily="-106" charset="0"/>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69797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Syntax</a:t>
            </a:r>
            <a:r>
              <a:rPr lang="fr-FR" dirty="0" smtClean="0"/>
              <a:t> </a:t>
            </a:r>
            <a:r>
              <a:rPr lang="fr-FR" dirty="0" err="1" smtClean="0"/>
              <a:t>rules</a:t>
            </a:r>
            <a:r>
              <a:rPr lang="fr-FR" dirty="0" smtClean="0"/>
              <a:t> and basics</a:t>
            </a:r>
            <a:endParaRPr lang="fr-FR" dirty="0"/>
          </a:p>
        </p:txBody>
      </p:sp>
      <p:sp>
        <p:nvSpPr>
          <p:cNvPr id="3" name="Espace réservé du contenu 2"/>
          <p:cNvSpPr>
            <a:spLocks noGrp="1"/>
          </p:cNvSpPr>
          <p:nvPr>
            <p:ph idx="1"/>
          </p:nvPr>
        </p:nvSpPr>
        <p:spPr/>
        <p:txBody>
          <a:bodyPr/>
          <a:lstStyle/>
          <a:p>
            <a:pPr>
              <a:buNone/>
            </a:pPr>
            <a:r>
              <a:rPr lang="en-US" dirty="0" smtClean="0"/>
              <a:t>To display a message through a dialog box:</a:t>
            </a:r>
          </a:p>
          <a:p>
            <a:pPr algn="ctr">
              <a:buNone/>
            </a:pPr>
            <a:r>
              <a:rPr lang="en-US" b="1" dirty="0" err="1" smtClean="0">
                <a:cs typeface="Courier New" pitchFamily="-106" charset="0"/>
              </a:rPr>
              <a:t>window.alert</a:t>
            </a:r>
            <a:r>
              <a:rPr lang="en-US" b="1" dirty="0" smtClean="0">
                <a:cs typeface="Courier New" pitchFamily="-106" charset="0"/>
              </a:rPr>
              <a:t>(</a:t>
            </a:r>
            <a:r>
              <a:rPr lang="en-US" b="1" i="1" dirty="0" smtClean="0">
                <a:cs typeface="Courier New" pitchFamily="-106" charset="0"/>
              </a:rPr>
              <a:t>message</a:t>
            </a:r>
            <a:r>
              <a:rPr lang="en-US" b="1" dirty="0" smtClean="0">
                <a:cs typeface="Courier New" pitchFamily="-106" charset="0"/>
              </a:rPr>
              <a:t>)</a:t>
            </a:r>
          </a:p>
          <a:p>
            <a:endParaRPr lang="fr-FR" dirty="0"/>
          </a:p>
        </p:txBody>
      </p:sp>
      <p:sp>
        <p:nvSpPr>
          <p:cNvPr id="4" name="Espace réservé du contenu 3"/>
          <p:cNvSpPr>
            <a:spLocks noGrp="1"/>
          </p:cNvSpPr>
          <p:nvPr>
            <p:ph sz="quarter" idx="13"/>
          </p:nvPr>
        </p:nvSpPr>
        <p:spPr/>
        <p:txBody>
          <a:bodyPr/>
          <a:lstStyle/>
          <a:p>
            <a:r>
              <a:rPr lang="fr-FR" dirty="0" smtClean="0"/>
              <a:t>Basic notions</a:t>
            </a:r>
            <a:endParaRPr lang="fr-FR" dirty="0"/>
          </a:p>
        </p:txBody>
      </p:sp>
      <p:sp>
        <p:nvSpPr>
          <p:cNvPr id="5" name="Rectangle à coins arrondis 4"/>
          <p:cNvSpPr/>
          <p:nvPr/>
        </p:nvSpPr>
        <p:spPr>
          <a:xfrm>
            <a:off x="179388" y="2497460"/>
            <a:ext cx="8785225"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indent="-342900"/>
            <a:r>
              <a:rPr lang="fr-FR" b="1" dirty="0" err="1" smtClean="0">
                <a:solidFill>
                  <a:srgbClr val="262626"/>
                </a:solidFill>
                <a:latin typeface="Courier New" pitchFamily="-106" charset="0"/>
                <a:cs typeface="Courier New" pitchFamily="-106" charset="0"/>
              </a:rPr>
              <a:t>window.alert</a:t>
            </a:r>
            <a:r>
              <a:rPr lang="fr-FR" b="1" dirty="0" smtClean="0">
                <a:solidFill>
                  <a:srgbClr val="262626"/>
                </a:solidFill>
                <a:latin typeface="Courier New" pitchFamily="-106" charset="0"/>
                <a:cs typeface="Courier New" pitchFamily="-106" charset="0"/>
              </a:rPr>
              <a:t>(</a:t>
            </a:r>
            <a:r>
              <a:rPr lang="fr-FR" b="1" dirty="0" smtClean="0">
                <a:solidFill>
                  <a:srgbClr val="808080"/>
                </a:solidFill>
                <a:latin typeface="Courier New" pitchFamily="-106" charset="0"/>
                <a:cs typeface="Courier New" pitchFamily="-106" charset="0"/>
              </a:rPr>
              <a:t>"</a:t>
            </a:r>
            <a:r>
              <a:rPr lang="fr-FR" b="1" dirty="0" err="1" smtClean="0">
                <a:solidFill>
                  <a:srgbClr val="00B050"/>
                </a:solidFill>
                <a:latin typeface="Courier New" pitchFamily="-106" charset="0"/>
                <a:cs typeface="Courier New" pitchFamily="-106" charset="0"/>
              </a:rPr>
              <a:t>My</a:t>
            </a:r>
            <a:r>
              <a:rPr lang="fr-FR" b="1" dirty="0" smtClean="0">
                <a:solidFill>
                  <a:srgbClr val="00B050"/>
                </a:solidFill>
                <a:latin typeface="Courier New" pitchFamily="-106" charset="0"/>
                <a:cs typeface="Courier New" pitchFamily="-106" charset="0"/>
              </a:rPr>
              <a:t> message </a:t>
            </a:r>
            <a:r>
              <a:rPr lang="fr-FR" b="1" dirty="0" err="1" smtClean="0">
                <a:solidFill>
                  <a:srgbClr val="00B050"/>
                </a:solidFill>
                <a:latin typeface="Courier New" pitchFamily="-106" charset="0"/>
                <a:cs typeface="Courier New" pitchFamily="-106" charset="0"/>
              </a:rPr>
              <a:t>is</a:t>
            </a:r>
            <a:r>
              <a:rPr lang="fr-FR" b="1" dirty="0" smtClean="0">
                <a:solidFill>
                  <a:srgbClr val="00B050"/>
                </a:solidFill>
                <a:latin typeface="Courier New" pitchFamily="-106" charset="0"/>
                <a:cs typeface="Courier New" pitchFamily="-106" charset="0"/>
              </a:rPr>
              <a:t> </a:t>
            </a:r>
            <a:r>
              <a:rPr lang="fr-FR" b="1" dirty="0" err="1" smtClean="0">
                <a:solidFill>
                  <a:srgbClr val="00B050"/>
                </a:solidFill>
                <a:latin typeface="Courier New" pitchFamily="-106" charset="0"/>
                <a:cs typeface="Courier New" pitchFamily="-106" charset="0"/>
              </a:rPr>
              <a:t>great</a:t>
            </a:r>
            <a:r>
              <a:rPr lang="fr-FR" b="1" dirty="0" smtClean="0">
                <a:solidFill>
                  <a:srgbClr val="00B050"/>
                </a:solidFill>
                <a:latin typeface="Courier New" pitchFamily="-106" charset="0"/>
                <a:cs typeface="Courier New" pitchFamily="-106" charset="0"/>
              </a:rPr>
              <a:t>!</a:t>
            </a:r>
            <a:r>
              <a:rPr lang="fr-FR" b="1" dirty="0" smtClean="0">
                <a:solidFill>
                  <a:srgbClr val="808080"/>
                </a:solidFill>
                <a:latin typeface="Courier New" pitchFamily="-106" charset="0"/>
                <a:cs typeface="Courier New" pitchFamily="-106" charset="0"/>
              </a:rPr>
              <a:t>"</a:t>
            </a:r>
            <a:r>
              <a:rPr lang="fr-FR" b="1" dirty="0" smtClean="0">
                <a:solidFill>
                  <a:srgbClr val="262626"/>
                </a:solidFill>
                <a:latin typeface="Courier New" pitchFamily="-106" charset="0"/>
                <a:cs typeface="Courier New" pitchFamily="-106" charset="0"/>
              </a:rPr>
              <a:t>); </a:t>
            </a:r>
          </a:p>
          <a:p>
            <a:pPr marL="342900" indent="-342900"/>
            <a:r>
              <a:rPr lang="fr-FR" b="1" dirty="0" smtClean="0">
                <a:solidFill>
                  <a:srgbClr val="479B8F"/>
                </a:solidFill>
                <a:latin typeface="Courier New" pitchFamily="-106" charset="0"/>
                <a:cs typeface="Courier New" pitchFamily="-106" charset="0"/>
              </a:rPr>
              <a:t>// </a:t>
            </a:r>
            <a:r>
              <a:rPr lang="fr-FR" b="1" dirty="0" err="1" smtClean="0">
                <a:solidFill>
                  <a:srgbClr val="479B8F"/>
                </a:solidFill>
                <a:latin typeface="Courier New" pitchFamily="-106" charset="0"/>
                <a:cs typeface="Courier New" pitchFamily="-106" charset="0"/>
              </a:rPr>
              <a:t>Also</a:t>
            </a:r>
            <a:r>
              <a:rPr lang="fr-FR" b="1" dirty="0" smtClean="0">
                <a:solidFill>
                  <a:srgbClr val="479B8F"/>
                </a:solidFill>
                <a:latin typeface="Courier New" pitchFamily="-106" charset="0"/>
                <a:cs typeface="Courier New" pitchFamily="-106" charset="0"/>
              </a:rPr>
              <a:t> </a:t>
            </a:r>
            <a:r>
              <a:rPr lang="fr-FR" b="1" dirty="0" err="1" smtClean="0">
                <a:solidFill>
                  <a:srgbClr val="479B8F"/>
                </a:solidFill>
                <a:latin typeface="Courier New" pitchFamily="-106" charset="0"/>
                <a:cs typeface="Courier New" pitchFamily="-106" charset="0"/>
              </a:rPr>
              <a:t>works</a:t>
            </a:r>
            <a:endParaRPr lang="fr-FR" b="1" dirty="0" smtClean="0">
              <a:solidFill>
                <a:srgbClr val="479B8F"/>
              </a:solidFill>
              <a:latin typeface="Courier New" pitchFamily="-106" charset="0"/>
              <a:cs typeface="Courier New" pitchFamily="-106" charset="0"/>
            </a:endParaRPr>
          </a:p>
          <a:p>
            <a:pPr marL="342900" indent="-342900">
              <a:buClr>
                <a:srgbClr val="262626"/>
              </a:buClr>
            </a:pPr>
            <a:r>
              <a:rPr lang="fr-FR" b="1" dirty="0" err="1" smtClean="0">
                <a:solidFill>
                  <a:srgbClr val="262626"/>
                </a:solidFill>
                <a:latin typeface="Courier New" pitchFamily="-106" charset="0"/>
                <a:cs typeface="Courier New" pitchFamily="-106" charset="0"/>
              </a:rPr>
              <a:t>alert</a:t>
            </a:r>
            <a:r>
              <a:rPr lang="fr-FR" b="1" dirty="0" smtClean="0">
                <a:solidFill>
                  <a:srgbClr val="262626"/>
                </a:solidFill>
                <a:latin typeface="Courier New" pitchFamily="-106" charset="0"/>
                <a:cs typeface="Courier New" pitchFamily="-106" charset="0"/>
              </a:rPr>
              <a:t>(</a:t>
            </a:r>
            <a:r>
              <a:rPr lang="fr-FR" b="1" dirty="0" smtClean="0">
                <a:solidFill>
                  <a:srgbClr val="808080"/>
                </a:solidFill>
                <a:latin typeface="Courier New" pitchFamily="-106" charset="0"/>
                <a:cs typeface="Courier New" pitchFamily="-106" charset="0"/>
              </a:rPr>
              <a:t>"</a:t>
            </a:r>
            <a:r>
              <a:rPr lang="fr-FR" b="1" dirty="0" err="1" smtClean="0">
                <a:solidFill>
                  <a:srgbClr val="00B050"/>
                </a:solidFill>
                <a:latin typeface="Courier New" pitchFamily="-106" charset="0"/>
                <a:cs typeface="Courier New" pitchFamily="-106" charset="0"/>
              </a:rPr>
              <a:t>My</a:t>
            </a:r>
            <a:r>
              <a:rPr lang="fr-FR" b="1" dirty="0" smtClean="0">
                <a:solidFill>
                  <a:srgbClr val="00B050"/>
                </a:solidFill>
                <a:latin typeface="Courier New" pitchFamily="-106" charset="0"/>
                <a:cs typeface="Courier New" pitchFamily="-106" charset="0"/>
              </a:rPr>
              <a:t> message </a:t>
            </a:r>
            <a:r>
              <a:rPr lang="fr-FR" b="1" dirty="0" err="1" smtClean="0">
                <a:solidFill>
                  <a:srgbClr val="00B050"/>
                </a:solidFill>
                <a:latin typeface="Courier New" pitchFamily="-106" charset="0"/>
                <a:cs typeface="Courier New" pitchFamily="-106" charset="0"/>
              </a:rPr>
              <a:t>is</a:t>
            </a:r>
            <a:r>
              <a:rPr lang="fr-FR" b="1" dirty="0" smtClean="0">
                <a:solidFill>
                  <a:srgbClr val="00B050"/>
                </a:solidFill>
                <a:latin typeface="Courier New" pitchFamily="-106" charset="0"/>
                <a:cs typeface="Courier New" pitchFamily="-106" charset="0"/>
              </a:rPr>
              <a:t> </a:t>
            </a:r>
            <a:r>
              <a:rPr lang="fr-FR" b="1" dirty="0" err="1" smtClean="0">
                <a:solidFill>
                  <a:srgbClr val="00B050"/>
                </a:solidFill>
                <a:latin typeface="Courier New" pitchFamily="-106" charset="0"/>
                <a:cs typeface="Courier New" pitchFamily="-106" charset="0"/>
              </a:rPr>
              <a:t>great</a:t>
            </a:r>
            <a:r>
              <a:rPr lang="fr-FR" b="1" dirty="0" smtClean="0">
                <a:solidFill>
                  <a:srgbClr val="00B050"/>
                </a:solidFill>
                <a:latin typeface="Courier New" pitchFamily="-106" charset="0"/>
                <a:cs typeface="Courier New" pitchFamily="-106" charset="0"/>
              </a:rPr>
              <a:t>!</a:t>
            </a:r>
            <a:r>
              <a:rPr lang="fr-FR" b="1" dirty="0" smtClean="0">
                <a:solidFill>
                  <a:srgbClr val="808080"/>
                </a:solidFill>
                <a:latin typeface="Courier New" pitchFamily="-106" charset="0"/>
                <a:cs typeface="Courier New" pitchFamily="-106" charset="0"/>
              </a:rPr>
              <a:t>"</a:t>
            </a:r>
            <a:r>
              <a:rPr lang="fr-FR" b="1" dirty="0" smtClean="0">
                <a:solidFill>
                  <a:srgbClr val="262626"/>
                </a:solidFill>
                <a:latin typeface="Courier New" pitchFamily="-106" charset="0"/>
                <a:cs typeface="Courier New" pitchFamily="-106" charset="0"/>
              </a:rPr>
              <a:t>);</a:t>
            </a:r>
            <a:endParaRPr lang="fr-FR" b="1" dirty="0">
              <a:solidFill>
                <a:srgbClr val="0070C0"/>
              </a:solidFill>
              <a:latin typeface="Courier New" pitchFamily="-106" charset="0"/>
              <a:cs typeface="Courier New" pitchFamily="-106" charset="0"/>
            </a:endParaRPr>
          </a:p>
        </p:txBody>
      </p:sp>
      <p:pic>
        <p:nvPicPr>
          <p:cNvPr id="6" name="Picture 9"/>
          <p:cNvPicPr>
            <a:picLocks noChangeAspect="1" noChangeArrowheads="1"/>
          </p:cNvPicPr>
          <p:nvPr/>
        </p:nvPicPr>
        <p:blipFill>
          <a:blip r:embed="rId3" cstate="print"/>
          <a:srcRect/>
          <a:stretch>
            <a:fillRect/>
          </a:stretch>
        </p:blipFill>
        <p:spPr bwMode="auto">
          <a:xfrm>
            <a:off x="4449687" y="3436225"/>
            <a:ext cx="4514801" cy="1653523"/>
          </a:xfrm>
          <a:prstGeom prst="rect">
            <a:avLst/>
          </a:prstGeom>
          <a:noFill/>
          <a:ln w="12700">
            <a:noFill/>
            <a:miter lim="800000"/>
            <a:headEnd/>
            <a:tailEnd/>
          </a:ln>
        </p:spPr>
      </p:pic>
      <p:pic>
        <p:nvPicPr>
          <p:cNvPr id="8"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Syntax</a:t>
            </a:r>
            <a:r>
              <a:rPr lang="fr-FR" dirty="0" smtClean="0"/>
              <a:t> </a:t>
            </a:r>
            <a:r>
              <a:rPr lang="fr-FR" dirty="0" err="1" smtClean="0"/>
              <a:t>rules</a:t>
            </a:r>
            <a:r>
              <a:rPr lang="fr-FR" dirty="0" smtClean="0"/>
              <a:t> and basics</a:t>
            </a:r>
            <a:endParaRPr lang="fr-FR" dirty="0"/>
          </a:p>
        </p:txBody>
      </p:sp>
      <p:sp>
        <p:nvSpPr>
          <p:cNvPr id="3" name="Espace réservé du contenu 2"/>
          <p:cNvSpPr>
            <a:spLocks noGrp="1"/>
          </p:cNvSpPr>
          <p:nvPr>
            <p:ph idx="1"/>
          </p:nvPr>
        </p:nvSpPr>
        <p:spPr/>
        <p:txBody>
          <a:bodyPr/>
          <a:lstStyle/>
          <a:p>
            <a:pPr>
              <a:buNone/>
            </a:pPr>
            <a:r>
              <a:rPr lang="en-US" dirty="0" smtClean="0">
                <a:cs typeface="Courier New" pitchFamily="-106" charset="0"/>
              </a:rPr>
              <a:t>To get a value with a prompting box:</a:t>
            </a:r>
          </a:p>
          <a:p>
            <a:pPr algn="ctr">
              <a:buNone/>
            </a:pPr>
            <a:r>
              <a:rPr lang="en-US" b="1" dirty="0" err="1" smtClean="0">
                <a:cs typeface="Courier New" pitchFamily="-106" charset="0"/>
              </a:rPr>
              <a:t>window.prompt</a:t>
            </a:r>
            <a:r>
              <a:rPr lang="en-US" b="1" dirty="0" smtClean="0">
                <a:cs typeface="Courier New" pitchFamily="-106" charset="0"/>
              </a:rPr>
              <a:t>(</a:t>
            </a:r>
            <a:r>
              <a:rPr lang="en-US" b="1" i="1" dirty="0" smtClean="0">
                <a:cs typeface="Courier New" pitchFamily="-106" charset="0"/>
              </a:rPr>
              <a:t>text</a:t>
            </a:r>
            <a:r>
              <a:rPr lang="en-US" b="1" dirty="0" smtClean="0">
                <a:cs typeface="Courier New" pitchFamily="-106" charset="0"/>
              </a:rPr>
              <a:t>, </a:t>
            </a:r>
            <a:r>
              <a:rPr lang="en-US" b="1" i="1" dirty="0" err="1" smtClean="0">
                <a:cs typeface="Courier New" pitchFamily="-106" charset="0"/>
              </a:rPr>
              <a:t>default_value</a:t>
            </a:r>
            <a:r>
              <a:rPr lang="en-US" b="1" dirty="0" smtClean="0">
                <a:cs typeface="Courier New" pitchFamily="-106" charset="0"/>
              </a:rPr>
              <a:t>)</a:t>
            </a:r>
          </a:p>
          <a:p>
            <a:endParaRPr lang="fr-FR" dirty="0"/>
          </a:p>
        </p:txBody>
      </p:sp>
      <p:sp>
        <p:nvSpPr>
          <p:cNvPr id="4" name="Espace réservé du contenu 3"/>
          <p:cNvSpPr>
            <a:spLocks noGrp="1"/>
          </p:cNvSpPr>
          <p:nvPr>
            <p:ph sz="quarter" idx="13"/>
          </p:nvPr>
        </p:nvSpPr>
        <p:spPr/>
        <p:txBody>
          <a:bodyPr/>
          <a:lstStyle/>
          <a:p>
            <a:r>
              <a:rPr lang="fr-FR" dirty="0" smtClean="0"/>
              <a:t>Basic notions</a:t>
            </a:r>
            <a:endParaRPr lang="fr-FR" dirty="0"/>
          </a:p>
        </p:txBody>
      </p:sp>
      <p:sp>
        <p:nvSpPr>
          <p:cNvPr id="5" name="Rectangle à coins arrondis 4"/>
          <p:cNvSpPr/>
          <p:nvPr/>
        </p:nvSpPr>
        <p:spPr>
          <a:xfrm>
            <a:off x="179388" y="2497460"/>
            <a:ext cx="8785225"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indent="-342900"/>
            <a:r>
              <a:rPr lang="fr-FR" b="1" dirty="0" smtClean="0">
                <a:solidFill>
                  <a:srgbClr val="0070C0"/>
                </a:solidFill>
                <a:latin typeface="Courier New" pitchFamily="-106" charset="0"/>
                <a:cs typeface="Courier New" pitchFamily="-106" charset="0"/>
              </a:rPr>
              <a:t>var</a:t>
            </a:r>
            <a:r>
              <a:rPr lang="fr-FR" b="1" dirty="0" smtClean="0">
                <a:solidFill>
                  <a:srgbClr val="262626"/>
                </a:solidFill>
                <a:latin typeface="Courier New" pitchFamily="-106" charset="0"/>
                <a:cs typeface="Courier New" pitchFamily="-106" charset="0"/>
              </a:rPr>
              <a:t> </a:t>
            </a:r>
            <a:r>
              <a:rPr lang="fr-FR" b="1" dirty="0" err="1" smtClean="0">
                <a:solidFill>
                  <a:srgbClr val="262626"/>
                </a:solidFill>
                <a:latin typeface="Courier New" pitchFamily="-106" charset="0"/>
                <a:cs typeface="Courier New" pitchFamily="-106" charset="0"/>
              </a:rPr>
              <a:t>returnValue</a:t>
            </a:r>
            <a:r>
              <a:rPr lang="fr-FR" b="1" dirty="0" smtClean="0">
                <a:solidFill>
                  <a:srgbClr val="262626"/>
                </a:solidFill>
                <a:latin typeface="Courier New" pitchFamily="-106" charset="0"/>
                <a:cs typeface="Courier New" pitchFamily="-106" charset="0"/>
              </a:rPr>
              <a:t> = </a:t>
            </a:r>
            <a:r>
              <a:rPr lang="fr-FR" b="1" dirty="0" err="1" smtClean="0">
                <a:solidFill>
                  <a:srgbClr val="262626"/>
                </a:solidFill>
                <a:latin typeface="Courier New" pitchFamily="-106" charset="0"/>
                <a:cs typeface="Courier New" pitchFamily="-106" charset="0"/>
              </a:rPr>
              <a:t>window.prompt</a:t>
            </a:r>
            <a:r>
              <a:rPr lang="fr-FR" b="1" dirty="0" smtClean="0">
                <a:solidFill>
                  <a:srgbClr val="262626"/>
                </a:solidFill>
                <a:latin typeface="Courier New" pitchFamily="-106" charset="0"/>
                <a:cs typeface="Courier New" pitchFamily="-106" charset="0"/>
              </a:rPr>
              <a:t>(</a:t>
            </a:r>
            <a:r>
              <a:rPr lang="fr-FR" b="1" dirty="0" smtClean="0">
                <a:solidFill>
                  <a:srgbClr val="808080"/>
                </a:solidFill>
                <a:latin typeface="Courier New" pitchFamily="-106" charset="0"/>
                <a:cs typeface="Courier New" pitchFamily="-106" charset="0"/>
              </a:rPr>
              <a:t>"</a:t>
            </a:r>
            <a:r>
              <a:rPr lang="fr-FR" b="1" dirty="0" smtClean="0">
                <a:solidFill>
                  <a:srgbClr val="00B050"/>
                </a:solidFill>
                <a:latin typeface="Courier New" pitchFamily="-106" charset="0"/>
                <a:cs typeface="Courier New" pitchFamily="-106" charset="0"/>
              </a:rPr>
              <a:t>Question</a:t>
            </a:r>
            <a:r>
              <a:rPr lang="fr-FR" b="1" dirty="0" smtClean="0">
                <a:solidFill>
                  <a:srgbClr val="808080"/>
                </a:solidFill>
                <a:latin typeface="Courier New" pitchFamily="-106" charset="0"/>
                <a:cs typeface="Courier New" pitchFamily="-106" charset="0"/>
              </a:rPr>
              <a:t>", "</a:t>
            </a:r>
            <a:r>
              <a:rPr lang="fr-FR" b="1" dirty="0" err="1" smtClean="0">
                <a:solidFill>
                  <a:srgbClr val="00B050"/>
                </a:solidFill>
                <a:latin typeface="Courier New" pitchFamily="-106" charset="0"/>
                <a:cs typeface="Courier New" pitchFamily="-106" charset="0"/>
              </a:rPr>
              <a:t>Text</a:t>
            </a:r>
            <a:r>
              <a:rPr lang="fr-FR" b="1" dirty="0" smtClean="0">
                <a:solidFill>
                  <a:srgbClr val="808080"/>
                </a:solidFill>
                <a:latin typeface="Courier New" pitchFamily="-106" charset="0"/>
                <a:cs typeface="Courier New" pitchFamily="-106" charset="0"/>
              </a:rPr>
              <a:t>"</a:t>
            </a:r>
            <a:r>
              <a:rPr lang="fr-FR" b="1" dirty="0" smtClean="0">
                <a:solidFill>
                  <a:srgbClr val="262626"/>
                </a:solidFill>
                <a:latin typeface="Courier New" pitchFamily="-106" charset="0"/>
                <a:cs typeface="Courier New" pitchFamily="-106" charset="0"/>
              </a:rPr>
              <a:t>); </a:t>
            </a:r>
          </a:p>
          <a:p>
            <a:pPr marL="342900" indent="-342900"/>
            <a:r>
              <a:rPr lang="fr-FR" b="1" dirty="0" smtClean="0">
                <a:solidFill>
                  <a:srgbClr val="479B8F"/>
                </a:solidFill>
                <a:latin typeface="Courier New" pitchFamily="-106" charset="0"/>
                <a:cs typeface="Courier New" pitchFamily="-106" charset="0"/>
              </a:rPr>
              <a:t>// </a:t>
            </a:r>
            <a:r>
              <a:rPr lang="fr-FR" b="1" dirty="0" err="1" smtClean="0">
                <a:solidFill>
                  <a:srgbClr val="479B8F"/>
                </a:solidFill>
                <a:latin typeface="Courier New" pitchFamily="-106" charset="0"/>
                <a:cs typeface="Courier New" pitchFamily="-106" charset="0"/>
              </a:rPr>
              <a:t>Also</a:t>
            </a:r>
            <a:r>
              <a:rPr lang="fr-FR" b="1" dirty="0" smtClean="0">
                <a:solidFill>
                  <a:srgbClr val="479B8F"/>
                </a:solidFill>
                <a:latin typeface="Courier New" pitchFamily="-106" charset="0"/>
                <a:cs typeface="Courier New" pitchFamily="-106" charset="0"/>
              </a:rPr>
              <a:t> </a:t>
            </a:r>
            <a:r>
              <a:rPr lang="fr-FR" b="1" dirty="0" err="1" smtClean="0">
                <a:solidFill>
                  <a:srgbClr val="479B8F"/>
                </a:solidFill>
                <a:latin typeface="Courier New" pitchFamily="-106" charset="0"/>
                <a:cs typeface="Courier New" pitchFamily="-106" charset="0"/>
              </a:rPr>
              <a:t>works</a:t>
            </a:r>
            <a:endParaRPr lang="fr-FR" b="1" dirty="0" smtClean="0">
              <a:solidFill>
                <a:srgbClr val="479B8F"/>
              </a:solidFill>
              <a:latin typeface="Courier New" pitchFamily="-106" charset="0"/>
              <a:cs typeface="Courier New" pitchFamily="-106" charset="0"/>
            </a:endParaRPr>
          </a:p>
          <a:p>
            <a:pPr marL="342900" indent="-342900"/>
            <a:r>
              <a:rPr lang="fr-FR" b="1" dirty="0" err="1" smtClean="0">
                <a:solidFill>
                  <a:srgbClr val="262626"/>
                </a:solidFill>
                <a:latin typeface="Courier New" pitchFamily="-106" charset="0"/>
                <a:cs typeface="Courier New" pitchFamily="-106" charset="0"/>
              </a:rPr>
              <a:t>returnValue</a:t>
            </a:r>
            <a:r>
              <a:rPr lang="fr-FR" b="1" dirty="0" smtClean="0">
                <a:solidFill>
                  <a:srgbClr val="262626"/>
                </a:solidFill>
                <a:latin typeface="Courier New" pitchFamily="-106" charset="0"/>
                <a:cs typeface="Courier New" pitchFamily="-106" charset="0"/>
              </a:rPr>
              <a:t> = prompt(</a:t>
            </a:r>
            <a:r>
              <a:rPr lang="fr-FR" b="1" dirty="0" smtClean="0">
                <a:solidFill>
                  <a:srgbClr val="808080"/>
                </a:solidFill>
                <a:latin typeface="Courier New" pitchFamily="-106" charset="0"/>
                <a:cs typeface="Courier New" pitchFamily="-106" charset="0"/>
              </a:rPr>
              <a:t>"</a:t>
            </a:r>
            <a:r>
              <a:rPr lang="fr-FR" b="1" dirty="0" smtClean="0">
                <a:solidFill>
                  <a:srgbClr val="00B050"/>
                </a:solidFill>
                <a:latin typeface="Courier New" pitchFamily="-106" charset="0"/>
                <a:cs typeface="Courier New" pitchFamily="-106" charset="0"/>
              </a:rPr>
              <a:t>Question</a:t>
            </a:r>
            <a:r>
              <a:rPr lang="fr-FR" b="1" dirty="0" smtClean="0">
                <a:solidFill>
                  <a:srgbClr val="808080"/>
                </a:solidFill>
                <a:latin typeface="Courier New" pitchFamily="-106" charset="0"/>
                <a:cs typeface="Courier New" pitchFamily="-106" charset="0"/>
              </a:rPr>
              <a:t>", "</a:t>
            </a:r>
            <a:r>
              <a:rPr lang="fr-FR" b="1" dirty="0" err="1" smtClean="0">
                <a:solidFill>
                  <a:srgbClr val="00B050"/>
                </a:solidFill>
                <a:latin typeface="Courier New" pitchFamily="-106" charset="0"/>
                <a:cs typeface="Courier New" pitchFamily="-106" charset="0"/>
              </a:rPr>
              <a:t>Text</a:t>
            </a:r>
            <a:r>
              <a:rPr lang="fr-FR" b="1" dirty="0" smtClean="0">
                <a:solidFill>
                  <a:srgbClr val="808080"/>
                </a:solidFill>
                <a:latin typeface="Courier New" pitchFamily="-106" charset="0"/>
                <a:cs typeface="Courier New" pitchFamily="-106" charset="0"/>
              </a:rPr>
              <a:t>"</a:t>
            </a:r>
            <a:r>
              <a:rPr lang="fr-FR" b="1" dirty="0" smtClean="0">
                <a:solidFill>
                  <a:srgbClr val="262626"/>
                </a:solidFill>
                <a:latin typeface="Courier New" pitchFamily="-106" charset="0"/>
                <a:cs typeface="Courier New" pitchFamily="-106" charset="0"/>
              </a:rPr>
              <a:t>);</a:t>
            </a:r>
          </a:p>
        </p:txBody>
      </p:sp>
      <p:pic>
        <p:nvPicPr>
          <p:cNvPr id="6" name="Picture 9"/>
          <p:cNvPicPr>
            <a:picLocks noChangeAspect="1" noChangeArrowheads="1"/>
          </p:cNvPicPr>
          <p:nvPr/>
        </p:nvPicPr>
        <p:blipFill>
          <a:blip r:embed="rId3" cstate="print"/>
          <a:srcRect/>
          <a:stretch>
            <a:fillRect/>
          </a:stretch>
        </p:blipFill>
        <p:spPr bwMode="auto">
          <a:xfrm>
            <a:off x="4499992" y="3600838"/>
            <a:ext cx="4510833" cy="1579704"/>
          </a:xfrm>
          <a:prstGeom prst="rect">
            <a:avLst/>
          </a:prstGeom>
          <a:noFill/>
          <a:ln w="12700">
            <a:noFill/>
            <a:miter lim="800000"/>
            <a:headEnd/>
            <a:tailEnd/>
          </a:ln>
        </p:spPr>
      </p:pic>
      <p:pic>
        <p:nvPicPr>
          <p:cNvPr id="8"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Variables</a:t>
            </a:r>
            <a:endParaRPr lang="fr-FR" dirty="0"/>
          </a:p>
        </p:txBody>
      </p:sp>
      <p:sp>
        <p:nvSpPr>
          <p:cNvPr id="3" name="Espace réservé du contenu 2"/>
          <p:cNvSpPr>
            <a:spLocks noGrp="1"/>
          </p:cNvSpPr>
          <p:nvPr>
            <p:ph idx="1"/>
          </p:nvPr>
        </p:nvSpPr>
        <p:spPr/>
        <p:txBody>
          <a:bodyPr/>
          <a:lstStyle/>
          <a:p>
            <a:r>
              <a:rPr lang="en-US" dirty="0" smtClean="0"/>
              <a:t>Case sensitive:</a:t>
            </a:r>
          </a:p>
          <a:p>
            <a:pPr marL="0" indent="0" algn="ctr">
              <a:buNone/>
            </a:pPr>
            <a:r>
              <a:rPr lang="en-US" i="1" dirty="0" err="1" smtClean="0"/>
              <a:t>myvariable</a:t>
            </a:r>
            <a:r>
              <a:rPr lang="en-US" i="1" dirty="0" smtClean="0"/>
              <a:t> ≠ </a:t>
            </a:r>
            <a:r>
              <a:rPr lang="en-US" i="1" dirty="0" err="1" smtClean="0"/>
              <a:t>myVariable</a:t>
            </a:r>
            <a:endParaRPr lang="en-US" i="1" dirty="0" smtClean="0"/>
          </a:p>
          <a:p>
            <a:endParaRPr lang="en-US" dirty="0" smtClean="0"/>
          </a:p>
          <a:p>
            <a:r>
              <a:rPr lang="en-US" dirty="0" smtClean="0"/>
              <a:t>We assign a value to a variable by setting its name on the left of the assignment operator </a:t>
            </a:r>
          </a:p>
          <a:p>
            <a:pPr>
              <a:buNone/>
            </a:pPr>
            <a:r>
              <a:rPr lang="en-US" dirty="0" smtClean="0"/>
              <a:t>	( </a:t>
            </a:r>
            <a:r>
              <a:rPr lang="en-US" b="1" dirty="0" smtClean="0"/>
              <a:t>= </a:t>
            </a:r>
            <a:r>
              <a:rPr lang="en-US" dirty="0" smtClean="0"/>
              <a:t>), and the value on the right</a:t>
            </a:r>
          </a:p>
          <a:p>
            <a:endParaRPr lang="fr-FR" dirty="0"/>
          </a:p>
        </p:txBody>
      </p:sp>
      <p:sp>
        <p:nvSpPr>
          <p:cNvPr id="4" name="Espace réservé du contenu 3"/>
          <p:cNvSpPr>
            <a:spLocks noGrp="1"/>
          </p:cNvSpPr>
          <p:nvPr>
            <p:ph sz="quarter" idx="13"/>
          </p:nvPr>
        </p:nvSpPr>
        <p:spPr/>
        <p:txBody>
          <a:bodyPr/>
          <a:lstStyle/>
          <a:p>
            <a:r>
              <a:rPr lang="fr-FR" dirty="0" smtClean="0"/>
              <a:t>Basic notions</a:t>
            </a:r>
            <a:endParaRPr lang="fr-FR" dirty="0"/>
          </a:p>
        </p:txBody>
      </p:sp>
      <p:pic>
        <p:nvPicPr>
          <p:cNvPr id="6" name="Picture 2" descr="D:\Users\Renaud\Desktop\StageFinEtudesSupinfo\Icons-New\v3\Min\Impor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Variables</a:t>
            </a:r>
            <a:endParaRPr lang="fr-FR" dirty="0"/>
          </a:p>
        </p:txBody>
      </p:sp>
      <p:sp>
        <p:nvSpPr>
          <p:cNvPr id="3" name="Espace réservé du contenu 2"/>
          <p:cNvSpPr>
            <a:spLocks noGrp="1"/>
          </p:cNvSpPr>
          <p:nvPr>
            <p:ph idx="1"/>
          </p:nvPr>
        </p:nvSpPr>
        <p:spPr/>
        <p:txBody>
          <a:bodyPr/>
          <a:lstStyle/>
          <a:p>
            <a:r>
              <a:rPr lang="en-US" dirty="0" smtClean="0"/>
              <a:t>Explicit declaration with </a:t>
            </a:r>
            <a:r>
              <a:rPr lang="en-US" b="1" dirty="0" err="1" smtClean="0"/>
              <a:t>var</a:t>
            </a:r>
            <a:r>
              <a:rPr lang="en-US" dirty="0" smtClean="0"/>
              <a:t> keyword</a:t>
            </a:r>
          </a:p>
          <a:p>
            <a:endParaRPr lang="en-US" dirty="0" smtClean="0"/>
          </a:p>
          <a:p>
            <a:endParaRPr lang="en-US" dirty="0" smtClean="0"/>
          </a:p>
          <a:p>
            <a:pPr>
              <a:spcBef>
                <a:spcPts val="1800"/>
              </a:spcBef>
            </a:pPr>
            <a:r>
              <a:rPr lang="en-US" dirty="0" smtClean="0"/>
              <a:t>A variable's name:</a:t>
            </a:r>
          </a:p>
          <a:p>
            <a:pPr lvl="1"/>
            <a:r>
              <a:rPr lang="en-US" dirty="0" smtClean="0"/>
              <a:t>Can not begin by a number</a:t>
            </a:r>
          </a:p>
          <a:p>
            <a:pPr lvl="1"/>
            <a:r>
              <a:rPr lang="en-US" dirty="0" smtClean="0"/>
              <a:t>Must contain only alphanumerical characters.</a:t>
            </a:r>
          </a:p>
          <a:p>
            <a:pPr lvl="1"/>
            <a:r>
              <a:rPr lang="en-US" dirty="0" smtClean="0"/>
              <a:t>Can not be a reserved word (</a:t>
            </a:r>
            <a:r>
              <a:rPr lang="en-US" b="1" dirty="0" err="1" smtClean="0"/>
              <a:t>var</a:t>
            </a:r>
            <a:r>
              <a:rPr lang="en-US" dirty="0" smtClean="0"/>
              <a:t>, </a:t>
            </a:r>
            <a:r>
              <a:rPr lang="en-US" b="1" dirty="0" smtClean="0"/>
              <a:t>for</a:t>
            </a:r>
            <a:r>
              <a:rPr lang="en-US" dirty="0" smtClean="0"/>
              <a:t>…)</a:t>
            </a:r>
          </a:p>
          <a:p>
            <a:endParaRPr lang="fr-FR" dirty="0"/>
          </a:p>
        </p:txBody>
      </p:sp>
      <p:sp>
        <p:nvSpPr>
          <p:cNvPr id="4" name="Espace réservé du contenu 3"/>
          <p:cNvSpPr>
            <a:spLocks noGrp="1"/>
          </p:cNvSpPr>
          <p:nvPr>
            <p:ph sz="quarter" idx="13"/>
          </p:nvPr>
        </p:nvSpPr>
        <p:spPr/>
        <p:txBody>
          <a:bodyPr/>
          <a:lstStyle/>
          <a:p>
            <a:r>
              <a:rPr lang="fr-FR" dirty="0" smtClean="0"/>
              <a:t>Basic notions</a:t>
            </a:r>
            <a:endParaRPr lang="fr-FR" dirty="0"/>
          </a:p>
        </p:txBody>
      </p:sp>
      <p:sp>
        <p:nvSpPr>
          <p:cNvPr id="5" name="Rectangle à coins arrondis 4"/>
          <p:cNvSpPr/>
          <p:nvPr/>
        </p:nvSpPr>
        <p:spPr>
          <a:xfrm>
            <a:off x="179388" y="1777380"/>
            <a:ext cx="8785225"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70C0"/>
                </a:solidFill>
                <a:latin typeface="Courier New" pitchFamily="-106" charset="0"/>
                <a:cs typeface="Courier New" pitchFamily="-106" charset="0"/>
              </a:rPr>
              <a:t>&lt;script </a:t>
            </a:r>
            <a:r>
              <a:rPr lang="fr-FR" b="1" dirty="0" smtClean="0">
                <a:solidFill>
                  <a:srgbClr val="C00000"/>
                </a:solidFill>
                <a:latin typeface="Courier New" pitchFamily="-106" charset="0"/>
                <a:cs typeface="Courier New" pitchFamily="-106" charset="0"/>
              </a:rPr>
              <a:t>type</a:t>
            </a:r>
            <a:r>
              <a:rPr lang="fr-FR" b="1" dirty="0" smtClean="0">
                <a:solidFill>
                  <a:srgbClr val="5F5F5F"/>
                </a:solidFill>
                <a:latin typeface="Courier New" pitchFamily="-106" charset="0"/>
                <a:cs typeface="Courier New" pitchFamily="-106" charset="0"/>
              </a:rPr>
              <a:t>=</a:t>
            </a:r>
            <a:r>
              <a:rPr lang="fr-FR" b="1" dirty="0" smtClean="0">
                <a:solidFill>
                  <a:srgbClr val="808080"/>
                </a:solidFill>
                <a:latin typeface="Courier New" pitchFamily="-106" charset="0"/>
                <a:cs typeface="Courier New" pitchFamily="-106" charset="0"/>
              </a:rPr>
              <a:t>"</a:t>
            </a:r>
            <a:r>
              <a:rPr lang="fr-FR" b="1" dirty="0" err="1" smtClean="0">
                <a:solidFill>
                  <a:srgbClr val="00B050"/>
                </a:solidFill>
                <a:latin typeface="Courier New" pitchFamily="-106" charset="0"/>
                <a:cs typeface="Courier New" pitchFamily="-106" charset="0"/>
              </a:rPr>
              <a:t>text</a:t>
            </a:r>
            <a:r>
              <a:rPr lang="fr-FR" b="1" dirty="0" smtClean="0">
                <a:solidFill>
                  <a:srgbClr val="00B050"/>
                </a:solidFill>
                <a:latin typeface="Courier New" pitchFamily="-106" charset="0"/>
                <a:cs typeface="Courier New" pitchFamily="-106" charset="0"/>
              </a:rPr>
              <a:t>/</a:t>
            </a:r>
            <a:r>
              <a:rPr lang="fr-FR" b="1" dirty="0" err="1" smtClean="0">
                <a:solidFill>
                  <a:srgbClr val="00B050"/>
                </a:solidFill>
                <a:latin typeface="Courier New" pitchFamily="-106" charset="0"/>
                <a:cs typeface="Courier New" pitchFamily="-106" charset="0"/>
              </a:rPr>
              <a:t>javascript</a:t>
            </a:r>
            <a:r>
              <a:rPr lang="fr-FR" b="1" dirty="0" smtClean="0">
                <a:solidFill>
                  <a:srgbClr val="808080"/>
                </a:solidFill>
                <a:latin typeface="Courier New" pitchFamily="-106" charset="0"/>
                <a:cs typeface="Courier New" pitchFamily="-106" charset="0"/>
              </a:rPr>
              <a:t>"</a:t>
            </a:r>
            <a:r>
              <a:rPr lang="fr-FR" b="1" dirty="0" smtClean="0">
                <a:solidFill>
                  <a:srgbClr val="0070C0"/>
                </a:solidFill>
                <a:latin typeface="Courier New" pitchFamily="-106" charset="0"/>
                <a:cs typeface="Courier New" pitchFamily="-106" charset="0"/>
              </a:rPr>
              <a:t>&gt;</a:t>
            </a:r>
          </a:p>
          <a:p>
            <a:r>
              <a:rPr lang="fr-FR" b="1" dirty="0" smtClean="0">
                <a:solidFill>
                  <a:srgbClr val="0070C0"/>
                </a:solidFill>
                <a:latin typeface="Courier New" pitchFamily="-106" charset="0"/>
                <a:cs typeface="Courier New" pitchFamily="-106" charset="0"/>
              </a:rPr>
              <a:t>    var</a:t>
            </a:r>
            <a:r>
              <a:rPr lang="fr-FR" b="1" dirty="0" smtClean="0">
                <a:solidFill>
                  <a:srgbClr val="5F5F5F"/>
                </a:solidFill>
                <a:latin typeface="Courier New" pitchFamily="-106" charset="0"/>
                <a:cs typeface="Courier New" pitchFamily="-106" charset="0"/>
              </a:rPr>
              <a:t> </a:t>
            </a:r>
            <a:r>
              <a:rPr lang="fr-FR" b="1" dirty="0" err="1" smtClean="0">
                <a:solidFill>
                  <a:srgbClr val="262626"/>
                </a:solidFill>
                <a:latin typeface="Courier New" pitchFamily="-106" charset="0"/>
                <a:cs typeface="Courier New" pitchFamily="-106" charset="0"/>
              </a:rPr>
              <a:t>name</a:t>
            </a:r>
            <a:r>
              <a:rPr lang="fr-FR" b="1" dirty="0" smtClean="0">
                <a:solidFill>
                  <a:srgbClr val="262626"/>
                </a:solidFill>
                <a:latin typeface="Courier New" pitchFamily="-106" charset="0"/>
                <a:cs typeface="Courier New" pitchFamily="-106" charset="0"/>
              </a:rPr>
              <a:t> = </a:t>
            </a:r>
            <a:r>
              <a:rPr lang="fr-FR" b="1" dirty="0" smtClean="0">
                <a:solidFill>
                  <a:srgbClr val="808080"/>
                </a:solidFill>
                <a:latin typeface="Courier New" pitchFamily="-106" charset="0"/>
                <a:cs typeface="Courier New" pitchFamily="-106" charset="0"/>
              </a:rPr>
              <a:t>"</a:t>
            </a:r>
            <a:r>
              <a:rPr lang="fr-FR" b="1" dirty="0" smtClean="0">
                <a:solidFill>
                  <a:srgbClr val="00B050"/>
                </a:solidFill>
                <a:latin typeface="Courier New" pitchFamily="-106" charset="0"/>
                <a:cs typeface="Courier New" pitchFamily="-106" charset="0"/>
              </a:rPr>
              <a:t>Estelle</a:t>
            </a:r>
            <a:r>
              <a:rPr lang="fr-FR" b="1" dirty="0" smtClean="0">
                <a:solidFill>
                  <a:srgbClr val="808080"/>
                </a:solidFill>
                <a:latin typeface="Courier New" pitchFamily="-106" charset="0"/>
                <a:cs typeface="Courier New" pitchFamily="-106" charset="0"/>
              </a:rPr>
              <a:t>"</a:t>
            </a:r>
            <a:r>
              <a:rPr lang="fr-FR" b="1" dirty="0" smtClean="0">
                <a:solidFill>
                  <a:srgbClr val="262626"/>
                </a:solidFill>
                <a:latin typeface="Courier New" pitchFamily="-106" charset="0"/>
                <a:cs typeface="Courier New" pitchFamily="-106" charset="0"/>
              </a:rPr>
              <a:t>;</a:t>
            </a:r>
            <a:endParaRPr lang="fr-FR" b="1" dirty="0" smtClean="0">
              <a:solidFill>
                <a:srgbClr val="0070C0"/>
              </a:solidFill>
              <a:latin typeface="Courier New" pitchFamily="-106" charset="0"/>
              <a:cs typeface="Courier New" pitchFamily="-106" charset="0"/>
            </a:endParaRPr>
          </a:p>
          <a:p>
            <a:r>
              <a:rPr lang="fr-FR" b="1" dirty="0" smtClean="0">
                <a:solidFill>
                  <a:srgbClr val="0070C0"/>
                </a:solidFill>
                <a:latin typeface="Courier New" pitchFamily="-106" charset="0"/>
                <a:cs typeface="Courier New" pitchFamily="-106" charset="0"/>
              </a:rPr>
              <a:t>&lt;/script&gt;</a:t>
            </a:r>
            <a:endParaRPr lang="fr-FR" b="1" dirty="0">
              <a:solidFill>
                <a:srgbClr val="0070C0"/>
              </a:solidFill>
              <a:latin typeface="Courier New" pitchFamily="-106" charset="0"/>
              <a:cs typeface="Courier New" pitchFamily="-106" charset="0"/>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Variables</a:t>
            </a:r>
            <a:endParaRPr lang="fr-FR" dirty="0"/>
          </a:p>
        </p:txBody>
      </p:sp>
      <p:sp>
        <p:nvSpPr>
          <p:cNvPr id="3" name="Espace réservé du contenu 2"/>
          <p:cNvSpPr>
            <a:spLocks noGrp="1"/>
          </p:cNvSpPr>
          <p:nvPr>
            <p:ph idx="1"/>
          </p:nvPr>
        </p:nvSpPr>
        <p:spPr/>
        <p:txBody>
          <a:bodyPr/>
          <a:lstStyle/>
          <a:p>
            <a:endParaRPr lang="en-US" dirty="0" smtClean="0">
              <a:cs typeface="Courier New" pitchFamily="-106" charset="0"/>
            </a:endParaRPr>
          </a:p>
          <a:p>
            <a:r>
              <a:rPr lang="en-US" dirty="0" smtClean="0">
                <a:cs typeface="Courier New" pitchFamily="-106" charset="0"/>
              </a:rPr>
              <a:t>Implicit declaration without </a:t>
            </a:r>
            <a:r>
              <a:rPr lang="en-US" b="1" dirty="0" err="1" smtClean="0">
                <a:latin typeface="Courier New" pitchFamily="-106" charset="0"/>
                <a:cs typeface="Courier New" pitchFamily="-106" charset="0"/>
              </a:rPr>
              <a:t>var</a:t>
            </a:r>
            <a:endParaRPr lang="en-US" dirty="0" smtClean="0">
              <a:cs typeface="Courier New" pitchFamily="-106" charset="0"/>
            </a:endParaRPr>
          </a:p>
          <a:p>
            <a:endParaRPr lang="en-US" dirty="0" smtClean="0">
              <a:cs typeface="Courier New" pitchFamily="-106" charset="0"/>
            </a:endParaRPr>
          </a:p>
          <a:p>
            <a:endParaRPr lang="en-US" dirty="0" smtClean="0">
              <a:cs typeface="Courier New" pitchFamily="-106" charset="0"/>
            </a:endParaRPr>
          </a:p>
          <a:p>
            <a:endParaRPr lang="en-US" dirty="0" smtClean="0">
              <a:cs typeface="Courier New" pitchFamily="-106" charset="0"/>
            </a:endParaRPr>
          </a:p>
          <a:p>
            <a:endParaRPr lang="en-US" dirty="0" smtClean="0">
              <a:cs typeface="Courier New" pitchFamily="-106" charset="0"/>
            </a:endParaRPr>
          </a:p>
          <a:p>
            <a:endParaRPr lang="en-US" dirty="0" smtClean="0">
              <a:cs typeface="Courier New" pitchFamily="-106" charset="0"/>
            </a:endParaRPr>
          </a:p>
          <a:p>
            <a:endParaRPr lang="en-US" dirty="0" smtClean="0">
              <a:cs typeface="Courier New" pitchFamily="-106" charset="0"/>
            </a:endParaRPr>
          </a:p>
          <a:p>
            <a:endParaRPr lang="en-US" dirty="0" smtClean="0">
              <a:cs typeface="Courier New" pitchFamily="-106" charset="0"/>
            </a:endParaRPr>
          </a:p>
          <a:p>
            <a:endParaRPr lang="fr-FR" dirty="0"/>
          </a:p>
        </p:txBody>
      </p:sp>
      <p:sp>
        <p:nvSpPr>
          <p:cNvPr id="4" name="Espace réservé du contenu 3"/>
          <p:cNvSpPr>
            <a:spLocks noGrp="1"/>
          </p:cNvSpPr>
          <p:nvPr>
            <p:ph sz="quarter" idx="13"/>
          </p:nvPr>
        </p:nvSpPr>
        <p:spPr/>
        <p:txBody>
          <a:bodyPr/>
          <a:lstStyle/>
          <a:p>
            <a:r>
              <a:rPr lang="fr-FR" dirty="0" smtClean="0"/>
              <a:t>Basic notions</a:t>
            </a:r>
            <a:endParaRPr lang="fr-FR" dirty="0"/>
          </a:p>
        </p:txBody>
      </p:sp>
      <p:sp>
        <p:nvSpPr>
          <p:cNvPr id="5" name="Rectangle à coins arrondis 4"/>
          <p:cNvSpPr/>
          <p:nvPr/>
        </p:nvSpPr>
        <p:spPr>
          <a:xfrm>
            <a:off x="179388" y="2785492"/>
            <a:ext cx="8785225"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70C0"/>
                </a:solidFill>
                <a:latin typeface="Courier New" pitchFamily="-106" charset="0"/>
                <a:cs typeface="Courier New" pitchFamily="-106" charset="0"/>
              </a:rPr>
              <a:t>&lt;script </a:t>
            </a:r>
            <a:r>
              <a:rPr lang="fr-FR" b="1" dirty="0" smtClean="0">
                <a:solidFill>
                  <a:srgbClr val="C00000"/>
                </a:solidFill>
                <a:latin typeface="Courier New" pitchFamily="-106" charset="0"/>
                <a:cs typeface="Courier New" pitchFamily="-106" charset="0"/>
              </a:rPr>
              <a:t>type</a:t>
            </a:r>
            <a:r>
              <a:rPr lang="fr-FR" b="1" dirty="0" smtClean="0">
                <a:solidFill>
                  <a:srgbClr val="5F5F5F"/>
                </a:solidFill>
                <a:latin typeface="Courier New" pitchFamily="-106" charset="0"/>
                <a:cs typeface="Courier New" pitchFamily="-106" charset="0"/>
              </a:rPr>
              <a:t>=</a:t>
            </a:r>
            <a:r>
              <a:rPr lang="fr-FR" b="1" dirty="0" smtClean="0">
                <a:solidFill>
                  <a:srgbClr val="808080"/>
                </a:solidFill>
                <a:latin typeface="Courier New" pitchFamily="-106" charset="0"/>
                <a:cs typeface="Courier New" pitchFamily="-106" charset="0"/>
              </a:rPr>
              <a:t>"</a:t>
            </a:r>
            <a:r>
              <a:rPr lang="fr-FR" b="1" dirty="0" err="1" smtClean="0">
                <a:solidFill>
                  <a:srgbClr val="00B050"/>
                </a:solidFill>
                <a:latin typeface="Courier New" pitchFamily="-106" charset="0"/>
                <a:cs typeface="Courier New" pitchFamily="-106" charset="0"/>
              </a:rPr>
              <a:t>text</a:t>
            </a:r>
            <a:r>
              <a:rPr lang="fr-FR" b="1" dirty="0" smtClean="0">
                <a:solidFill>
                  <a:srgbClr val="00B050"/>
                </a:solidFill>
                <a:latin typeface="Courier New" pitchFamily="-106" charset="0"/>
                <a:cs typeface="Courier New" pitchFamily="-106" charset="0"/>
              </a:rPr>
              <a:t>/</a:t>
            </a:r>
            <a:r>
              <a:rPr lang="fr-FR" b="1" dirty="0" err="1" smtClean="0">
                <a:solidFill>
                  <a:srgbClr val="00B050"/>
                </a:solidFill>
                <a:latin typeface="Courier New" pitchFamily="-106" charset="0"/>
                <a:cs typeface="Courier New" pitchFamily="-106" charset="0"/>
              </a:rPr>
              <a:t>javascript</a:t>
            </a:r>
            <a:r>
              <a:rPr lang="fr-FR" b="1" dirty="0" smtClean="0">
                <a:solidFill>
                  <a:srgbClr val="808080"/>
                </a:solidFill>
                <a:latin typeface="Courier New" pitchFamily="-106" charset="0"/>
                <a:cs typeface="Courier New" pitchFamily="-106" charset="0"/>
              </a:rPr>
              <a:t>"</a:t>
            </a:r>
            <a:r>
              <a:rPr lang="fr-FR" b="1" dirty="0" smtClean="0">
                <a:solidFill>
                  <a:srgbClr val="0070C0"/>
                </a:solidFill>
                <a:latin typeface="Courier New" pitchFamily="-106" charset="0"/>
                <a:cs typeface="Courier New" pitchFamily="-106" charset="0"/>
              </a:rPr>
              <a:t>&gt;</a:t>
            </a:r>
          </a:p>
          <a:p>
            <a:r>
              <a:rPr lang="fr-FR" b="1" dirty="0" smtClean="0">
                <a:solidFill>
                  <a:srgbClr val="0070C0"/>
                </a:solidFill>
                <a:latin typeface="Courier New" pitchFamily="-106" charset="0"/>
                <a:cs typeface="Courier New" pitchFamily="-106" charset="0"/>
              </a:rPr>
              <a:t>    </a:t>
            </a:r>
            <a:r>
              <a:rPr lang="fr-FR" b="1" dirty="0" err="1" smtClean="0">
                <a:solidFill>
                  <a:srgbClr val="262626"/>
                </a:solidFill>
                <a:latin typeface="Courier New" pitchFamily="-106" charset="0"/>
                <a:cs typeface="Courier New" pitchFamily="-106" charset="0"/>
              </a:rPr>
              <a:t>name</a:t>
            </a:r>
            <a:r>
              <a:rPr lang="fr-FR" b="1" dirty="0" smtClean="0">
                <a:solidFill>
                  <a:srgbClr val="262626"/>
                </a:solidFill>
                <a:latin typeface="Courier New" pitchFamily="-106" charset="0"/>
                <a:cs typeface="Courier New" pitchFamily="-106" charset="0"/>
              </a:rPr>
              <a:t> = </a:t>
            </a:r>
            <a:r>
              <a:rPr lang="fr-FR" b="1" dirty="0" smtClean="0">
                <a:solidFill>
                  <a:srgbClr val="808080"/>
                </a:solidFill>
                <a:latin typeface="Courier New" pitchFamily="-106" charset="0"/>
                <a:cs typeface="Courier New" pitchFamily="-106" charset="0"/>
              </a:rPr>
              <a:t>"</a:t>
            </a:r>
            <a:r>
              <a:rPr lang="fr-FR" b="1" dirty="0" smtClean="0">
                <a:solidFill>
                  <a:srgbClr val="00B050"/>
                </a:solidFill>
                <a:latin typeface="Courier New" pitchFamily="-106" charset="0"/>
                <a:cs typeface="Courier New" pitchFamily="-106" charset="0"/>
              </a:rPr>
              <a:t>Doug</a:t>
            </a:r>
            <a:r>
              <a:rPr lang="fr-FR" b="1" dirty="0" smtClean="0">
                <a:solidFill>
                  <a:srgbClr val="808080"/>
                </a:solidFill>
                <a:latin typeface="Courier New" pitchFamily="-106" charset="0"/>
                <a:cs typeface="Courier New" pitchFamily="-106" charset="0"/>
              </a:rPr>
              <a:t>"</a:t>
            </a:r>
            <a:r>
              <a:rPr lang="fr-FR" b="1" dirty="0" smtClean="0">
                <a:solidFill>
                  <a:srgbClr val="262626"/>
                </a:solidFill>
                <a:latin typeface="Courier New" pitchFamily="-106" charset="0"/>
                <a:cs typeface="Courier New" pitchFamily="-106" charset="0"/>
              </a:rPr>
              <a:t>;</a:t>
            </a:r>
            <a:endParaRPr lang="fr-FR" b="1" dirty="0" smtClean="0">
              <a:solidFill>
                <a:srgbClr val="0070C0"/>
              </a:solidFill>
              <a:latin typeface="Courier New" pitchFamily="-106" charset="0"/>
              <a:cs typeface="Courier New" pitchFamily="-106" charset="0"/>
            </a:endParaRPr>
          </a:p>
          <a:p>
            <a:r>
              <a:rPr lang="fr-FR" b="1" dirty="0" smtClean="0">
                <a:solidFill>
                  <a:srgbClr val="0070C0"/>
                </a:solidFill>
                <a:latin typeface="Courier New" pitchFamily="-106" charset="0"/>
                <a:cs typeface="Courier New" pitchFamily="-106" charset="0"/>
              </a:rPr>
              <a:t>&lt;/script&gt;</a:t>
            </a:r>
            <a:endParaRPr lang="fr-FR" b="1" dirty="0">
              <a:solidFill>
                <a:srgbClr val="0070C0"/>
              </a:solidFill>
              <a:latin typeface="Courier New" pitchFamily="-106" charset="0"/>
              <a:cs typeface="Courier New" pitchFamily="-106" charset="0"/>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63888" y="769268"/>
            <a:ext cx="5580112" cy="4446711"/>
          </a:xfrm>
        </p:spPr>
        <p:txBody>
          <a:bodyPr/>
          <a:lstStyle/>
          <a:p>
            <a:pPr lvl="1"/>
            <a:endParaRPr lang="en-US" dirty="0" smtClean="0"/>
          </a:p>
          <a:p>
            <a:pPr lvl="1">
              <a:lnSpc>
                <a:spcPct val="120000"/>
              </a:lnSpc>
            </a:pPr>
            <a:r>
              <a:rPr lang="en-US" dirty="0" smtClean="0"/>
              <a:t>Presentation</a:t>
            </a:r>
          </a:p>
          <a:p>
            <a:pPr lvl="1">
              <a:lnSpc>
                <a:spcPct val="120000"/>
              </a:lnSpc>
            </a:pPr>
            <a:r>
              <a:rPr lang="en-US" dirty="0" smtClean="0"/>
              <a:t>Basics notions</a:t>
            </a:r>
          </a:p>
          <a:p>
            <a:pPr lvl="1">
              <a:lnSpc>
                <a:spcPct val="120000"/>
              </a:lnSpc>
            </a:pPr>
            <a:r>
              <a:rPr lang="en-US" dirty="0" smtClean="0"/>
              <a:t>Functions &amp; Scope</a:t>
            </a:r>
          </a:p>
          <a:p>
            <a:pPr lvl="1">
              <a:lnSpc>
                <a:spcPct val="120000"/>
              </a:lnSpc>
            </a:pPr>
            <a:r>
              <a:rPr lang="en-US" dirty="0" smtClean="0"/>
              <a:t>Events</a:t>
            </a:r>
          </a:p>
          <a:p>
            <a:pPr lvl="1">
              <a:lnSpc>
                <a:spcPct val="120000"/>
              </a:lnSpc>
            </a:pPr>
            <a:r>
              <a:rPr lang="en-US" dirty="0" smtClean="0"/>
              <a:t>DOM Interactions</a:t>
            </a:r>
          </a:p>
          <a:p>
            <a:pPr lvl="1">
              <a:lnSpc>
                <a:spcPct val="120000"/>
              </a:lnSpc>
            </a:pPr>
            <a:r>
              <a:rPr lang="en-US" dirty="0" smtClean="0"/>
              <a:t>Object Modeling</a:t>
            </a:r>
          </a:p>
        </p:txBody>
      </p:sp>
      <p:pic>
        <p:nvPicPr>
          <p:cNvPr id="4"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rPr>
              <a:t>Course plan</a:t>
            </a:r>
          </a:p>
        </p:txBody>
      </p:sp>
      <p:sp>
        <p:nvSpPr>
          <p:cNvPr id="8" name="Espace réservé du contenu 3"/>
          <p:cNvSpPr txBox="1">
            <a:spLocks/>
          </p:cNvSpPr>
          <p:nvPr/>
        </p:nvSpPr>
        <p:spPr>
          <a:xfrm>
            <a:off x="1116013" y="0"/>
            <a:ext cx="7777162" cy="336550"/>
          </a:xfrm>
          <a:prstGeom prst="rect">
            <a:avLst/>
          </a:prstGeom>
        </p:spPr>
        <p:txBody>
          <a:bodyPr/>
          <a:lstStyle/>
          <a:p>
            <a:pPr marL="342900" marR="0" lvl="0" indent="-342900" algn="l" defTabSz="457200" rtl="0" eaLnBrk="0" fontAlgn="base" latinLnBrk="0" hangingPunct="0">
              <a:lnSpc>
                <a:spcPct val="100000"/>
              </a:lnSpc>
              <a:spcBef>
                <a:spcPct val="20000"/>
              </a:spcBef>
              <a:spcAft>
                <a:spcPct val="0"/>
              </a:spcAft>
              <a:buClrTx/>
              <a:buSzTx/>
              <a:tabLst/>
              <a:defRPr/>
            </a:pPr>
            <a:r>
              <a:rPr kumimoji="0" lang="en-US" b="0" i="0" u="none" strike="noStrike" kern="1200" cap="none" spc="0" normalizeH="0" baseline="0" smtClean="0">
                <a:ln>
                  <a:noFill/>
                </a:ln>
                <a:solidFill>
                  <a:schemeClr val="tx1"/>
                </a:solidFill>
                <a:effectLst/>
                <a:uLnTx/>
                <a:uFillTx/>
                <a:latin typeface="+mn-lt"/>
                <a:ea typeface="ＭＳ Ｐゴシック" pitchFamily="34" charset="-128"/>
                <a:cs typeface="ＭＳ Ｐゴシック" charset="0"/>
              </a:rPr>
              <a:t>JavaScript</a:t>
            </a:r>
          </a:p>
        </p:txBody>
      </p:sp>
      <p:pic>
        <p:nvPicPr>
          <p:cNvPr id="10"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Variables</a:t>
            </a:r>
            <a:endParaRPr lang="fr-FR" dirty="0"/>
          </a:p>
        </p:txBody>
      </p:sp>
      <p:sp>
        <p:nvSpPr>
          <p:cNvPr id="3" name="Espace réservé du contenu 2"/>
          <p:cNvSpPr>
            <a:spLocks noGrp="1"/>
          </p:cNvSpPr>
          <p:nvPr>
            <p:ph idx="1"/>
          </p:nvPr>
        </p:nvSpPr>
        <p:spPr/>
        <p:txBody>
          <a:bodyPr/>
          <a:lstStyle/>
          <a:p>
            <a:r>
              <a:rPr lang="en-US" dirty="0" smtClean="0"/>
              <a:t>Concatenation: Combine string value(s) with other types</a:t>
            </a:r>
          </a:p>
          <a:p>
            <a:pPr lvl="1"/>
            <a:r>
              <a:rPr lang="en-US" dirty="0" smtClean="0"/>
              <a:t>Operator   +</a:t>
            </a:r>
          </a:p>
          <a:p>
            <a:endParaRPr lang="fr-FR" dirty="0"/>
          </a:p>
        </p:txBody>
      </p:sp>
      <p:sp>
        <p:nvSpPr>
          <p:cNvPr id="4" name="Espace réservé du contenu 3"/>
          <p:cNvSpPr>
            <a:spLocks noGrp="1"/>
          </p:cNvSpPr>
          <p:nvPr>
            <p:ph sz="quarter" idx="13"/>
          </p:nvPr>
        </p:nvSpPr>
        <p:spPr/>
        <p:txBody>
          <a:bodyPr/>
          <a:lstStyle/>
          <a:p>
            <a:r>
              <a:rPr lang="fr-FR" dirty="0" smtClean="0"/>
              <a:t>Basic notions</a:t>
            </a:r>
            <a:endParaRPr lang="fr-FR" dirty="0"/>
          </a:p>
        </p:txBody>
      </p:sp>
      <p:sp>
        <p:nvSpPr>
          <p:cNvPr id="5" name="Rectangle à coins arrondis 4"/>
          <p:cNvSpPr/>
          <p:nvPr/>
        </p:nvSpPr>
        <p:spPr>
          <a:xfrm>
            <a:off x="179388" y="3289548"/>
            <a:ext cx="8785225"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indent="-342900">
              <a:spcBef>
                <a:spcPts val="600"/>
              </a:spcBef>
              <a:buClr>
                <a:srgbClr val="262626"/>
              </a:buClr>
            </a:pPr>
            <a:r>
              <a:rPr lang="fr-FR" b="1" dirty="0" smtClean="0">
                <a:solidFill>
                  <a:srgbClr val="0070C0"/>
                </a:solidFill>
                <a:latin typeface="Courier New" pitchFamily="-106" charset="0"/>
                <a:cs typeface="Courier New" pitchFamily="-106" charset="0"/>
              </a:rPr>
              <a:t>var</a:t>
            </a:r>
            <a:r>
              <a:rPr lang="fr-FR" b="1" dirty="0" smtClean="0">
                <a:solidFill>
                  <a:srgbClr val="262626"/>
                </a:solidFill>
                <a:latin typeface="Courier New" pitchFamily="-106" charset="0"/>
                <a:cs typeface="Courier New" pitchFamily="-106" charset="0"/>
              </a:rPr>
              <a:t> </a:t>
            </a:r>
            <a:r>
              <a:rPr lang="fr-FR" b="1" dirty="0" err="1" smtClean="0">
                <a:solidFill>
                  <a:srgbClr val="262626"/>
                </a:solidFill>
                <a:latin typeface="Courier New" pitchFamily="-106" charset="0"/>
                <a:cs typeface="Courier New" pitchFamily="-106" charset="0"/>
              </a:rPr>
              <a:t>max_age</a:t>
            </a:r>
            <a:r>
              <a:rPr lang="fr-FR" b="1" dirty="0" smtClean="0">
                <a:solidFill>
                  <a:srgbClr val="262626"/>
                </a:solidFill>
                <a:latin typeface="Courier New" pitchFamily="-106" charset="0"/>
                <a:cs typeface="Courier New" pitchFamily="-106" charset="0"/>
              </a:rPr>
              <a:t> =</a:t>
            </a:r>
            <a:r>
              <a:rPr lang="fr-FR" b="1" dirty="0" smtClean="0">
                <a:solidFill>
                  <a:srgbClr val="808080"/>
                </a:solidFill>
                <a:latin typeface="Courier New" pitchFamily="-106" charset="0"/>
                <a:cs typeface="Courier New" pitchFamily="-106" charset="0"/>
              </a:rPr>
              <a:t> </a:t>
            </a:r>
            <a:r>
              <a:rPr lang="fr-FR" b="1" dirty="0" smtClean="0">
                <a:solidFill>
                  <a:srgbClr val="00B050"/>
                </a:solidFill>
                <a:latin typeface="Courier New" pitchFamily="-106" charset="0"/>
                <a:cs typeface="Courier New" pitchFamily="-106" charset="0"/>
              </a:rPr>
              <a:t>18</a:t>
            </a:r>
            <a:r>
              <a:rPr lang="fr-FR" b="1" dirty="0" smtClean="0">
                <a:solidFill>
                  <a:srgbClr val="262626"/>
                </a:solidFill>
                <a:latin typeface="Courier New" pitchFamily="-106" charset="0"/>
                <a:cs typeface="Courier New" pitchFamily="-106" charset="0"/>
              </a:rPr>
              <a:t>;</a:t>
            </a:r>
          </a:p>
          <a:p>
            <a:pPr marL="342900" indent="-342900">
              <a:spcBef>
                <a:spcPts val="600"/>
              </a:spcBef>
            </a:pPr>
            <a:r>
              <a:rPr lang="fr-FR" b="1" dirty="0" smtClean="0">
                <a:solidFill>
                  <a:srgbClr val="0070C0"/>
                </a:solidFill>
                <a:latin typeface="Courier New" pitchFamily="-106" charset="0"/>
                <a:cs typeface="Courier New" pitchFamily="-106" charset="0"/>
              </a:rPr>
              <a:t>var</a:t>
            </a:r>
            <a:r>
              <a:rPr lang="fr-FR" b="1" dirty="0" smtClean="0">
                <a:solidFill>
                  <a:srgbClr val="262626"/>
                </a:solidFill>
                <a:latin typeface="Courier New" pitchFamily="-106" charset="0"/>
                <a:cs typeface="Courier New" pitchFamily="-106" charset="0"/>
              </a:rPr>
              <a:t> message = </a:t>
            </a:r>
            <a:r>
              <a:rPr lang="fr-FR" b="1" dirty="0" smtClean="0">
                <a:solidFill>
                  <a:srgbClr val="808080"/>
                </a:solidFill>
                <a:latin typeface="Courier New" pitchFamily="-106" charset="0"/>
                <a:cs typeface="Courier New" pitchFamily="-106" charset="0"/>
              </a:rPr>
              <a:t>"</a:t>
            </a:r>
            <a:r>
              <a:rPr lang="fr-FR" b="1" dirty="0" smtClean="0">
                <a:solidFill>
                  <a:srgbClr val="00B050"/>
                </a:solidFill>
                <a:latin typeface="Courier New" pitchFamily="-106" charset="0"/>
                <a:cs typeface="Courier New" pitchFamily="-106" charset="0"/>
              </a:rPr>
              <a:t>Not </a:t>
            </a:r>
            <a:r>
              <a:rPr lang="fr-FR" b="1" dirty="0" err="1" smtClean="0">
                <a:solidFill>
                  <a:srgbClr val="00B050"/>
                </a:solidFill>
                <a:latin typeface="Courier New" pitchFamily="-106" charset="0"/>
                <a:cs typeface="Courier New" pitchFamily="-106" charset="0"/>
              </a:rPr>
              <a:t>allowed</a:t>
            </a:r>
            <a:r>
              <a:rPr lang="fr-FR" b="1" dirty="0" smtClean="0">
                <a:solidFill>
                  <a:srgbClr val="00B050"/>
                </a:solidFill>
                <a:latin typeface="Courier New" pitchFamily="-106" charset="0"/>
                <a:cs typeface="Courier New" pitchFamily="-106" charset="0"/>
              </a:rPr>
              <a:t> </a:t>
            </a:r>
            <a:r>
              <a:rPr lang="fr-FR" b="1" dirty="0" err="1" smtClean="0">
                <a:solidFill>
                  <a:srgbClr val="00B050"/>
                </a:solidFill>
                <a:latin typeface="Courier New" pitchFamily="-106" charset="0"/>
                <a:cs typeface="Courier New" pitchFamily="-106" charset="0"/>
              </a:rPr>
              <a:t>under</a:t>
            </a:r>
            <a:r>
              <a:rPr lang="fr-FR" b="1" dirty="0" smtClean="0">
                <a:solidFill>
                  <a:srgbClr val="00B050"/>
                </a:solidFill>
                <a:latin typeface="Courier New" pitchFamily="-106" charset="0"/>
                <a:cs typeface="Courier New" pitchFamily="-106" charset="0"/>
              </a:rPr>
              <a:t> </a:t>
            </a:r>
            <a:r>
              <a:rPr lang="fr-FR" b="1" dirty="0" smtClean="0">
                <a:solidFill>
                  <a:srgbClr val="808080"/>
                </a:solidFill>
                <a:latin typeface="Courier New" pitchFamily="-106" charset="0"/>
                <a:cs typeface="Courier New" pitchFamily="-106" charset="0"/>
              </a:rPr>
              <a:t>" + </a:t>
            </a:r>
            <a:r>
              <a:rPr lang="fr-FR" b="1" dirty="0" err="1" smtClean="0">
                <a:solidFill>
                  <a:srgbClr val="262626"/>
                </a:solidFill>
                <a:latin typeface="Courier New" pitchFamily="-106" charset="0"/>
                <a:cs typeface="Courier New" pitchFamily="-106" charset="0"/>
              </a:rPr>
              <a:t>max_age</a:t>
            </a:r>
            <a:r>
              <a:rPr lang="fr-FR" b="1" dirty="0" smtClean="0">
                <a:solidFill>
                  <a:srgbClr val="262626"/>
                </a:solidFill>
                <a:latin typeface="Courier New" pitchFamily="-106" charset="0"/>
                <a:cs typeface="Courier New" pitchFamily="-106" charset="0"/>
              </a:rPr>
              <a:t> + </a:t>
            </a:r>
            <a:r>
              <a:rPr lang="fr-FR" b="1" dirty="0" smtClean="0">
                <a:solidFill>
                  <a:srgbClr val="808080"/>
                </a:solidFill>
                <a:latin typeface="Courier New" pitchFamily="-106" charset="0"/>
                <a:cs typeface="Courier New" pitchFamily="-106" charset="0"/>
              </a:rPr>
              <a:t>" </a:t>
            </a:r>
            <a:r>
              <a:rPr lang="fr-FR" b="1" dirty="0" err="1" smtClean="0">
                <a:solidFill>
                  <a:srgbClr val="00B050"/>
                </a:solidFill>
                <a:latin typeface="Courier New" pitchFamily="-106" charset="0"/>
                <a:cs typeface="Courier New" pitchFamily="-106" charset="0"/>
              </a:rPr>
              <a:t>years</a:t>
            </a:r>
            <a:r>
              <a:rPr lang="fr-FR" b="1" dirty="0" smtClean="0">
                <a:solidFill>
                  <a:srgbClr val="00B050"/>
                </a:solidFill>
                <a:latin typeface="Courier New" pitchFamily="-106" charset="0"/>
                <a:cs typeface="Courier New" pitchFamily="-106" charset="0"/>
              </a:rPr>
              <a:t> </a:t>
            </a:r>
            <a:r>
              <a:rPr lang="fr-FR" b="1" dirty="0" err="1" smtClean="0">
                <a:solidFill>
                  <a:srgbClr val="00B050"/>
                </a:solidFill>
                <a:latin typeface="Courier New" pitchFamily="-106" charset="0"/>
                <a:cs typeface="Courier New" pitchFamily="-106" charset="0"/>
              </a:rPr>
              <a:t>old</a:t>
            </a:r>
            <a:r>
              <a:rPr lang="fr-FR" b="1" dirty="0" smtClean="0">
                <a:solidFill>
                  <a:srgbClr val="808080"/>
                </a:solidFill>
                <a:latin typeface="Courier New" pitchFamily="-106" charset="0"/>
                <a:cs typeface="Courier New" pitchFamily="-106" charset="0"/>
              </a:rPr>
              <a:t>"</a:t>
            </a:r>
            <a:r>
              <a:rPr lang="fr-FR" b="1" dirty="0" smtClean="0">
                <a:solidFill>
                  <a:srgbClr val="262626"/>
                </a:solidFill>
                <a:latin typeface="Courier New" pitchFamily="-106" charset="0"/>
                <a:cs typeface="Courier New" pitchFamily="-106" charset="0"/>
              </a:rPr>
              <a:t>;</a:t>
            </a:r>
            <a:endParaRPr lang="fr-FR" b="1" dirty="0">
              <a:solidFill>
                <a:srgbClr val="262626"/>
              </a:solidFill>
              <a:latin typeface="Courier New" pitchFamily="-106" charset="0"/>
              <a:cs typeface="Courier New" pitchFamily="-106" charset="0"/>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Variables</a:t>
            </a:r>
            <a:endParaRPr lang="fr-FR" dirty="0"/>
          </a:p>
        </p:txBody>
      </p:sp>
      <p:sp>
        <p:nvSpPr>
          <p:cNvPr id="3" name="Espace réservé du contenu 2"/>
          <p:cNvSpPr>
            <a:spLocks noGrp="1"/>
          </p:cNvSpPr>
          <p:nvPr>
            <p:ph idx="1"/>
          </p:nvPr>
        </p:nvSpPr>
        <p:spPr/>
        <p:txBody>
          <a:bodyPr/>
          <a:lstStyle/>
          <a:p>
            <a:r>
              <a:rPr lang="en-US" dirty="0" smtClean="0"/>
              <a:t>Weak typing</a:t>
            </a:r>
          </a:p>
          <a:p>
            <a:r>
              <a:rPr lang="en-US" dirty="0" smtClean="0"/>
              <a:t>Type of a variable defines format of its content</a:t>
            </a:r>
          </a:p>
          <a:p>
            <a:r>
              <a:rPr lang="en-US" dirty="0" smtClean="0"/>
              <a:t>Obtain type of a variable: </a:t>
            </a:r>
            <a:r>
              <a:rPr lang="en-US" b="1" dirty="0" err="1" smtClean="0"/>
              <a:t>typeof</a:t>
            </a:r>
            <a:endParaRPr lang="en-US" b="1" dirty="0" smtClean="0"/>
          </a:p>
          <a:p>
            <a:endParaRPr lang="fr-FR" dirty="0"/>
          </a:p>
        </p:txBody>
      </p:sp>
      <p:sp>
        <p:nvSpPr>
          <p:cNvPr id="4" name="Espace réservé du contenu 3"/>
          <p:cNvSpPr>
            <a:spLocks noGrp="1"/>
          </p:cNvSpPr>
          <p:nvPr>
            <p:ph sz="quarter" idx="13"/>
          </p:nvPr>
        </p:nvSpPr>
        <p:spPr/>
        <p:txBody>
          <a:bodyPr/>
          <a:lstStyle/>
          <a:p>
            <a:r>
              <a:rPr lang="fr-FR" dirty="0" smtClean="0"/>
              <a:t>Basic notions</a:t>
            </a:r>
            <a:endParaRPr lang="fr-FR" dirty="0"/>
          </a:p>
        </p:txBody>
      </p:sp>
      <p:sp>
        <p:nvSpPr>
          <p:cNvPr id="5" name="Rectangle à coins arrondis 4"/>
          <p:cNvSpPr/>
          <p:nvPr/>
        </p:nvSpPr>
        <p:spPr>
          <a:xfrm>
            <a:off x="179388" y="3073524"/>
            <a:ext cx="8785225"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indent="-342900">
              <a:buClr>
                <a:srgbClr val="262626"/>
              </a:buClr>
            </a:pPr>
            <a:r>
              <a:rPr lang="fr-FR" b="1" dirty="0" smtClean="0">
                <a:solidFill>
                  <a:srgbClr val="0070C0"/>
                </a:solidFill>
                <a:latin typeface="Courier New" pitchFamily="-106" charset="0"/>
                <a:cs typeface="Courier New" pitchFamily="-106" charset="0"/>
              </a:rPr>
              <a:t>var</a:t>
            </a:r>
            <a:r>
              <a:rPr lang="fr-FR" b="1" dirty="0" smtClean="0">
                <a:solidFill>
                  <a:srgbClr val="262626"/>
                </a:solidFill>
                <a:latin typeface="Courier New" pitchFamily="-106" charset="0"/>
                <a:cs typeface="Courier New" pitchFamily="-106" charset="0"/>
              </a:rPr>
              <a:t> myVar1 =</a:t>
            </a:r>
            <a:r>
              <a:rPr lang="fr-FR" b="1" dirty="0" smtClean="0">
                <a:solidFill>
                  <a:srgbClr val="808080"/>
                </a:solidFill>
                <a:latin typeface="Courier New" pitchFamily="-106" charset="0"/>
                <a:cs typeface="Courier New" pitchFamily="-106" charset="0"/>
              </a:rPr>
              <a:t> "</a:t>
            </a:r>
            <a:r>
              <a:rPr lang="fr-FR" b="1" dirty="0" smtClean="0">
                <a:solidFill>
                  <a:srgbClr val="00B050"/>
                </a:solidFill>
                <a:latin typeface="Courier New" pitchFamily="-106" charset="0"/>
                <a:cs typeface="Courier New" pitchFamily="-106" charset="0"/>
              </a:rPr>
              <a:t>I </a:t>
            </a:r>
            <a:r>
              <a:rPr lang="fr-FR" b="1" dirty="0" err="1" smtClean="0">
                <a:solidFill>
                  <a:srgbClr val="00B050"/>
                </a:solidFill>
                <a:latin typeface="Courier New" pitchFamily="-106" charset="0"/>
                <a:cs typeface="Courier New" pitchFamily="-106" charset="0"/>
              </a:rPr>
              <a:t>am</a:t>
            </a:r>
            <a:r>
              <a:rPr lang="fr-FR" b="1" dirty="0" smtClean="0">
                <a:solidFill>
                  <a:srgbClr val="00B050"/>
                </a:solidFill>
                <a:latin typeface="Courier New" pitchFamily="-106" charset="0"/>
                <a:cs typeface="Courier New" pitchFamily="-106" charset="0"/>
              </a:rPr>
              <a:t> a string !</a:t>
            </a:r>
            <a:r>
              <a:rPr lang="fr-FR" b="1" dirty="0" smtClean="0">
                <a:solidFill>
                  <a:srgbClr val="808080"/>
                </a:solidFill>
                <a:latin typeface="Courier New" pitchFamily="-106" charset="0"/>
                <a:cs typeface="Courier New" pitchFamily="-106" charset="0"/>
              </a:rPr>
              <a:t>"</a:t>
            </a:r>
            <a:r>
              <a:rPr lang="fr-FR" b="1" dirty="0" smtClean="0">
                <a:latin typeface="Courier New" pitchFamily="-106" charset="0"/>
                <a:cs typeface="Courier New" pitchFamily="-106" charset="0"/>
              </a:rPr>
              <a:t>;</a:t>
            </a:r>
          </a:p>
          <a:p>
            <a:pPr marL="342900" indent="-342900">
              <a:buClr>
                <a:srgbClr val="262626"/>
              </a:buClr>
            </a:pPr>
            <a:r>
              <a:rPr lang="fr-FR" b="1" dirty="0">
                <a:solidFill>
                  <a:srgbClr val="0070C0"/>
                </a:solidFill>
                <a:latin typeface="Courier New" pitchFamily="-106" charset="0"/>
                <a:cs typeface="Courier New" pitchFamily="-106" charset="0"/>
              </a:rPr>
              <a:t>var</a:t>
            </a:r>
            <a:r>
              <a:rPr lang="fr-FR" b="1" dirty="0">
                <a:solidFill>
                  <a:srgbClr val="262626"/>
                </a:solidFill>
                <a:latin typeface="Courier New" pitchFamily="-106" charset="0"/>
                <a:cs typeface="Courier New" pitchFamily="-106" charset="0"/>
              </a:rPr>
              <a:t> myVar2 </a:t>
            </a:r>
            <a:r>
              <a:rPr lang="fr-FR" b="1" dirty="0" smtClean="0">
                <a:solidFill>
                  <a:srgbClr val="262626"/>
                </a:solidFill>
                <a:latin typeface="Courier New" pitchFamily="-106" charset="0"/>
                <a:cs typeface="Courier New" pitchFamily="-106" charset="0"/>
              </a:rPr>
              <a:t>= </a:t>
            </a:r>
            <a:r>
              <a:rPr lang="fr-FR" b="1" dirty="0" smtClean="0">
                <a:solidFill>
                  <a:srgbClr val="808080"/>
                </a:solidFill>
                <a:latin typeface="Courier New" pitchFamily="-106" charset="0"/>
                <a:cs typeface="Courier New" pitchFamily="-106" charset="0"/>
              </a:rPr>
              <a:t>"</a:t>
            </a:r>
            <a:r>
              <a:rPr lang="fr-FR" b="1" dirty="0" smtClean="0">
                <a:solidFill>
                  <a:srgbClr val="00B050"/>
                </a:solidFill>
                <a:latin typeface="Courier New" pitchFamily="-106" charset="0"/>
                <a:cs typeface="Courier New" pitchFamily="-106" charset="0"/>
              </a:rPr>
              <a:t>Am I </a:t>
            </a:r>
            <a:r>
              <a:rPr lang="fr-FR" b="1" dirty="0" err="1" smtClean="0">
                <a:solidFill>
                  <a:srgbClr val="00B050"/>
                </a:solidFill>
                <a:latin typeface="Courier New" pitchFamily="-106" charset="0"/>
                <a:cs typeface="Courier New" pitchFamily="-106" charset="0"/>
              </a:rPr>
              <a:t>really</a:t>
            </a:r>
            <a:r>
              <a:rPr lang="fr-FR" b="1" dirty="0" smtClean="0">
                <a:solidFill>
                  <a:srgbClr val="00B050"/>
                </a:solidFill>
                <a:latin typeface="Courier New" pitchFamily="-106" charset="0"/>
                <a:cs typeface="Courier New" pitchFamily="-106" charset="0"/>
              </a:rPr>
              <a:t> </a:t>
            </a:r>
            <a:r>
              <a:rPr lang="fr-FR" b="1" dirty="0">
                <a:solidFill>
                  <a:srgbClr val="00B050"/>
                </a:solidFill>
                <a:latin typeface="Courier New" pitchFamily="-106" charset="0"/>
                <a:cs typeface="Courier New" pitchFamily="-106" charset="0"/>
              </a:rPr>
              <a:t>a string </a:t>
            </a:r>
            <a:r>
              <a:rPr lang="fr-FR" b="1" dirty="0" smtClean="0">
                <a:solidFill>
                  <a:srgbClr val="00B050"/>
                </a:solidFill>
                <a:latin typeface="Courier New" pitchFamily="-106" charset="0"/>
                <a:cs typeface="Courier New" pitchFamily="-106" charset="0"/>
              </a:rPr>
              <a:t>?</a:t>
            </a:r>
            <a:r>
              <a:rPr lang="fr-FR" b="1" dirty="0" smtClean="0">
                <a:solidFill>
                  <a:srgbClr val="808080"/>
                </a:solidFill>
                <a:latin typeface="Courier New" pitchFamily="-106" charset="0"/>
                <a:cs typeface="Courier New" pitchFamily="-106" charset="0"/>
              </a:rPr>
              <a:t>"</a:t>
            </a:r>
            <a:r>
              <a:rPr lang="fr-FR" b="1" dirty="0">
                <a:latin typeface="Courier New" pitchFamily="-106" charset="0"/>
                <a:cs typeface="Courier New" pitchFamily="-106" charset="0"/>
              </a:rPr>
              <a:t>;</a:t>
            </a:r>
            <a:endParaRPr lang="fr-FR" b="1" dirty="0" smtClean="0">
              <a:solidFill>
                <a:srgbClr val="0070C0"/>
              </a:solidFill>
              <a:latin typeface="Courier New" pitchFamily="-106" charset="0"/>
              <a:cs typeface="Courier New" pitchFamily="-106" charset="0"/>
            </a:endParaRPr>
          </a:p>
          <a:p>
            <a:pPr marL="342900" indent="-342900">
              <a:buClr>
                <a:srgbClr val="262626"/>
              </a:buClr>
            </a:pPr>
            <a:r>
              <a:rPr lang="fr-FR" b="1" dirty="0" smtClean="0">
                <a:solidFill>
                  <a:srgbClr val="262626"/>
                </a:solidFill>
                <a:latin typeface="Courier New" pitchFamily="-106" charset="0"/>
                <a:cs typeface="Courier New" pitchFamily="-106" charset="0"/>
              </a:rPr>
              <a:t>myVar2 = 100;</a:t>
            </a:r>
          </a:p>
          <a:p>
            <a:pPr marL="342900" indent="-342900">
              <a:buClr>
                <a:srgbClr val="262626"/>
              </a:buClr>
            </a:pPr>
            <a:endParaRPr lang="fr-FR" b="1" dirty="0" smtClean="0">
              <a:solidFill>
                <a:srgbClr val="262626"/>
              </a:solidFill>
              <a:latin typeface="Courier New" pitchFamily="-106" charset="0"/>
              <a:cs typeface="Courier New" pitchFamily="-106" charset="0"/>
            </a:endParaRPr>
          </a:p>
          <a:p>
            <a:pPr marL="342900" indent="-342900"/>
            <a:r>
              <a:rPr lang="fr-FR" b="1" dirty="0" err="1" smtClean="0">
                <a:solidFill>
                  <a:srgbClr val="262626"/>
                </a:solidFill>
                <a:latin typeface="Courier New" pitchFamily="-106" charset="0"/>
                <a:cs typeface="Courier New" pitchFamily="-106" charset="0"/>
              </a:rPr>
              <a:t>document.write</a:t>
            </a:r>
            <a:r>
              <a:rPr lang="fr-FR" b="1" dirty="0" smtClean="0">
                <a:solidFill>
                  <a:srgbClr val="262626"/>
                </a:solidFill>
                <a:latin typeface="Courier New" pitchFamily="-106" charset="0"/>
                <a:cs typeface="Courier New" pitchFamily="-106" charset="0"/>
              </a:rPr>
              <a:t>(</a:t>
            </a:r>
            <a:r>
              <a:rPr lang="fr-FR" b="1" dirty="0" err="1" smtClean="0">
                <a:solidFill>
                  <a:srgbClr val="0070C0"/>
                </a:solidFill>
                <a:latin typeface="Courier New" pitchFamily="-106" charset="0"/>
                <a:cs typeface="Courier New" pitchFamily="-106" charset="0"/>
              </a:rPr>
              <a:t>typeof</a:t>
            </a:r>
            <a:r>
              <a:rPr lang="fr-FR" b="1" dirty="0" smtClean="0">
                <a:solidFill>
                  <a:srgbClr val="262626"/>
                </a:solidFill>
                <a:latin typeface="Courier New" pitchFamily="-106" charset="0"/>
                <a:cs typeface="Courier New" pitchFamily="-106" charset="0"/>
              </a:rPr>
              <a:t> myVar1);</a:t>
            </a:r>
            <a:r>
              <a:rPr lang="fr-FR" b="1" dirty="0" smtClean="0">
                <a:solidFill>
                  <a:srgbClr val="479B8F"/>
                </a:solidFill>
                <a:latin typeface="Courier New" pitchFamily="-106" charset="0"/>
                <a:cs typeface="Courier New" pitchFamily="-106" charset="0"/>
              </a:rPr>
              <a:t> // Will display "string" </a:t>
            </a:r>
            <a:endParaRPr lang="fr-FR" b="1" dirty="0" smtClean="0">
              <a:solidFill>
                <a:srgbClr val="262626"/>
              </a:solidFill>
              <a:latin typeface="Courier New" pitchFamily="-106" charset="0"/>
              <a:cs typeface="Courier New" pitchFamily="-106" charset="0"/>
            </a:endParaRPr>
          </a:p>
          <a:p>
            <a:pPr marL="342900" indent="-342900"/>
            <a:r>
              <a:rPr lang="fr-FR" b="1" dirty="0" err="1" smtClean="0">
                <a:latin typeface="Courier New" pitchFamily="-106" charset="0"/>
                <a:cs typeface="Courier New" pitchFamily="-106" charset="0"/>
              </a:rPr>
              <a:t>d</a:t>
            </a:r>
            <a:r>
              <a:rPr lang="fr-FR" b="1" dirty="0" err="1" smtClean="0">
                <a:solidFill>
                  <a:srgbClr val="262626"/>
                </a:solidFill>
                <a:latin typeface="Courier New" pitchFamily="-106" charset="0"/>
                <a:cs typeface="Courier New" pitchFamily="-106" charset="0"/>
              </a:rPr>
              <a:t>ocument.write</a:t>
            </a:r>
            <a:r>
              <a:rPr lang="fr-FR" b="1" dirty="0" smtClean="0">
                <a:solidFill>
                  <a:srgbClr val="262626"/>
                </a:solidFill>
                <a:latin typeface="Courier New" pitchFamily="-106" charset="0"/>
                <a:cs typeface="Courier New" pitchFamily="-106" charset="0"/>
              </a:rPr>
              <a:t>(</a:t>
            </a:r>
            <a:r>
              <a:rPr lang="fr-FR" b="1" dirty="0" err="1" smtClean="0">
                <a:solidFill>
                  <a:srgbClr val="0070C0"/>
                </a:solidFill>
                <a:latin typeface="Courier New" pitchFamily="-106" charset="0"/>
                <a:cs typeface="Courier New" pitchFamily="-106" charset="0"/>
              </a:rPr>
              <a:t>typeof</a:t>
            </a:r>
            <a:r>
              <a:rPr lang="fr-FR" b="1" dirty="0" smtClean="0">
                <a:solidFill>
                  <a:srgbClr val="262626"/>
                </a:solidFill>
                <a:latin typeface="Courier New" pitchFamily="-106" charset="0"/>
                <a:cs typeface="Courier New" pitchFamily="-106" charset="0"/>
              </a:rPr>
              <a:t> myVar2);</a:t>
            </a:r>
            <a:r>
              <a:rPr lang="fr-FR" b="1" dirty="0" smtClean="0">
                <a:solidFill>
                  <a:srgbClr val="479B8F"/>
                </a:solidFill>
                <a:latin typeface="Courier New" pitchFamily="-106" charset="0"/>
                <a:cs typeface="Courier New" pitchFamily="-106" charset="0"/>
              </a:rPr>
              <a:t> // Will display "</a:t>
            </a:r>
            <a:r>
              <a:rPr lang="fr-FR" b="1" dirty="0" err="1" smtClean="0">
                <a:solidFill>
                  <a:srgbClr val="479B8F"/>
                </a:solidFill>
                <a:latin typeface="Courier New" pitchFamily="-106" charset="0"/>
                <a:cs typeface="Courier New" pitchFamily="-106" charset="0"/>
              </a:rPr>
              <a:t>number</a:t>
            </a:r>
            <a:r>
              <a:rPr lang="fr-FR" b="1" dirty="0" smtClean="0">
                <a:solidFill>
                  <a:srgbClr val="479B8F"/>
                </a:solidFill>
                <a:latin typeface="Courier New" pitchFamily="-106" charset="0"/>
                <a:cs typeface="Courier New" pitchFamily="-106" charset="0"/>
              </a:rPr>
              <a:t>" </a:t>
            </a:r>
          </a:p>
        </p:txBody>
      </p:sp>
      <p:pic>
        <p:nvPicPr>
          <p:cNvPr id="7"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Variables </a:t>
            </a:r>
            <a:r>
              <a:rPr lang="fr-FR" dirty="0" err="1" smtClean="0"/>
              <a:t>cast</a:t>
            </a:r>
            <a:endParaRPr lang="fr-FR" dirty="0"/>
          </a:p>
        </p:txBody>
      </p:sp>
      <p:sp>
        <p:nvSpPr>
          <p:cNvPr id="3" name="Espace réservé du contenu 2"/>
          <p:cNvSpPr>
            <a:spLocks noGrp="1"/>
          </p:cNvSpPr>
          <p:nvPr>
            <p:ph idx="1"/>
          </p:nvPr>
        </p:nvSpPr>
        <p:spPr/>
        <p:txBody>
          <a:bodyPr/>
          <a:lstStyle/>
          <a:p>
            <a:r>
              <a:rPr lang="en-US" dirty="0" err="1" smtClean="0"/>
              <a:t>parseXXX</a:t>
            </a:r>
            <a:r>
              <a:rPr lang="en-US" dirty="0" smtClean="0"/>
              <a:t>: Parse from one type to another</a:t>
            </a:r>
          </a:p>
          <a:p>
            <a:pPr lvl="1"/>
            <a:r>
              <a:rPr lang="fr-FR" dirty="0" err="1" smtClean="0"/>
              <a:t>parseInt</a:t>
            </a:r>
            <a:endParaRPr lang="fr-FR" dirty="0" smtClean="0"/>
          </a:p>
          <a:p>
            <a:pPr lvl="1"/>
            <a:r>
              <a:rPr lang="fr-FR" dirty="0" err="1" smtClean="0"/>
              <a:t>parseFloat</a:t>
            </a:r>
            <a:endParaRPr lang="en-US" dirty="0" smtClean="0"/>
          </a:p>
          <a:p>
            <a:endParaRPr lang="fr-FR" dirty="0"/>
          </a:p>
        </p:txBody>
      </p:sp>
      <p:sp>
        <p:nvSpPr>
          <p:cNvPr id="4" name="Espace réservé du contenu 3"/>
          <p:cNvSpPr>
            <a:spLocks noGrp="1"/>
          </p:cNvSpPr>
          <p:nvPr>
            <p:ph sz="quarter" idx="13"/>
          </p:nvPr>
        </p:nvSpPr>
        <p:spPr/>
        <p:txBody>
          <a:bodyPr/>
          <a:lstStyle/>
          <a:p>
            <a:r>
              <a:rPr lang="fr-FR" dirty="0" smtClean="0"/>
              <a:t>Basic notions</a:t>
            </a:r>
            <a:endParaRPr lang="fr-FR" dirty="0"/>
          </a:p>
        </p:txBody>
      </p:sp>
      <p:sp>
        <p:nvSpPr>
          <p:cNvPr id="5" name="Rectangle à coins arrondis 4"/>
          <p:cNvSpPr/>
          <p:nvPr/>
        </p:nvSpPr>
        <p:spPr>
          <a:xfrm>
            <a:off x="179388" y="2929508"/>
            <a:ext cx="8785225"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indent="-342900">
              <a:buClr>
                <a:srgbClr val="262626"/>
              </a:buClr>
            </a:pPr>
            <a:r>
              <a:rPr lang="fr-FR" b="1" dirty="0" smtClean="0">
                <a:solidFill>
                  <a:srgbClr val="0070C0"/>
                </a:solidFill>
                <a:latin typeface="Courier New" pitchFamily="-106" charset="0"/>
                <a:cs typeface="Courier New" pitchFamily="-106" charset="0"/>
              </a:rPr>
              <a:t>var</a:t>
            </a:r>
            <a:r>
              <a:rPr lang="fr-FR" b="1" dirty="0" smtClean="0">
                <a:solidFill>
                  <a:srgbClr val="262626"/>
                </a:solidFill>
                <a:latin typeface="Courier New" pitchFamily="-106" charset="0"/>
                <a:cs typeface="Courier New" pitchFamily="-106" charset="0"/>
              </a:rPr>
              <a:t> </a:t>
            </a:r>
            <a:r>
              <a:rPr lang="fr-FR" b="1" dirty="0" err="1" smtClean="0">
                <a:solidFill>
                  <a:srgbClr val="262626"/>
                </a:solidFill>
                <a:latin typeface="Courier New" pitchFamily="-106" charset="0"/>
                <a:cs typeface="Courier New" pitchFamily="-106" charset="0"/>
              </a:rPr>
              <a:t>number</a:t>
            </a:r>
            <a:r>
              <a:rPr lang="fr-FR" b="1" dirty="0" smtClean="0">
                <a:solidFill>
                  <a:srgbClr val="262626"/>
                </a:solidFill>
                <a:latin typeface="Courier New" pitchFamily="-106" charset="0"/>
                <a:cs typeface="Courier New" pitchFamily="-106" charset="0"/>
              </a:rPr>
              <a:t> =</a:t>
            </a:r>
            <a:r>
              <a:rPr lang="fr-FR" b="1" dirty="0" smtClean="0">
                <a:solidFill>
                  <a:srgbClr val="808080"/>
                </a:solidFill>
                <a:latin typeface="Courier New" pitchFamily="-106" charset="0"/>
                <a:cs typeface="Courier New" pitchFamily="-106" charset="0"/>
              </a:rPr>
              <a:t> "</a:t>
            </a:r>
            <a:r>
              <a:rPr lang="fr-FR" b="1" dirty="0" smtClean="0">
                <a:solidFill>
                  <a:srgbClr val="00B050"/>
                </a:solidFill>
                <a:latin typeface="Courier New" pitchFamily="-106" charset="0"/>
                <a:cs typeface="Courier New" pitchFamily="-106" charset="0"/>
              </a:rPr>
              <a:t>11</a:t>
            </a:r>
            <a:r>
              <a:rPr lang="fr-FR" b="1" dirty="0" smtClean="0">
                <a:solidFill>
                  <a:srgbClr val="808080"/>
                </a:solidFill>
                <a:latin typeface="Courier New" pitchFamily="-106" charset="0"/>
                <a:cs typeface="Courier New" pitchFamily="-106" charset="0"/>
              </a:rPr>
              <a:t>"</a:t>
            </a:r>
            <a:r>
              <a:rPr lang="fr-FR" b="1" dirty="0" smtClean="0">
                <a:latin typeface="Courier New" pitchFamily="-106" charset="0"/>
                <a:cs typeface="Courier New" pitchFamily="-106" charset="0"/>
              </a:rPr>
              <a:t>;</a:t>
            </a:r>
          </a:p>
          <a:p>
            <a:pPr marL="342900" indent="-342900">
              <a:buClr>
                <a:srgbClr val="262626"/>
              </a:buClr>
            </a:pPr>
            <a:r>
              <a:rPr lang="fr-FR" b="1" dirty="0" smtClean="0">
                <a:solidFill>
                  <a:srgbClr val="262626"/>
                </a:solidFill>
                <a:latin typeface="Courier New" pitchFamily="-106" charset="0"/>
                <a:cs typeface="Courier New" pitchFamily="-106" charset="0"/>
              </a:rPr>
              <a:t>var </a:t>
            </a:r>
            <a:r>
              <a:rPr lang="fr-FR" b="1" dirty="0" err="1" smtClean="0">
                <a:solidFill>
                  <a:srgbClr val="262626"/>
                </a:solidFill>
                <a:latin typeface="Courier New" pitchFamily="-106" charset="0"/>
                <a:cs typeface="Courier New" pitchFamily="-106" charset="0"/>
              </a:rPr>
              <a:t>parsed</a:t>
            </a:r>
            <a:r>
              <a:rPr lang="fr-FR" b="1" dirty="0" smtClean="0">
                <a:solidFill>
                  <a:srgbClr val="262626"/>
                </a:solidFill>
                <a:latin typeface="Courier New" pitchFamily="-106" charset="0"/>
                <a:cs typeface="Courier New" pitchFamily="-106" charset="0"/>
              </a:rPr>
              <a:t> = </a:t>
            </a:r>
            <a:r>
              <a:rPr lang="fr-FR" b="1" dirty="0" err="1" smtClean="0">
                <a:solidFill>
                  <a:srgbClr val="262626"/>
                </a:solidFill>
                <a:latin typeface="Courier New" pitchFamily="-106" charset="0"/>
                <a:cs typeface="Courier New" pitchFamily="-106" charset="0"/>
              </a:rPr>
              <a:t>parseInt</a:t>
            </a:r>
            <a:r>
              <a:rPr lang="fr-FR" b="1" dirty="0" smtClean="0">
                <a:solidFill>
                  <a:srgbClr val="262626"/>
                </a:solidFill>
                <a:latin typeface="Courier New" pitchFamily="-106" charset="0"/>
                <a:cs typeface="Courier New" pitchFamily="-106" charset="0"/>
              </a:rPr>
              <a:t>(</a:t>
            </a:r>
            <a:r>
              <a:rPr lang="fr-FR" b="1" dirty="0" err="1" smtClean="0">
                <a:solidFill>
                  <a:srgbClr val="262626"/>
                </a:solidFill>
                <a:latin typeface="Courier New" pitchFamily="-106" charset="0"/>
                <a:cs typeface="Courier New" pitchFamily="-106" charset="0"/>
              </a:rPr>
              <a:t>number</a:t>
            </a:r>
            <a:r>
              <a:rPr lang="fr-FR" b="1" dirty="0" smtClean="0">
                <a:solidFill>
                  <a:srgbClr val="262626"/>
                </a:solidFill>
                <a:latin typeface="Courier New" pitchFamily="-106" charset="0"/>
                <a:cs typeface="Courier New" pitchFamily="-106" charset="0"/>
              </a:rPr>
              <a:t>);</a:t>
            </a:r>
          </a:p>
          <a:p>
            <a:pPr marL="342900" indent="-342900">
              <a:buClr>
                <a:srgbClr val="262626"/>
              </a:buClr>
            </a:pPr>
            <a:endParaRPr lang="fr-FR" b="1" dirty="0" smtClean="0">
              <a:solidFill>
                <a:srgbClr val="262626"/>
              </a:solidFill>
              <a:latin typeface="Courier New" pitchFamily="-106" charset="0"/>
              <a:cs typeface="Courier New" pitchFamily="-106" charset="0"/>
            </a:endParaRPr>
          </a:p>
          <a:p>
            <a:pPr marL="342900" indent="-342900"/>
            <a:r>
              <a:rPr lang="fr-FR" b="1" dirty="0" err="1" smtClean="0">
                <a:solidFill>
                  <a:srgbClr val="262626"/>
                </a:solidFill>
                <a:latin typeface="Courier New" pitchFamily="-106" charset="0"/>
                <a:cs typeface="Courier New" pitchFamily="-106" charset="0"/>
              </a:rPr>
              <a:t>document.write</a:t>
            </a:r>
            <a:r>
              <a:rPr lang="fr-FR" b="1" dirty="0" smtClean="0">
                <a:solidFill>
                  <a:srgbClr val="262626"/>
                </a:solidFill>
                <a:latin typeface="Courier New" pitchFamily="-106" charset="0"/>
                <a:cs typeface="Courier New" pitchFamily="-106" charset="0"/>
              </a:rPr>
              <a:t>(</a:t>
            </a:r>
            <a:r>
              <a:rPr lang="fr-FR" b="1" dirty="0" err="1" smtClean="0">
                <a:solidFill>
                  <a:srgbClr val="0070C0"/>
                </a:solidFill>
                <a:latin typeface="Courier New" pitchFamily="-106" charset="0"/>
                <a:cs typeface="Courier New" pitchFamily="-106" charset="0"/>
              </a:rPr>
              <a:t>parsed</a:t>
            </a:r>
            <a:r>
              <a:rPr lang="fr-FR" b="1" dirty="0" smtClean="0">
                <a:solidFill>
                  <a:srgbClr val="0070C0"/>
                </a:solidFill>
                <a:latin typeface="Courier New" pitchFamily="-106" charset="0"/>
                <a:cs typeface="Courier New" pitchFamily="-106" charset="0"/>
              </a:rPr>
              <a:t> + 1</a:t>
            </a:r>
            <a:r>
              <a:rPr lang="fr-FR" b="1" dirty="0" smtClean="0">
                <a:solidFill>
                  <a:srgbClr val="262626"/>
                </a:solidFill>
                <a:latin typeface="Courier New" pitchFamily="-106" charset="0"/>
                <a:cs typeface="Courier New" pitchFamily="-106" charset="0"/>
              </a:rPr>
              <a:t>);</a:t>
            </a:r>
            <a:r>
              <a:rPr lang="fr-FR" b="1" dirty="0" smtClean="0">
                <a:solidFill>
                  <a:srgbClr val="479B8F"/>
                </a:solidFill>
                <a:latin typeface="Courier New" pitchFamily="-106" charset="0"/>
                <a:cs typeface="Courier New" pitchFamily="-106" charset="0"/>
              </a:rPr>
              <a:t> // Will display 12 </a:t>
            </a:r>
            <a:endParaRPr lang="fr-FR" b="1" dirty="0" smtClean="0">
              <a:solidFill>
                <a:srgbClr val="262626"/>
              </a:solidFill>
              <a:latin typeface="Courier New" pitchFamily="-106" charset="0"/>
              <a:cs typeface="Courier New" pitchFamily="-106" charset="0"/>
            </a:endParaRPr>
          </a:p>
          <a:p>
            <a:pPr marL="342900" indent="-342900"/>
            <a:r>
              <a:rPr lang="fr-FR" b="1" dirty="0" err="1" smtClean="0">
                <a:latin typeface="Courier New" pitchFamily="-106" charset="0"/>
                <a:cs typeface="Courier New" pitchFamily="-106" charset="0"/>
              </a:rPr>
              <a:t>d</a:t>
            </a:r>
            <a:r>
              <a:rPr lang="fr-FR" b="1" dirty="0" err="1" smtClean="0">
                <a:solidFill>
                  <a:srgbClr val="262626"/>
                </a:solidFill>
                <a:latin typeface="Courier New" pitchFamily="-106" charset="0"/>
                <a:cs typeface="Courier New" pitchFamily="-106" charset="0"/>
              </a:rPr>
              <a:t>ocument.write</a:t>
            </a:r>
            <a:r>
              <a:rPr lang="fr-FR" b="1" dirty="0" smtClean="0">
                <a:solidFill>
                  <a:srgbClr val="262626"/>
                </a:solidFill>
                <a:latin typeface="Courier New" pitchFamily="-106" charset="0"/>
                <a:cs typeface="Courier New" pitchFamily="-106" charset="0"/>
              </a:rPr>
              <a:t>(</a:t>
            </a:r>
            <a:r>
              <a:rPr lang="fr-FR" b="1" dirty="0" err="1" smtClean="0">
                <a:solidFill>
                  <a:srgbClr val="0070C0"/>
                </a:solidFill>
                <a:latin typeface="Courier New" pitchFamily="-106" charset="0"/>
                <a:cs typeface="Courier New" pitchFamily="-106" charset="0"/>
              </a:rPr>
              <a:t>number</a:t>
            </a:r>
            <a:r>
              <a:rPr lang="fr-FR" b="1" dirty="0" smtClean="0">
                <a:solidFill>
                  <a:srgbClr val="0070C0"/>
                </a:solidFill>
                <a:latin typeface="Courier New" pitchFamily="-106" charset="0"/>
                <a:cs typeface="Courier New" pitchFamily="-106" charset="0"/>
              </a:rPr>
              <a:t> + 1</a:t>
            </a:r>
            <a:r>
              <a:rPr lang="fr-FR" b="1" dirty="0" smtClean="0">
                <a:solidFill>
                  <a:srgbClr val="262626"/>
                </a:solidFill>
                <a:latin typeface="Courier New" pitchFamily="-106" charset="0"/>
                <a:cs typeface="Courier New" pitchFamily="-106" charset="0"/>
              </a:rPr>
              <a:t>);</a:t>
            </a:r>
            <a:r>
              <a:rPr lang="fr-FR" b="1" dirty="0" smtClean="0">
                <a:solidFill>
                  <a:srgbClr val="479B8F"/>
                </a:solidFill>
                <a:latin typeface="Courier New" pitchFamily="-106" charset="0"/>
                <a:cs typeface="Courier New" pitchFamily="-106" charset="0"/>
              </a:rPr>
              <a:t> // Will display 111 </a:t>
            </a:r>
          </a:p>
        </p:txBody>
      </p:sp>
      <p:pic>
        <p:nvPicPr>
          <p:cNvPr id="7"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58104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en-US" smtClean="0">
                <a:ea typeface="ＭＳ Ｐゴシック" pitchFamily="34" charset="-128"/>
              </a:rPr>
              <a:t>Operators</a:t>
            </a:r>
          </a:p>
        </p:txBody>
      </p:sp>
      <p:sp>
        <p:nvSpPr>
          <p:cNvPr id="21540" name="Espace réservé du contenu 1"/>
          <p:cNvSpPr>
            <a:spLocks noGrp="1"/>
          </p:cNvSpPr>
          <p:nvPr>
            <p:ph sz="quarter" idx="13"/>
          </p:nvPr>
        </p:nvSpPr>
        <p:spPr/>
        <p:txBody>
          <a:bodyPr/>
          <a:lstStyle/>
          <a:p>
            <a:r>
              <a:rPr lang="en-US" smtClean="0"/>
              <a:t>Basic notions</a:t>
            </a:r>
            <a:endParaRPr lang="en-US"/>
          </a:p>
        </p:txBody>
      </p:sp>
      <p:sp>
        <p:nvSpPr>
          <p:cNvPr id="6" name="Espace réservé du contenu 5"/>
          <p:cNvSpPr>
            <a:spLocks noGrp="1"/>
          </p:cNvSpPr>
          <p:nvPr>
            <p:ph idx="1"/>
          </p:nvPr>
        </p:nvSpPr>
        <p:spPr/>
        <p:txBody>
          <a:bodyPr/>
          <a:lstStyle/>
          <a:p>
            <a:pPr>
              <a:buNone/>
            </a:pPr>
            <a:r>
              <a:rPr lang="en-US" smtClean="0"/>
              <a:t>Mathematic operators:</a:t>
            </a:r>
            <a:endParaRPr lang="en-US"/>
          </a:p>
        </p:txBody>
      </p:sp>
      <p:graphicFrame>
        <p:nvGraphicFramePr>
          <p:cNvPr id="7" name="Espace réservé du contenu 4"/>
          <p:cNvGraphicFramePr>
            <a:graphicFrameLocks/>
          </p:cNvGraphicFramePr>
          <p:nvPr>
            <p:extLst>
              <p:ext uri="{D42A27DB-BD31-4B8C-83A1-F6EECF244321}">
                <p14:modId xmlns:p14="http://schemas.microsoft.com/office/powerpoint/2010/main" val="3594204887"/>
              </p:ext>
            </p:extLst>
          </p:nvPr>
        </p:nvGraphicFramePr>
        <p:xfrm>
          <a:off x="467544" y="1993404"/>
          <a:ext cx="8435976" cy="2595565"/>
        </p:xfrm>
        <a:graphic>
          <a:graphicData uri="http://schemas.openxmlformats.org/drawingml/2006/table">
            <a:tbl>
              <a:tblPr firstRow="1" bandRow="1">
                <a:tableStyleId>{5C22544A-7EE6-4342-B048-85BDC9FD1C3A}</a:tableStyleId>
              </a:tblPr>
              <a:tblGrid>
                <a:gridCol w="1224136"/>
                <a:gridCol w="2880320"/>
                <a:gridCol w="4331520"/>
              </a:tblGrid>
              <a:tr h="370795">
                <a:tc>
                  <a:txBody>
                    <a:bodyPr/>
                    <a:lstStyle/>
                    <a:p>
                      <a:r>
                        <a:rPr lang="fr-FR" sz="1800" dirty="0" err="1" smtClean="0"/>
                        <a:t>Symbol</a:t>
                      </a:r>
                      <a:endParaRPr lang="fr-FR" sz="1800" dirty="0"/>
                    </a:p>
                  </a:txBody>
                  <a:tcPr marT="45714" marB="45714"/>
                </a:tc>
                <a:tc>
                  <a:txBody>
                    <a:bodyPr/>
                    <a:lstStyle/>
                    <a:p>
                      <a:r>
                        <a:rPr lang="fr-FR" sz="1800" dirty="0" err="1" smtClean="0"/>
                        <a:t>Example</a:t>
                      </a:r>
                      <a:endParaRPr lang="fr-FR" sz="1800" dirty="0"/>
                    </a:p>
                  </a:txBody>
                  <a:tcPr marT="45714" marB="45714"/>
                </a:tc>
                <a:tc>
                  <a:txBody>
                    <a:bodyPr/>
                    <a:lstStyle/>
                    <a:p>
                      <a:r>
                        <a:rPr lang="fr-FR" sz="1800" dirty="0" err="1" smtClean="0"/>
                        <a:t>Explanation</a:t>
                      </a:r>
                      <a:endParaRPr lang="fr-FR" sz="1800" dirty="0"/>
                    </a:p>
                  </a:txBody>
                  <a:tcPr marT="45714" marB="45714"/>
                </a:tc>
              </a:tr>
              <a:tr h="370795">
                <a:tc>
                  <a:txBody>
                    <a:bodyPr/>
                    <a:lstStyle/>
                    <a:p>
                      <a:r>
                        <a:rPr lang="fr-FR" sz="1800" dirty="0" smtClean="0"/>
                        <a:t>=</a:t>
                      </a:r>
                      <a:endParaRPr lang="fr-FR" sz="1800" dirty="0"/>
                    </a:p>
                  </a:txBody>
                  <a:tcPr marT="45714" marB="45714"/>
                </a:tc>
                <a:tc>
                  <a:txBody>
                    <a:bodyPr/>
                    <a:lstStyle/>
                    <a:p>
                      <a:r>
                        <a:rPr lang="fr-FR" sz="1800" dirty="0" smtClean="0"/>
                        <a:t>var </a:t>
                      </a:r>
                      <a:r>
                        <a:rPr lang="fr-FR" sz="1800" dirty="0" err="1" smtClean="0"/>
                        <a:t>salary</a:t>
                      </a:r>
                      <a:r>
                        <a:rPr lang="fr-FR" sz="1800" dirty="0" smtClean="0"/>
                        <a:t> </a:t>
                      </a:r>
                      <a:r>
                        <a:rPr lang="fr-FR" sz="1800" baseline="0" dirty="0" smtClean="0"/>
                        <a:t>= 2800;</a:t>
                      </a:r>
                      <a:endParaRPr lang="fr-FR" sz="1800" dirty="0"/>
                    </a:p>
                  </a:txBody>
                  <a:tcPr marT="45714" marB="45714"/>
                </a:tc>
                <a:tc>
                  <a:txBody>
                    <a:bodyPr/>
                    <a:lstStyle/>
                    <a:p>
                      <a:r>
                        <a:rPr lang="fr-FR" sz="1800" dirty="0" smtClean="0"/>
                        <a:t>Affectation</a:t>
                      </a:r>
                      <a:endParaRPr lang="fr-FR" sz="1800" dirty="0"/>
                    </a:p>
                  </a:txBody>
                  <a:tcPr marT="45714" marB="45714"/>
                </a:tc>
              </a:tr>
              <a:tr h="370795">
                <a:tc>
                  <a:txBody>
                    <a:bodyPr/>
                    <a:lstStyle/>
                    <a:p>
                      <a:r>
                        <a:rPr lang="fr-FR" sz="1800" dirty="0" smtClean="0"/>
                        <a:t>+</a:t>
                      </a:r>
                      <a:endParaRPr lang="fr-FR" sz="1800" dirty="0"/>
                    </a:p>
                  </a:txBody>
                  <a:tcPr marT="45714" marB="45714"/>
                </a:tc>
                <a:tc>
                  <a:txBody>
                    <a:bodyPr/>
                    <a:lstStyle/>
                    <a:p>
                      <a:r>
                        <a:rPr lang="fr-FR" sz="1800" dirty="0" err="1" smtClean="0"/>
                        <a:t>salary</a:t>
                      </a:r>
                      <a:r>
                        <a:rPr lang="fr-FR" sz="1800" dirty="0" smtClean="0"/>
                        <a:t> = </a:t>
                      </a:r>
                      <a:r>
                        <a:rPr lang="fr-FR" sz="1800" dirty="0" err="1" smtClean="0"/>
                        <a:t>salary</a:t>
                      </a:r>
                      <a:r>
                        <a:rPr lang="fr-FR" sz="1800" dirty="0" smtClean="0"/>
                        <a:t> + 2800</a:t>
                      </a:r>
                      <a:endParaRPr lang="fr-FR" sz="1800" dirty="0"/>
                    </a:p>
                  </a:txBody>
                  <a:tcPr marT="45714" marB="45714"/>
                </a:tc>
                <a:tc>
                  <a:txBody>
                    <a:bodyPr/>
                    <a:lstStyle/>
                    <a:p>
                      <a:r>
                        <a:rPr lang="fr-FR" sz="1800" dirty="0" err="1" smtClean="0"/>
                        <a:t>Operation</a:t>
                      </a:r>
                      <a:r>
                        <a:rPr lang="fr-FR" sz="1800" dirty="0" smtClean="0"/>
                        <a:t> or </a:t>
                      </a:r>
                      <a:r>
                        <a:rPr lang="fr-FR" sz="1800" dirty="0" err="1" smtClean="0"/>
                        <a:t>Concatenation</a:t>
                      </a:r>
                      <a:endParaRPr lang="fr-FR" sz="1800" dirty="0"/>
                    </a:p>
                  </a:txBody>
                  <a:tcPr marT="45714" marB="45714"/>
                </a:tc>
              </a:tr>
              <a:tr h="370795">
                <a:tc>
                  <a:txBody>
                    <a:bodyPr/>
                    <a:lstStyle/>
                    <a:p>
                      <a:r>
                        <a:rPr lang="fr-FR" sz="1800" dirty="0" smtClean="0"/>
                        <a:t>-</a:t>
                      </a:r>
                      <a:endParaRPr lang="fr-FR" sz="1800" dirty="0"/>
                    </a:p>
                  </a:txBody>
                  <a:tcPr marT="45714" marB="45714"/>
                </a:tc>
                <a:tc>
                  <a:txBody>
                    <a:bodyPr/>
                    <a:lstStyle/>
                    <a:p>
                      <a:r>
                        <a:rPr lang="fr-FR" sz="1800" dirty="0" err="1" smtClean="0"/>
                        <a:t>salary</a:t>
                      </a:r>
                      <a:r>
                        <a:rPr lang="fr-FR" sz="1800" dirty="0" smtClean="0"/>
                        <a:t> =</a:t>
                      </a:r>
                      <a:r>
                        <a:rPr lang="fr-FR" sz="1800" baseline="0" dirty="0" smtClean="0"/>
                        <a:t> </a:t>
                      </a:r>
                      <a:r>
                        <a:rPr lang="fr-FR" sz="1800" dirty="0" err="1" smtClean="0"/>
                        <a:t>salary</a:t>
                      </a:r>
                      <a:r>
                        <a:rPr lang="fr-FR" sz="1800" dirty="0" smtClean="0"/>
                        <a:t> </a:t>
                      </a:r>
                      <a:r>
                        <a:rPr lang="fr-FR" sz="1800" baseline="0" dirty="0" smtClean="0"/>
                        <a:t>–</a:t>
                      </a:r>
                      <a:r>
                        <a:rPr lang="fr-FR" sz="1800" dirty="0" smtClean="0"/>
                        <a:t> 2800</a:t>
                      </a:r>
                      <a:endParaRPr lang="fr-FR" sz="1800" dirty="0"/>
                    </a:p>
                  </a:txBody>
                  <a:tcPr marT="45714" marB="45714"/>
                </a:tc>
                <a:tc>
                  <a:txBody>
                    <a:bodyPr/>
                    <a:lstStyle/>
                    <a:p>
                      <a:r>
                        <a:rPr lang="fr-FR" sz="1800" dirty="0" err="1" smtClean="0"/>
                        <a:t>Substraction</a:t>
                      </a:r>
                      <a:endParaRPr lang="fr-FR" sz="1800" dirty="0"/>
                    </a:p>
                  </a:txBody>
                  <a:tcPr marT="45714" marB="45714"/>
                </a:tc>
              </a:tr>
              <a:tr h="370795">
                <a:tc>
                  <a:txBody>
                    <a:bodyPr/>
                    <a:lstStyle/>
                    <a:p>
                      <a:r>
                        <a:rPr lang="fr-FR" sz="1800" dirty="0" smtClean="0"/>
                        <a:t>*</a:t>
                      </a:r>
                      <a:endParaRPr lang="fr-FR" sz="1800" dirty="0"/>
                    </a:p>
                  </a:txBody>
                  <a:tcPr marT="45714" marB="45714"/>
                </a:tc>
                <a:tc>
                  <a:txBody>
                    <a:bodyPr/>
                    <a:lstStyle/>
                    <a:p>
                      <a:r>
                        <a:rPr lang="fr-FR" sz="1800" dirty="0" err="1" smtClean="0"/>
                        <a:t>salary</a:t>
                      </a:r>
                      <a:r>
                        <a:rPr lang="fr-FR" sz="1800" dirty="0" smtClean="0"/>
                        <a:t> = </a:t>
                      </a:r>
                      <a:r>
                        <a:rPr lang="fr-FR" sz="1800" dirty="0" err="1" smtClean="0"/>
                        <a:t>salary</a:t>
                      </a:r>
                      <a:r>
                        <a:rPr lang="fr-FR" sz="1800" dirty="0" smtClean="0"/>
                        <a:t> * 2800</a:t>
                      </a:r>
                      <a:endParaRPr lang="fr-FR" sz="1800" dirty="0"/>
                    </a:p>
                  </a:txBody>
                  <a:tcPr marT="45714" marB="45714"/>
                </a:tc>
                <a:tc>
                  <a:txBody>
                    <a:bodyPr/>
                    <a:lstStyle/>
                    <a:p>
                      <a:r>
                        <a:rPr lang="fr-FR" sz="1800" dirty="0" smtClean="0"/>
                        <a:t>Multiplication</a:t>
                      </a:r>
                      <a:endParaRPr lang="fr-FR" sz="1800" dirty="0"/>
                    </a:p>
                  </a:txBody>
                  <a:tcPr marT="45714" marB="45714"/>
                </a:tc>
              </a:tr>
              <a:tr h="370795">
                <a:tc>
                  <a:txBody>
                    <a:bodyPr/>
                    <a:lstStyle/>
                    <a:p>
                      <a:r>
                        <a:rPr lang="fr-FR" sz="1800" dirty="0" smtClean="0"/>
                        <a:t>/</a:t>
                      </a:r>
                      <a:endParaRPr lang="fr-FR" sz="1800" dirty="0"/>
                    </a:p>
                  </a:txBody>
                  <a:tcPr marT="45714" marB="45714"/>
                </a:tc>
                <a:tc>
                  <a:txBody>
                    <a:bodyPr/>
                    <a:lstStyle/>
                    <a:p>
                      <a:r>
                        <a:rPr lang="fr-FR" sz="1800" dirty="0" err="1" smtClean="0"/>
                        <a:t>salary</a:t>
                      </a:r>
                      <a:r>
                        <a:rPr lang="fr-FR" sz="1800" dirty="0" smtClean="0"/>
                        <a:t> = </a:t>
                      </a:r>
                      <a:r>
                        <a:rPr lang="fr-FR" sz="1800" dirty="0" err="1" smtClean="0"/>
                        <a:t>salary</a:t>
                      </a:r>
                      <a:r>
                        <a:rPr lang="fr-FR" sz="1800" dirty="0" smtClean="0"/>
                        <a:t> / 2800</a:t>
                      </a:r>
                      <a:endParaRPr lang="fr-FR" sz="1800" dirty="0"/>
                    </a:p>
                  </a:txBody>
                  <a:tcPr marT="45714" marB="45714"/>
                </a:tc>
                <a:tc>
                  <a:txBody>
                    <a:bodyPr/>
                    <a:lstStyle/>
                    <a:p>
                      <a:r>
                        <a:rPr lang="fr-FR" sz="1800" dirty="0" smtClean="0"/>
                        <a:t>Division</a:t>
                      </a:r>
                      <a:endParaRPr lang="fr-FR" sz="1800" dirty="0"/>
                    </a:p>
                  </a:txBody>
                  <a:tcPr marT="45714" marB="45714"/>
                </a:tc>
              </a:tr>
              <a:tr h="370795">
                <a:tc>
                  <a:txBody>
                    <a:bodyPr/>
                    <a:lstStyle/>
                    <a:p>
                      <a:r>
                        <a:rPr lang="fr-FR" sz="1800" dirty="0" smtClean="0"/>
                        <a:t>%</a:t>
                      </a:r>
                      <a:endParaRPr lang="fr-FR" sz="1800" dirty="0"/>
                    </a:p>
                  </a:txBody>
                  <a:tcPr marT="45714" marB="45714"/>
                </a:tc>
                <a:tc>
                  <a:txBody>
                    <a:bodyPr/>
                    <a:lstStyle/>
                    <a:p>
                      <a:r>
                        <a:rPr lang="fr-FR" sz="1800" dirty="0" err="1" smtClean="0"/>
                        <a:t>salary</a:t>
                      </a:r>
                      <a:r>
                        <a:rPr lang="fr-FR" sz="1800" dirty="0" smtClean="0"/>
                        <a:t> = </a:t>
                      </a:r>
                      <a:r>
                        <a:rPr lang="fr-FR" sz="1800" dirty="0" err="1" smtClean="0"/>
                        <a:t>salary</a:t>
                      </a:r>
                      <a:r>
                        <a:rPr lang="fr-FR" sz="1800" dirty="0" smtClean="0"/>
                        <a:t> % 2800</a:t>
                      </a:r>
                      <a:endParaRPr lang="fr-FR" sz="1800" dirty="0"/>
                    </a:p>
                  </a:txBody>
                  <a:tcPr marT="45714" marB="45714"/>
                </a:tc>
                <a:tc>
                  <a:txBody>
                    <a:bodyPr/>
                    <a:lstStyle/>
                    <a:p>
                      <a:r>
                        <a:rPr lang="fr-FR" sz="1800" dirty="0" smtClean="0"/>
                        <a:t>Modulo</a:t>
                      </a:r>
                      <a:endParaRPr lang="fr-FR" sz="1800" dirty="0"/>
                    </a:p>
                  </a:txBody>
                  <a:tcPr marT="45714" marB="45714"/>
                </a:tc>
              </a:tr>
            </a:tbl>
          </a:graphicData>
        </a:graphic>
      </p:graphicFrame>
      <p:pic>
        <p:nvPicPr>
          <p:cNvPr id="9"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en-US" smtClean="0">
                <a:ea typeface="ＭＳ Ｐゴシック" pitchFamily="34" charset="-128"/>
              </a:rPr>
              <a:t>Operators</a:t>
            </a:r>
          </a:p>
        </p:txBody>
      </p:sp>
      <p:sp>
        <p:nvSpPr>
          <p:cNvPr id="21540" name="Espace réservé du contenu 1"/>
          <p:cNvSpPr>
            <a:spLocks noGrp="1"/>
          </p:cNvSpPr>
          <p:nvPr>
            <p:ph sz="quarter" idx="13"/>
          </p:nvPr>
        </p:nvSpPr>
        <p:spPr/>
        <p:txBody>
          <a:bodyPr/>
          <a:lstStyle/>
          <a:p>
            <a:r>
              <a:rPr lang="en-US" smtClean="0"/>
              <a:t>Basic notions</a:t>
            </a:r>
            <a:endParaRPr lang="en-US"/>
          </a:p>
        </p:txBody>
      </p:sp>
      <p:sp>
        <p:nvSpPr>
          <p:cNvPr id="6" name="Espace réservé du contenu 5"/>
          <p:cNvSpPr>
            <a:spLocks noGrp="1"/>
          </p:cNvSpPr>
          <p:nvPr>
            <p:ph idx="1"/>
          </p:nvPr>
        </p:nvSpPr>
        <p:spPr>
          <a:xfrm>
            <a:off x="457200" y="841276"/>
            <a:ext cx="8435975" cy="4230687"/>
          </a:xfrm>
        </p:spPr>
        <p:txBody>
          <a:bodyPr/>
          <a:lstStyle/>
          <a:p>
            <a:pPr>
              <a:buNone/>
            </a:pPr>
            <a:endParaRPr lang="en-US" dirty="0" smtClean="0"/>
          </a:p>
          <a:p>
            <a:pPr>
              <a:buNone/>
            </a:pPr>
            <a:r>
              <a:rPr lang="en-US" dirty="0" smtClean="0"/>
              <a:t>Comparison operators:</a:t>
            </a:r>
            <a:endParaRPr lang="en-US" dirty="0"/>
          </a:p>
        </p:txBody>
      </p:sp>
      <p:graphicFrame>
        <p:nvGraphicFramePr>
          <p:cNvPr id="7" name="Espace réservé du contenu 4"/>
          <p:cNvGraphicFramePr>
            <a:graphicFrameLocks/>
          </p:cNvGraphicFramePr>
          <p:nvPr>
            <p:extLst>
              <p:ext uri="{D42A27DB-BD31-4B8C-83A1-F6EECF244321}">
                <p14:modId xmlns:p14="http://schemas.microsoft.com/office/powerpoint/2010/main" val="1600981958"/>
              </p:ext>
            </p:extLst>
          </p:nvPr>
        </p:nvGraphicFramePr>
        <p:xfrm>
          <a:off x="467544" y="2265179"/>
          <a:ext cx="8352928" cy="2392521"/>
        </p:xfrm>
        <a:graphic>
          <a:graphicData uri="http://schemas.openxmlformats.org/drawingml/2006/table">
            <a:tbl>
              <a:tblPr firstRow="1" bandRow="1">
                <a:tableStyleId>{5C22544A-7EE6-4342-B048-85BDC9FD1C3A}</a:tableStyleId>
              </a:tblPr>
              <a:tblGrid>
                <a:gridCol w="989258"/>
                <a:gridCol w="2395118"/>
                <a:gridCol w="1296144"/>
                <a:gridCol w="3672408"/>
              </a:tblGrid>
              <a:tr h="370795">
                <a:tc>
                  <a:txBody>
                    <a:bodyPr/>
                    <a:lstStyle/>
                    <a:p>
                      <a:r>
                        <a:rPr lang="en-US" sz="1800" noProof="0" dirty="0" smtClean="0"/>
                        <a:t>Symbol</a:t>
                      </a:r>
                      <a:endParaRPr lang="en-US" sz="1800" noProof="0" dirty="0"/>
                    </a:p>
                  </a:txBody>
                  <a:tcPr marT="45714" marB="45714"/>
                </a:tc>
                <a:tc>
                  <a:txBody>
                    <a:bodyPr/>
                    <a:lstStyle/>
                    <a:p>
                      <a:r>
                        <a:rPr lang="en-US" sz="1800" noProof="0" smtClean="0"/>
                        <a:t>Example</a:t>
                      </a:r>
                      <a:endParaRPr lang="en-US" sz="1800" noProof="0"/>
                    </a:p>
                  </a:txBody>
                  <a:tcPr marT="45714" marB="45714"/>
                </a:tc>
                <a:tc>
                  <a:txBody>
                    <a:bodyPr/>
                    <a:lstStyle/>
                    <a:p>
                      <a:r>
                        <a:rPr lang="en-US" sz="1800" noProof="0" smtClean="0"/>
                        <a:t>Returns</a:t>
                      </a:r>
                      <a:endParaRPr lang="en-US" sz="1800" noProof="0"/>
                    </a:p>
                  </a:txBody>
                  <a:tcPr marT="45714" marB="45714"/>
                </a:tc>
                <a:tc>
                  <a:txBody>
                    <a:bodyPr/>
                    <a:lstStyle/>
                    <a:p>
                      <a:r>
                        <a:rPr lang="en-US" sz="1800" noProof="0" dirty="0" smtClean="0"/>
                        <a:t>Explanation</a:t>
                      </a:r>
                      <a:endParaRPr lang="en-US" sz="1800" noProof="0" dirty="0"/>
                    </a:p>
                  </a:txBody>
                  <a:tcPr marT="45714" marB="45714"/>
                </a:tc>
              </a:tr>
              <a:tr h="370795">
                <a:tc>
                  <a:txBody>
                    <a:bodyPr/>
                    <a:lstStyle/>
                    <a:p>
                      <a:pPr algn="l"/>
                      <a:r>
                        <a:rPr lang="en-US" sz="1800" noProof="0" dirty="0" smtClean="0"/>
                        <a:t>==</a:t>
                      </a:r>
                      <a:endParaRPr lang="en-US" sz="1800" noProof="0" dirty="0"/>
                    </a:p>
                  </a:txBody>
                  <a:tcPr marT="45714" marB="45714" anchor="ctr"/>
                </a:tc>
                <a:tc>
                  <a:txBody>
                    <a:bodyPr/>
                    <a:lstStyle/>
                    <a:p>
                      <a:pPr algn="l"/>
                      <a:r>
                        <a:rPr lang="en-US" sz="1800" noProof="0" dirty="0" smtClean="0"/>
                        <a:t>salary ==</a:t>
                      </a:r>
                      <a:r>
                        <a:rPr lang="en-US" sz="1800" baseline="0" noProof="0" dirty="0" smtClean="0"/>
                        <a:t> 2800</a:t>
                      </a:r>
                    </a:p>
                    <a:p>
                      <a:pPr algn="l"/>
                      <a:r>
                        <a:rPr lang="en-US" sz="1800" baseline="0" noProof="0" dirty="0" smtClean="0"/>
                        <a:t>salary == "2800"</a:t>
                      </a:r>
                      <a:endParaRPr lang="en-US" sz="1800" noProof="0" dirty="0"/>
                    </a:p>
                  </a:txBody>
                  <a:tcPr marT="45714" marB="45714" anchor="ctr"/>
                </a:tc>
                <a:tc>
                  <a:txBody>
                    <a:bodyPr/>
                    <a:lstStyle/>
                    <a:p>
                      <a:pPr algn="l"/>
                      <a:r>
                        <a:rPr lang="en-US" sz="1800" i="1" noProof="0" smtClean="0"/>
                        <a:t>true</a:t>
                      </a:r>
                    </a:p>
                    <a:p>
                      <a:pPr algn="l"/>
                      <a:r>
                        <a:rPr lang="en-US" sz="1800" i="1" noProof="0" smtClean="0"/>
                        <a:t>true</a:t>
                      </a:r>
                      <a:endParaRPr lang="en-US" sz="1800" i="1" noProof="0"/>
                    </a:p>
                  </a:txBody>
                  <a:tcPr marT="45714" marB="45714" anchor="ctr"/>
                </a:tc>
                <a:tc>
                  <a:txBody>
                    <a:bodyPr/>
                    <a:lstStyle/>
                    <a:p>
                      <a:pPr algn="l"/>
                      <a:r>
                        <a:rPr lang="en-US" sz="1800" noProof="0" dirty="0" smtClean="0"/>
                        <a:t>Equals</a:t>
                      </a:r>
                      <a:endParaRPr lang="en-US" sz="1800" noProof="0" dirty="0"/>
                    </a:p>
                  </a:txBody>
                  <a:tcPr marT="45714" marB="45714" anchor="ctr"/>
                </a:tc>
              </a:tr>
              <a:tr h="370795">
                <a:tc>
                  <a:txBody>
                    <a:bodyPr/>
                    <a:lstStyle/>
                    <a:p>
                      <a:pPr algn="l"/>
                      <a:r>
                        <a:rPr lang="en-US" sz="1800" noProof="0" smtClean="0"/>
                        <a:t>===</a:t>
                      </a:r>
                      <a:endParaRPr lang="en-US" sz="1800" noProof="0"/>
                    </a:p>
                  </a:txBody>
                  <a:tcPr marT="45714" marB="45714" anchor="ctr"/>
                </a:tc>
                <a:tc>
                  <a:txBody>
                    <a:bodyPr/>
                    <a:lstStyle/>
                    <a:p>
                      <a:pPr algn="l"/>
                      <a:r>
                        <a:rPr lang="en-US" sz="1800" noProof="0" smtClean="0"/>
                        <a:t>salary === "2800"</a:t>
                      </a:r>
                    </a:p>
                    <a:p>
                      <a:pPr algn="l"/>
                      <a:r>
                        <a:rPr lang="en-US" sz="1800" noProof="0" smtClean="0"/>
                        <a:t>salary</a:t>
                      </a:r>
                      <a:r>
                        <a:rPr lang="en-US" sz="1800" baseline="0" noProof="0" smtClean="0"/>
                        <a:t> === 2800</a:t>
                      </a:r>
                      <a:endParaRPr lang="en-US" sz="1800" noProof="0"/>
                    </a:p>
                  </a:txBody>
                  <a:tcPr marT="45714" marB="45714" anchor="ctr"/>
                </a:tc>
                <a:tc>
                  <a:txBody>
                    <a:bodyPr/>
                    <a:lstStyle/>
                    <a:p>
                      <a:pPr algn="l"/>
                      <a:r>
                        <a:rPr lang="en-US" sz="1800" i="1" noProof="0" smtClean="0"/>
                        <a:t>false</a:t>
                      </a:r>
                    </a:p>
                    <a:p>
                      <a:pPr algn="l"/>
                      <a:r>
                        <a:rPr lang="en-US" sz="1800" i="1" noProof="0" smtClean="0"/>
                        <a:t>true</a:t>
                      </a:r>
                      <a:endParaRPr lang="en-US" sz="1800" i="1" noProof="0"/>
                    </a:p>
                  </a:txBody>
                  <a:tcPr marT="45714" marB="45714" anchor="ctr"/>
                </a:tc>
                <a:tc>
                  <a:txBody>
                    <a:bodyPr/>
                    <a:lstStyle/>
                    <a:p>
                      <a:pPr algn="l"/>
                      <a:r>
                        <a:rPr lang="en-US" sz="1800" noProof="0" dirty="0" smtClean="0"/>
                        <a:t>Exactly equals (value and type)</a:t>
                      </a:r>
                      <a:endParaRPr lang="en-US" sz="1800" noProof="0" dirty="0"/>
                    </a:p>
                  </a:txBody>
                  <a:tcPr marT="45714" marB="45714" anchor="ctr"/>
                </a:tc>
              </a:tr>
              <a:tr h="370795">
                <a:tc>
                  <a:txBody>
                    <a:bodyPr/>
                    <a:lstStyle/>
                    <a:p>
                      <a:pPr algn="l"/>
                      <a:r>
                        <a:rPr lang="en-US" sz="1800" noProof="0" smtClean="0"/>
                        <a:t>!=</a:t>
                      </a:r>
                      <a:endParaRPr lang="en-US" sz="1800" noProof="0"/>
                    </a:p>
                  </a:txBody>
                  <a:tcPr marT="45714" marB="45714" anchor="ctr"/>
                </a:tc>
                <a:tc>
                  <a:txBody>
                    <a:bodyPr/>
                    <a:lstStyle/>
                    <a:p>
                      <a:pPr algn="l"/>
                      <a:r>
                        <a:rPr lang="en-US" sz="1800" noProof="0" dirty="0" smtClean="0"/>
                        <a:t>salary != 2800</a:t>
                      </a:r>
                      <a:endParaRPr lang="en-US" sz="1800" noProof="0" dirty="0"/>
                    </a:p>
                  </a:txBody>
                  <a:tcPr marT="45714" marB="45714" anchor="ctr"/>
                </a:tc>
                <a:tc>
                  <a:txBody>
                    <a:bodyPr/>
                    <a:lstStyle/>
                    <a:p>
                      <a:pPr algn="l"/>
                      <a:r>
                        <a:rPr lang="en-US" sz="1800" i="1" noProof="0" smtClean="0"/>
                        <a:t>false</a:t>
                      </a:r>
                      <a:endParaRPr lang="en-US" sz="1800" i="1" noProof="0"/>
                    </a:p>
                  </a:txBody>
                  <a:tcPr marT="45714" marB="45714" anchor="ctr"/>
                </a:tc>
                <a:tc>
                  <a:txBody>
                    <a:bodyPr/>
                    <a:lstStyle/>
                    <a:p>
                      <a:pPr algn="l"/>
                      <a:r>
                        <a:rPr lang="en-US" sz="1800" noProof="0" dirty="0" smtClean="0"/>
                        <a:t>Not</a:t>
                      </a:r>
                      <a:r>
                        <a:rPr lang="en-US" sz="1800" baseline="0" noProof="0" dirty="0" smtClean="0"/>
                        <a:t> equals</a:t>
                      </a:r>
                      <a:endParaRPr lang="en-US" sz="1800" noProof="0" dirty="0"/>
                    </a:p>
                  </a:txBody>
                  <a:tcPr marT="45714" marB="45714" anchor="ctr"/>
                </a:tc>
              </a:tr>
              <a:tr h="370795">
                <a:tc>
                  <a:txBody>
                    <a:bodyPr/>
                    <a:lstStyle/>
                    <a:p>
                      <a:pPr algn="l"/>
                      <a:r>
                        <a:rPr lang="en-US" sz="1800" noProof="0" dirty="0" smtClean="0"/>
                        <a:t>!==</a:t>
                      </a:r>
                      <a:endParaRPr lang="en-US" sz="1800" noProof="0" dirty="0"/>
                    </a:p>
                  </a:txBody>
                  <a:tcPr marT="45714" marB="45714" anchor="ctr"/>
                </a:tc>
                <a:tc>
                  <a:txBody>
                    <a:bodyPr/>
                    <a:lstStyle/>
                    <a:p>
                      <a:pPr algn="l"/>
                      <a:r>
                        <a:rPr lang="en-US" sz="1800" noProof="0" dirty="0" smtClean="0"/>
                        <a:t>salary !== "2800"</a:t>
                      </a:r>
                      <a:endParaRPr lang="en-US" sz="1800" noProof="0" dirty="0"/>
                    </a:p>
                  </a:txBody>
                  <a:tcPr marT="45714" marB="45714" anchor="ctr"/>
                </a:tc>
                <a:tc>
                  <a:txBody>
                    <a:bodyPr/>
                    <a:lstStyle/>
                    <a:p>
                      <a:pPr algn="l"/>
                      <a:r>
                        <a:rPr lang="en-US" sz="1800" i="1" noProof="0" dirty="0" smtClean="0"/>
                        <a:t>true</a:t>
                      </a:r>
                      <a:endParaRPr lang="en-US" sz="1800" i="1" noProof="0" dirty="0"/>
                    </a:p>
                  </a:txBody>
                  <a:tcPr marT="45714" marB="45714" anchor="ctr"/>
                </a:tc>
                <a:tc>
                  <a:txBody>
                    <a:bodyPr/>
                    <a:lstStyle/>
                    <a:p>
                      <a:pPr algn="l"/>
                      <a:r>
                        <a:rPr lang="en-US" sz="1800" noProof="0" dirty="0" smtClean="0"/>
                        <a:t>Not exactly equals (value and</a:t>
                      </a:r>
                      <a:r>
                        <a:rPr lang="en-US" sz="1800" baseline="0" noProof="0" dirty="0" smtClean="0"/>
                        <a:t> type)</a:t>
                      </a:r>
                      <a:endParaRPr lang="en-US" sz="1800" noProof="0" dirty="0"/>
                    </a:p>
                  </a:txBody>
                  <a:tcPr marT="45714" marB="45714" anchor="ctr"/>
                </a:tc>
              </a:tr>
            </a:tbl>
          </a:graphicData>
        </a:graphic>
      </p:graphicFrame>
      <p:sp>
        <p:nvSpPr>
          <p:cNvPr id="2" name="TextBox 1"/>
          <p:cNvSpPr txBox="1"/>
          <p:nvPr/>
        </p:nvSpPr>
        <p:spPr>
          <a:xfrm>
            <a:off x="6660232" y="1654850"/>
            <a:ext cx="2152452" cy="338554"/>
          </a:xfrm>
          <a:prstGeom prst="rect">
            <a:avLst/>
          </a:prstGeom>
          <a:noFill/>
        </p:spPr>
        <p:txBody>
          <a:bodyPr wrap="none" rtlCol="0">
            <a:spAutoFit/>
          </a:bodyPr>
          <a:lstStyle/>
          <a:p>
            <a:r>
              <a:rPr lang="en-US" sz="1600" dirty="0" smtClean="0"/>
              <a:t>(given </a:t>
            </a:r>
            <a:r>
              <a:rPr lang="en-US" sz="1600" b="1" dirty="0" smtClean="0"/>
              <a:t>salary = 2800</a:t>
            </a:r>
            <a:r>
              <a:rPr lang="en-US" sz="1600" dirty="0" smtClean="0"/>
              <a:t>)</a:t>
            </a:r>
            <a:endParaRPr lang="en-US" sz="1600" dirty="0"/>
          </a:p>
        </p:txBody>
      </p:sp>
      <p:pic>
        <p:nvPicPr>
          <p:cNvPr id="9"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45037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en-US" smtClean="0">
                <a:ea typeface="ＭＳ Ｐゴシック" pitchFamily="34" charset="-128"/>
              </a:rPr>
              <a:t>Operators</a:t>
            </a:r>
          </a:p>
        </p:txBody>
      </p:sp>
      <p:sp>
        <p:nvSpPr>
          <p:cNvPr id="21540" name="Espace réservé du contenu 1"/>
          <p:cNvSpPr>
            <a:spLocks noGrp="1"/>
          </p:cNvSpPr>
          <p:nvPr>
            <p:ph sz="quarter" idx="13"/>
          </p:nvPr>
        </p:nvSpPr>
        <p:spPr/>
        <p:txBody>
          <a:bodyPr/>
          <a:lstStyle/>
          <a:p>
            <a:r>
              <a:rPr lang="en-US" smtClean="0"/>
              <a:t>Basic notions</a:t>
            </a:r>
            <a:endParaRPr lang="en-US"/>
          </a:p>
        </p:txBody>
      </p:sp>
      <p:sp>
        <p:nvSpPr>
          <p:cNvPr id="6" name="Espace réservé du contenu 5"/>
          <p:cNvSpPr>
            <a:spLocks noGrp="1"/>
          </p:cNvSpPr>
          <p:nvPr>
            <p:ph idx="1"/>
          </p:nvPr>
        </p:nvSpPr>
        <p:spPr>
          <a:xfrm>
            <a:off x="457200" y="841276"/>
            <a:ext cx="8435975" cy="4230687"/>
          </a:xfrm>
        </p:spPr>
        <p:txBody>
          <a:bodyPr/>
          <a:lstStyle/>
          <a:p>
            <a:pPr>
              <a:buNone/>
            </a:pPr>
            <a:endParaRPr lang="en-US" dirty="0" smtClean="0"/>
          </a:p>
          <a:p>
            <a:pPr>
              <a:buNone/>
            </a:pPr>
            <a:r>
              <a:rPr lang="en-US" dirty="0" smtClean="0"/>
              <a:t>Comparison operators:</a:t>
            </a:r>
            <a:endParaRPr lang="en-US" dirty="0"/>
          </a:p>
        </p:txBody>
      </p:sp>
      <p:graphicFrame>
        <p:nvGraphicFramePr>
          <p:cNvPr id="7" name="Espace réservé du contenu 4"/>
          <p:cNvGraphicFramePr>
            <a:graphicFrameLocks/>
          </p:cNvGraphicFramePr>
          <p:nvPr>
            <p:extLst>
              <p:ext uri="{D42A27DB-BD31-4B8C-83A1-F6EECF244321}">
                <p14:modId xmlns:p14="http://schemas.microsoft.com/office/powerpoint/2010/main" val="2855710265"/>
              </p:ext>
            </p:extLst>
          </p:nvPr>
        </p:nvGraphicFramePr>
        <p:xfrm>
          <a:off x="467544" y="2227661"/>
          <a:ext cx="8352928" cy="1853975"/>
        </p:xfrm>
        <a:graphic>
          <a:graphicData uri="http://schemas.openxmlformats.org/drawingml/2006/table">
            <a:tbl>
              <a:tblPr firstRow="1" bandRow="1">
                <a:tableStyleId>{5C22544A-7EE6-4342-B048-85BDC9FD1C3A}</a:tableStyleId>
              </a:tblPr>
              <a:tblGrid>
                <a:gridCol w="989258"/>
                <a:gridCol w="2395118"/>
                <a:gridCol w="1296144"/>
                <a:gridCol w="3672408"/>
              </a:tblGrid>
              <a:tr h="370795">
                <a:tc>
                  <a:txBody>
                    <a:bodyPr/>
                    <a:lstStyle/>
                    <a:p>
                      <a:r>
                        <a:rPr lang="en-US" sz="1800" noProof="0" dirty="0" smtClean="0"/>
                        <a:t>Symbol</a:t>
                      </a:r>
                      <a:endParaRPr lang="en-US" sz="1800" noProof="0" dirty="0"/>
                    </a:p>
                  </a:txBody>
                  <a:tcPr marT="45714" marB="45714"/>
                </a:tc>
                <a:tc>
                  <a:txBody>
                    <a:bodyPr/>
                    <a:lstStyle/>
                    <a:p>
                      <a:r>
                        <a:rPr lang="en-US" sz="1800" noProof="0" dirty="0" smtClean="0"/>
                        <a:t>Example</a:t>
                      </a:r>
                      <a:endParaRPr lang="en-US" sz="1800" noProof="0" dirty="0"/>
                    </a:p>
                  </a:txBody>
                  <a:tcPr marT="45714" marB="45714"/>
                </a:tc>
                <a:tc>
                  <a:txBody>
                    <a:bodyPr/>
                    <a:lstStyle/>
                    <a:p>
                      <a:r>
                        <a:rPr lang="en-US" sz="1800" noProof="0" smtClean="0"/>
                        <a:t>Returns</a:t>
                      </a:r>
                      <a:endParaRPr lang="en-US" sz="1800" noProof="0"/>
                    </a:p>
                  </a:txBody>
                  <a:tcPr marT="45714" marB="45714"/>
                </a:tc>
                <a:tc>
                  <a:txBody>
                    <a:bodyPr/>
                    <a:lstStyle/>
                    <a:p>
                      <a:r>
                        <a:rPr lang="en-US" sz="1800" noProof="0" smtClean="0"/>
                        <a:t>Explanation</a:t>
                      </a:r>
                      <a:endParaRPr lang="en-US" sz="1800" noProof="0"/>
                    </a:p>
                  </a:txBody>
                  <a:tcPr marT="45714" marB="45714"/>
                </a:tc>
              </a:tr>
              <a:tr h="370795">
                <a:tc>
                  <a:txBody>
                    <a:bodyPr/>
                    <a:lstStyle/>
                    <a:p>
                      <a:pPr algn="l"/>
                      <a:r>
                        <a:rPr lang="en-US" sz="1800" noProof="0" dirty="0" smtClean="0"/>
                        <a:t>&gt;</a:t>
                      </a:r>
                      <a:endParaRPr lang="en-US" sz="1800" noProof="0" dirty="0"/>
                    </a:p>
                  </a:txBody>
                  <a:tcPr marT="45714" marB="45714" anchor="ctr"/>
                </a:tc>
                <a:tc>
                  <a:txBody>
                    <a:bodyPr/>
                    <a:lstStyle/>
                    <a:p>
                      <a:pPr algn="l"/>
                      <a:r>
                        <a:rPr lang="en-US" sz="1800" noProof="0" smtClean="0"/>
                        <a:t>salary </a:t>
                      </a:r>
                      <a:r>
                        <a:rPr lang="en-US" sz="1800" baseline="0" noProof="0" smtClean="0"/>
                        <a:t>&gt; 2800</a:t>
                      </a:r>
                      <a:endParaRPr lang="en-US" sz="1800" noProof="0"/>
                    </a:p>
                  </a:txBody>
                  <a:tcPr marT="45714" marB="45714" anchor="ctr"/>
                </a:tc>
                <a:tc>
                  <a:txBody>
                    <a:bodyPr/>
                    <a:lstStyle/>
                    <a:p>
                      <a:pPr algn="l"/>
                      <a:r>
                        <a:rPr lang="en-US" sz="1800" i="1" noProof="0" smtClean="0"/>
                        <a:t>false</a:t>
                      </a:r>
                      <a:endParaRPr lang="en-US" sz="1800" i="1" noProof="0"/>
                    </a:p>
                  </a:txBody>
                  <a:tcPr marT="45714" marB="45714" anchor="ctr"/>
                </a:tc>
                <a:tc>
                  <a:txBody>
                    <a:bodyPr/>
                    <a:lstStyle/>
                    <a:p>
                      <a:pPr algn="l"/>
                      <a:r>
                        <a:rPr lang="en-US" sz="1800" noProof="0" dirty="0" smtClean="0"/>
                        <a:t>Greater than</a:t>
                      </a:r>
                      <a:endParaRPr lang="en-US" sz="1800" noProof="0" dirty="0"/>
                    </a:p>
                  </a:txBody>
                  <a:tcPr marT="45714" marB="45714" anchor="ctr"/>
                </a:tc>
              </a:tr>
              <a:tr h="370795">
                <a:tc>
                  <a:txBody>
                    <a:bodyPr/>
                    <a:lstStyle/>
                    <a:p>
                      <a:pPr algn="l"/>
                      <a:r>
                        <a:rPr lang="en-US" sz="1800" noProof="0" smtClean="0"/>
                        <a:t>&gt;=</a:t>
                      </a:r>
                      <a:endParaRPr lang="en-US" sz="1800" noProof="0"/>
                    </a:p>
                  </a:txBody>
                  <a:tcPr marT="45714" marB="45714" anchor="ctr"/>
                </a:tc>
                <a:tc>
                  <a:txBody>
                    <a:bodyPr/>
                    <a:lstStyle/>
                    <a:p>
                      <a:pPr algn="l"/>
                      <a:r>
                        <a:rPr lang="en-US" sz="1800" noProof="0" smtClean="0"/>
                        <a:t>salary &gt;= 2800</a:t>
                      </a:r>
                      <a:endParaRPr lang="en-US" sz="1800" noProof="0"/>
                    </a:p>
                  </a:txBody>
                  <a:tcPr marT="45714" marB="45714" anchor="ctr"/>
                </a:tc>
                <a:tc>
                  <a:txBody>
                    <a:bodyPr/>
                    <a:lstStyle/>
                    <a:p>
                      <a:pPr algn="l"/>
                      <a:r>
                        <a:rPr lang="en-US" sz="1800" i="1" noProof="0" smtClean="0"/>
                        <a:t>true</a:t>
                      </a:r>
                      <a:endParaRPr lang="en-US" sz="1800" i="1" noProof="0"/>
                    </a:p>
                  </a:txBody>
                  <a:tcPr marT="45714" marB="45714" anchor="ctr"/>
                </a:tc>
                <a:tc>
                  <a:txBody>
                    <a:bodyPr/>
                    <a:lstStyle/>
                    <a:p>
                      <a:pPr algn="l"/>
                      <a:r>
                        <a:rPr lang="en-US" sz="1800" noProof="0" dirty="0" smtClean="0"/>
                        <a:t>Greater than or equals</a:t>
                      </a:r>
                      <a:endParaRPr lang="en-US" sz="1800" noProof="0" dirty="0"/>
                    </a:p>
                  </a:txBody>
                  <a:tcPr marT="45714" marB="45714" anchor="ctr"/>
                </a:tc>
              </a:tr>
              <a:tr h="370795">
                <a:tc>
                  <a:txBody>
                    <a:bodyPr/>
                    <a:lstStyle/>
                    <a:p>
                      <a:pPr algn="l"/>
                      <a:r>
                        <a:rPr lang="en-US" sz="1800" noProof="0" dirty="0" smtClean="0"/>
                        <a:t>&lt;=</a:t>
                      </a:r>
                      <a:endParaRPr lang="en-US" sz="1800" noProof="0" dirty="0"/>
                    </a:p>
                  </a:txBody>
                  <a:tcPr marT="45714" marB="45714" anchor="ctr"/>
                </a:tc>
                <a:tc>
                  <a:txBody>
                    <a:bodyPr/>
                    <a:lstStyle/>
                    <a:p>
                      <a:pPr algn="l"/>
                      <a:r>
                        <a:rPr lang="en-US" sz="1800" noProof="0" smtClean="0"/>
                        <a:t>salary &lt;= 2800</a:t>
                      </a:r>
                      <a:endParaRPr lang="en-US" sz="1800" noProof="0"/>
                    </a:p>
                  </a:txBody>
                  <a:tcPr marT="45714" marB="45714" anchor="ctr"/>
                </a:tc>
                <a:tc>
                  <a:txBody>
                    <a:bodyPr/>
                    <a:lstStyle/>
                    <a:p>
                      <a:pPr algn="l"/>
                      <a:r>
                        <a:rPr lang="en-US" sz="1800" i="1" noProof="0" smtClean="0"/>
                        <a:t>true</a:t>
                      </a:r>
                      <a:endParaRPr lang="en-US" sz="1800" i="1" noProof="0"/>
                    </a:p>
                  </a:txBody>
                  <a:tcPr marT="45714" marB="45714" anchor="ctr"/>
                </a:tc>
                <a:tc>
                  <a:txBody>
                    <a:bodyPr/>
                    <a:lstStyle/>
                    <a:p>
                      <a:pPr algn="l"/>
                      <a:r>
                        <a:rPr lang="en-US" sz="1800" noProof="0" smtClean="0"/>
                        <a:t>Lower than or equals</a:t>
                      </a:r>
                      <a:endParaRPr lang="en-US" sz="1800" noProof="0"/>
                    </a:p>
                  </a:txBody>
                  <a:tcPr marT="45714" marB="45714" anchor="ctr"/>
                </a:tc>
              </a:tr>
              <a:tr h="370795">
                <a:tc>
                  <a:txBody>
                    <a:bodyPr/>
                    <a:lstStyle/>
                    <a:p>
                      <a:pPr algn="l"/>
                      <a:r>
                        <a:rPr lang="en-US" sz="1800" noProof="0" smtClean="0"/>
                        <a:t>&lt;</a:t>
                      </a:r>
                      <a:endParaRPr lang="en-US" sz="1800" noProof="0"/>
                    </a:p>
                  </a:txBody>
                  <a:tcPr marT="45714" marB="45714" anchor="ctr"/>
                </a:tc>
                <a:tc>
                  <a:txBody>
                    <a:bodyPr/>
                    <a:lstStyle/>
                    <a:p>
                      <a:pPr algn="l"/>
                      <a:r>
                        <a:rPr lang="en-US" sz="1800" noProof="0" smtClean="0"/>
                        <a:t>salary &lt; 2800</a:t>
                      </a:r>
                      <a:endParaRPr lang="en-US" sz="1800" noProof="0"/>
                    </a:p>
                  </a:txBody>
                  <a:tcPr marT="45714" marB="45714" anchor="ctr"/>
                </a:tc>
                <a:tc>
                  <a:txBody>
                    <a:bodyPr/>
                    <a:lstStyle/>
                    <a:p>
                      <a:pPr algn="l"/>
                      <a:r>
                        <a:rPr lang="en-US" sz="1800" i="1" noProof="0" smtClean="0"/>
                        <a:t>false</a:t>
                      </a:r>
                      <a:endParaRPr lang="en-US" sz="1800" i="1" noProof="0"/>
                    </a:p>
                  </a:txBody>
                  <a:tcPr marT="45714" marB="45714" anchor="ctr"/>
                </a:tc>
                <a:tc>
                  <a:txBody>
                    <a:bodyPr/>
                    <a:lstStyle/>
                    <a:p>
                      <a:pPr algn="l"/>
                      <a:r>
                        <a:rPr lang="en-US" sz="1800" noProof="0" dirty="0" smtClean="0"/>
                        <a:t>Lower than</a:t>
                      </a:r>
                      <a:endParaRPr lang="en-US" sz="1800" noProof="0" dirty="0"/>
                    </a:p>
                  </a:txBody>
                  <a:tcPr marT="45714" marB="45714" anchor="ctr"/>
                </a:tc>
              </a:tr>
            </a:tbl>
          </a:graphicData>
        </a:graphic>
      </p:graphicFrame>
      <p:sp>
        <p:nvSpPr>
          <p:cNvPr id="2" name="TextBox 1"/>
          <p:cNvSpPr txBox="1"/>
          <p:nvPr/>
        </p:nvSpPr>
        <p:spPr>
          <a:xfrm>
            <a:off x="6660232" y="1633364"/>
            <a:ext cx="2152452" cy="338554"/>
          </a:xfrm>
          <a:prstGeom prst="rect">
            <a:avLst/>
          </a:prstGeom>
          <a:noFill/>
        </p:spPr>
        <p:txBody>
          <a:bodyPr wrap="none" rtlCol="0">
            <a:spAutoFit/>
          </a:bodyPr>
          <a:lstStyle/>
          <a:p>
            <a:r>
              <a:rPr lang="en-US" sz="1600" dirty="0" smtClean="0"/>
              <a:t>(given </a:t>
            </a:r>
            <a:r>
              <a:rPr lang="en-US" sz="1600" b="1" dirty="0" smtClean="0"/>
              <a:t>salary = 2800</a:t>
            </a:r>
            <a:r>
              <a:rPr lang="en-US" sz="1600" dirty="0" smtClean="0"/>
              <a:t>)</a:t>
            </a:r>
            <a:endParaRPr lang="en-US" sz="1600" dirty="0"/>
          </a:p>
        </p:txBody>
      </p:sp>
      <p:pic>
        <p:nvPicPr>
          <p:cNvPr id="9"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en-US" smtClean="0">
                <a:ea typeface="ＭＳ Ｐゴシック" pitchFamily="34" charset="-128"/>
              </a:rPr>
              <a:t>Operators</a:t>
            </a:r>
          </a:p>
        </p:txBody>
      </p:sp>
      <p:sp>
        <p:nvSpPr>
          <p:cNvPr id="21540" name="Espace réservé du contenu 1"/>
          <p:cNvSpPr>
            <a:spLocks noGrp="1"/>
          </p:cNvSpPr>
          <p:nvPr>
            <p:ph sz="quarter" idx="13"/>
          </p:nvPr>
        </p:nvSpPr>
        <p:spPr/>
        <p:txBody>
          <a:bodyPr/>
          <a:lstStyle/>
          <a:p>
            <a:r>
              <a:rPr lang="en-US" smtClean="0"/>
              <a:t>Basic notions</a:t>
            </a:r>
            <a:endParaRPr lang="en-US"/>
          </a:p>
        </p:txBody>
      </p:sp>
      <p:sp>
        <p:nvSpPr>
          <p:cNvPr id="6" name="Espace réservé du contenu 5"/>
          <p:cNvSpPr>
            <a:spLocks noGrp="1"/>
          </p:cNvSpPr>
          <p:nvPr>
            <p:ph idx="1"/>
          </p:nvPr>
        </p:nvSpPr>
        <p:spPr/>
        <p:txBody>
          <a:bodyPr/>
          <a:lstStyle/>
          <a:p>
            <a:pPr>
              <a:buNone/>
            </a:pPr>
            <a:r>
              <a:rPr lang="en-US" smtClean="0"/>
              <a:t>Logic operators:</a:t>
            </a:r>
            <a:endParaRPr lang="en-US"/>
          </a:p>
        </p:txBody>
      </p:sp>
      <p:graphicFrame>
        <p:nvGraphicFramePr>
          <p:cNvPr id="7" name="Espace réservé du contenu 4"/>
          <p:cNvGraphicFramePr>
            <a:graphicFrameLocks/>
          </p:cNvGraphicFramePr>
          <p:nvPr>
            <p:extLst>
              <p:ext uri="{D42A27DB-BD31-4B8C-83A1-F6EECF244321}">
                <p14:modId xmlns:p14="http://schemas.microsoft.com/office/powerpoint/2010/main" val="237467102"/>
              </p:ext>
            </p:extLst>
          </p:nvPr>
        </p:nvGraphicFramePr>
        <p:xfrm>
          <a:off x="467544" y="1993404"/>
          <a:ext cx="8435976" cy="2224770"/>
        </p:xfrm>
        <a:graphic>
          <a:graphicData uri="http://schemas.openxmlformats.org/drawingml/2006/table">
            <a:tbl>
              <a:tblPr firstRow="1" bandRow="1">
                <a:tableStyleId>{5C22544A-7EE6-4342-B048-85BDC9FD1C3A}</a:tableStyleId>
              </a:tblPr>
              <a:tblGrid>
                <a:gridCol w="1224136"/>
                <a:gridCol w="2880320"/>
                <a:gridCol w="4331520"/>
              </a:tblGrid>
              <a:tr h="370795">
                <a:tc>
                  <a:txBody>
                    <a:bodyPr/>
                    <a:lstStyle/>
                    <a:p>
                      <a:r>
                        <a:rPr lang="fr-FR" sz="1800" dirty="0" err="1" smtClean="0"/>
                        <a:t>Symbol</a:t>
                      </a:r>
                      <a:endParaRPr lang="fr-FR" sz="1800" dirty="0"/>
                    </a:p>
                  </a:txBody>
                  <a:tcPr marT="45714" marB="45714"/>
                </a:tc>
                <a:tc>
                  <a:txBody>
                    <a:bodyPr/>
                    <a:lstStyle/>
                    <a:p>
                      <a:r>
                        <a:rPr lang="fr-FR" sz="1800" dirty="0" err="1" smtClean="0"/>
                        <a:t>Example</a:t>
                      </a:r>
                      <a:endParaRPr lang="fr-FR" sz="1800" dirty="0"/>
                    </a:p>
                  </a:txBody>
                  <a:tcPr marT="45714" marB="45714"/>
                </a:tc>
                <a:tc>
                  <a:txBody>
                    <a:bodyPr/>
                    <a:lstStyle/>
                    <a:p>
                      <a:r>
                        <a:rPr lang="fr-FR" sz="1800" dirty="0" err="1" smtClean="0"/>
                        <a:t>Explanation</a:t>
                      </a:r>
                      <a:endParaRPr lang="fr-FR" sz="1800" dirty="0"/>
                    </a:p>
                  </a:txBody>
                  <a:tcPr marT="45714" marB="45714"/>
                </a:tc>
              </a:tr>
              <a:tr h="370795">
                <a:tc>
                  <a:txBody>
                    <a:bodyPr/>
                    <a:lstStyle/>
                    <a:p>
                      <a:r>
                        <a:rPr lang="fr-FR" sz="1800" dirty="0" smtClean="0"/>
                        <a:t>&amp;&amp;</a:t>
                      </a:r>
                      <a:endParaRPr lang="fr-FR" sz="1800" dirty="0"/>
                    </a:p>
                  </a:txBody>
                  <a:tcPr marT="45714" marB="45714"/>
                </a:tc>
                <a:tc>
                  <a:txBody>
                    <a:bodyPr/>
                    <a:lstStyle/>
                    <a:p>
                      <a:r>
                        <a:rPr lang="fr-FR" sz="1800" dirty="0" err="1" smtClean="0"/>
                        <a:t>age</a:t>
                      </a:r>
                      <a:r>
                        <a:rPr lang="fr-FR" sz="1800" dirty="0" smtClean="0"/>
                        <a:t> == 18 &amp;&amp; </a:t>
                      </a:r>
                      <a:r>
                        <a:rPr lang="fr-FR" sz="1800" dirty="0" err="1" smtClean="0"/>
                        <a:t>salary</a:t>
                      </a:r>
                      <a:r>
                        <a:rPr lang="fr-FR" sz="1800" dirty="0" smtClean="0"/>
                        <a:t> &gt; 2800</a:t>
                      </a:r>
                      <a:endParaRPr lang="fr-FR" sz="1800" dirty="0"/>
                    </a:p>
                  </a:txBody>
                  <a:tcPr marT="45714" marB="45714"/>
                </a:tc>
                <a:tc>
                  <a:txBody>
                    <a:bodyPr/>
                    <a:lstStyle/>
                    <a:p>
                      <a:r>
                        <a:rPr lang="fr-FR" sz="1800" dirty="0" smtClean="0"/>
                        <a:t>AND</a:t>
                      </a:r>
                      <a:endParaRPr lang="fr-FR" sz="1800" dirty="0"/>
                    </a:p>
                  </a:txBody>
                  <a:tcPr marT="45714" marB="45714"/>
                </a:tc>
              </a:tr>
              <a:tr h="370795">
                <a:tc>
                  <a:txBody>
                    <a:bodyPr/>
                    <a:lstStyle/>
                    <a:p>
                      <a:r>
                        <a:rPr lang="fr-FR" sz="1800" dirty="0" smtClean="0"/>
                        <a:t>||</a:t>
                      </a:r>
                      <a:endParaRPr lang="fr-FR" sz="1800" dirty="0"/>
                    </a:p>
                  </a:txBody>
                  <a:tcPr marT="45714" marB="45714"/>
                </a:tc>
                <a:tc>
                  <a:txBody>
                    <a:bodyPr/>
                    <a:lstStyle/>
                    <a:p>
                      <a:r>
                        <a:rPr lang="fr-FR" sz="1800" dirty="0" err="1" smtClean="0"/>
                        <a:t>age</a:t>
                      </a:r>
                      <a:r>
                        <a:rPr lang="fr-FR" sz="1800" dirty="0" smtClean="0"/>
                        <a:t> == 18 ||</a:t>
                      </a:r>
                      <a:r>
                        <a:rPr lang="fr-FR" sz="1800" baseline="0" dirty="0" smtClean="0"/>
                        <a:t> </a:t>
                      </a:r>
                      <a:r>
                        <a:rPr lang="fr-FR" sz="1800" baseline="0" dirty="0" err="1" smtClean="0"/>
                        <a:t>salary</a:t>
                      </a:r>
                      <a:r>
                        <a:rPr lang="fr-FR" sz="1800" baseline="0" dirty="0" smtClean="0"/>
                        <a:t> &gt; 2800</a:t>
                      </a:r>
                      <a:endParaRPr lang="fr-FR" sz="1800" dirty="0"/>
                    </a:p>
                  </a:txBody>
                  <a:tcPr marT="45714" marB="45714"/>
                </a:tc>
                <a:tc>
                  <a:txBody>
                    <a:bodyPr/>
                    <a:lstStyle/>
                    <a:p>
                      <a:r>
                        <a:rPr lang="fr-FR" sz="1800" dirty="0" smtClean="0"/>
                        <a:t>OR</a:t>
                      </a:r>
                      <a:endParaRPr lang="fr-FR" sz="1800" dirty="0"/>
                    </a:p>
                  </a:txBody>
                  <a:tcPr marT="45714" marB="45714"/>
                </a:tc>
              </a:tr>
              <a:tr h="370795">
                <a:tc>
                  <a:txBody>
                    <a:bodyPr/>
                    <a:lstStyle/>
                    <a:p>
                      <a:r>
                        <a:rPr lang="fr-FR" sz="1800" dirty="0" smtClean="0"/>
                        <a:t>^</a:t>
                      </a:r>
                      <a:endParaRPr lang="fr-FR" sz="1800" dirty="0"/>
                    </a:p>
                  </a:txBody>
                  <a:tcPr marT="45714" marB="45714"/>
                </a:tc>
                <a:tc>
                  <a:txBody>
                    <a:bodyPr/>
                    <a:lstStyle/>
                    <a:p>
                      <a:r>
                        <a:rPr lang="fr-FR" sz="1800" dirty="0" err="1" smtClean="0"/>
                        <a:t>age</a:t>
                      </a:r>
                      <a:r>
                        <a:rPr lang="fr-FR" sz="1800" dirty="0" smtClean="0"/>
                        <a:t> == 18 ^</a:t>
                      </a:r>
                      <a:r>
                        <a:rPr lang="fr-FR" sz="1800" baseline="0" dirty="0" smtClean="0"/>
                        <a:t> </a:t>
                      </a:r>
                      <a:r>
                        <a:rPr lang="fr-FR" sz="1800" baseline="0" dirty="0" err="1" smtClean="0"/>
                        <a:t>salary</a:t>
                      </a:r>
                      <a:r>
                        <a:rPr lang="fr-FR" sz="1800" baseline="0" dirty="0" smtClean="0"/>
                        <a:t> &gt; 2800</a:t>
                      </a:r>
                      <a:endParaRPr lang="fr-FR" sz="1800" dirty="0"/>
                    </a:p>
                  </a:txBody>
                  <a:tcPr marT="45714" marB="45714"/>
                </a:tc>
                <a:tc>
                  <a:txBody>
                    <a:bodyPr/>
                    <a:lstStyle/>
                    <a:p>
                      <a:r>
                        <a:rPr lang="fr-FR" sz="1800" dirty="0" smtClean="0"/>
                        <a:t>Exclusive OR</a:t>
                      </a:r>
                      <a:endParaRPr lang="fr-FR" sz="1800" dirty="0"/>
                    </a:p>
                  </a:txBody>
                  <a:tcPr marT="45714" marB="45714"/>
                </a:tc>
              </a:tr>
              <a:tr h="370795">
                <a:tc>
                  <a:txBody>
                    <a:bodyPr/>
                    <a:lstStyle/>
                    <a:p>
                      <a:r>
                        <a:rPr lang="fr-FR" sz="1800" dirty="0" smtClean="0"/>
                        <a:t>&gt;&gt;</a:t>
                      </a:r>
                      <a:endParaRPr lang="fr-FR" sz="1800" dirty="0"/>
                    </a:p>
                  </a:txBody>
                  <a:tcPr marT="45714" marB="45714"/>
                </a:tc>
                <a:tc>
                  <a:txBody>
                    <a:bodyPr/>
                    <a:lstStyle/>
                    <a:p>
                      <a:r>
                        <a:rPr lang="fr-FR" sz="1800" dirty="0" err="1" smtClean="0"/>
                        <a:t>salary</a:t>
                      </a:r>
                      <a:r>
                        <a:rPr lang="fr-FR" sz="1800" baseline="0" dirty="0" smtClean="0"/>
                        <a:t> &gt;&gt; </a:t>
                      </a:r>
                      <a:r>
                        <a:rPr lang="fr-FR" sz="1800" dirty="0" err="1" smtClean="0"/>
                        <a:t>age</a:t>
                      </a:r>
                      <a:endParaRPr lang="fr-FR" sz="1800" dirty="0"/>
                    </a:p>
                  </a:txBody>
                  <a:tcPr marT="45714" marB="45714"/>
                </a:tc>
                <a:tc>
                  <a:txBody>
                    <a:bodyPr/>
                    <a:lstStyle/>
                    <a:p>
                      <a:r>
                        <a:rPr lang="fr-FR" sz="1800" dirty="0" err="1" smtClean="0"/>
                        <a:t>Bitwise</a:t>
                      </a:r>
                      <a:r>
                        <a:rPr lang="fr-FR" sz="1800" baseline="0" dirty="0" smtClean="0"/>
                        <a:t> shift right</a:t>
                      </a:r>
                      <a:endParaRPr lang="fr-FR" sz="1800" dirty="0"/>
                    </a:p>
                  </a:txBody>
                  <a:tcPr marT="45714" marB="45714"/>
                </a:tc>
              </a:tr>
              <a:tr h="370795">
                <a:tc>
                  <a:txBody>
                    <a:bodyPr/>
                    <a:lstStyle/>
                    <a:p>
                      <a:r>
                        <a:rPr lang="fr-FR" sz="1800" dirty="0" smtClean="0"/>
                        <a:t>&lt;&lt;</a:t>
                      </a:r>
                      <a:endParaRPr lang="fr-FR" sz="1800" dirty="0"/>
                    </a:p>
                  </a:txBody>
                  <a:tcPr marT="45714" marB="45714"/>
                </a:tc>
                <a:tc>
                  <a:txBody>
                    <a:bodyPr/>
                    <a:lstStyle/>
                    <a:p>
                      <a:r>
                        <a:rPr lang="fr-FR" sz="1800" dirty="0" err="1" smtClean="0"/>
                        <a:t>salary</a:t>
                      </a:r>
                      <a:r>
                        <a:rPr lang="fr-FR" sz="1800" dirty="0" smtClean="0"/>
                        <a:t> &lt;&lt; </a:t>
                      </a:r>
                      <a:r>
                        <a:rPr lang="fr-FR" sz="1800" dirty="0" err="1" smtClean="0"/>
                        <a:t>age</a:t>
                      </a:r>
                      <a:endParaRPr lang="fr-FR" sz="1800" dirty="0"/>
                    </a:p>
                  </a:txBody>
                  <a:tcPr marT="45714" marB="45714"/>
                </a:tc>
                <a:tc>
                  <a:txBody>
                    <a:bodyPr/>
                    <a:lstStyle/>
                    <a:p>
                      <a:r>
                        <a:rPr lang="fr-FR" sz="1800" dirty="0" err="1" smtClean="0"/>
                        <a:t>Bitwise</a:t>
                      </a:r>
                      <a:r>
                        <a:rPr lang="fr-FR" sz="1800" dirty="0" smtClean="0"/>
                        <a:t> shift </a:t>
                      </a:r>
                      <a:r>
                        <a:rPr lang="fr-FR" sz="1800" dirty="0" err="1" smtClean="0"/>
                        <a:t>left</a:t>
                      </a:r>
                      <a:endParaRPr lang="fr-FR" sz="1800" dirty="0"/>
                    </a:p>
                  </a:txBody>
                  <a:tcPr marT="45714" marB="45714"/>
                </a:tc>
              </a:tr>
            </a:tbl>
          </a:graphicData>
        </a:graphic>
      </p:graphicFrame>
      <p:pic>
        <p:nvPicPr>
          <p:cNvPr id="9"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en-US" smtClean="0">
                <a:ea typeface="ＭＳ Ｐゴシック" pitchFamily="34" charset="-128"/>
              </a:rPr>
              <a:t>Operators</a:t>
            </a:r>
          </a:p>
        </p:txBody>
      </p:sp>
      <p:sp>
        <p:nvSpPr>
          <p:cNvPr id="21540" name="Espace réservé du contenu 1"/>
          <p:cNvSpPr>
            <a:spLocks noGrp="1"/>
          </p:cNvSpPr>
          <p:nvPr>
            <p:ph sz="quarter" idx="13"/>
          </p:nvPr>
        </p:nvSpPr>
        <p:spPr/>
        <p:txBody>
          <a:bodyPr/>
          <a:lstStyle/>
          <a:p>
            <a:r>
              <a:rPr lang="en-US" smtClean="0"/>
              <a:t>Basic notions</a:t>
            </a:r>
            <a:endParaRPr lang="en-US"/>
          </a:p>
        </p:txBody>
      </p:sp>
      <p:sp>
        <p:nvSpPr>
          <p:cNvPr id="6" name="Espace réservé du contenu 5"/>
          <p:cNvSpPr>
            <a:spLocks noGrp="1"/>
          </p:cNvSpPr>
          <p:nvPr>
            <p:ph idx="1"/>
          </p:nvPr>
        </p:nvSpPr>
        <p:spPr/>
        <p:txBody>
          <a:bodyPr/>
          <a:lstStyle/>
          <a:p>
            <a:pPr>
              <a:buNone/>
            </a:pPr>
            <a:r>
              <a:rPr lang="en-US" smtClean="0"/>
              <a:t>Misc operators:</a:t>
            </a:r>
            <a:endParaRPr lang="en-US"/>
          </a:p>
        </p:txBody>
      </p:sp>
      <p:graphicFrame>
        <p:nvGraphicFramePr>
          <p:cNvPr id="7" name="Espace réservé du contenu 4"/>
          <p:cNvGraphicFramePr>
            <a:graphicFrameLocks/>
          </p:cNvGraphicFramePr>
          <p:nvPr>
            <p:extLst>
              <p:ext uri="{D42A27DB-BD31-4B8C-83A1-F6EECF244321}">
                <p14:modId xmlns:p14="http://schemas.microsoft.com/office/powerpoint/2010/main" val="1485293028"/>
              </p:ext>
            </p:extLst>
          </p:nvPr>
        </p:nvGraphicFramePr>
        <p:xfrm>
          <a:off x="467544" y="1993404"/>
          <a:ext cx="8435976" cy="1483180"/>
        </p:xfrm>
        <a:graphic>
          <a:graphicData uri="http://schemas.openxmlformats.org/drawingml/2006/table">
            <a:tbl>
              <a:tblPr firstRow="1" bandRow="1">
                <a:tableStyleId>{5C22544A-7EE6-4342-B048-85BDC9FD1C3A}</a:tableStyleId>
              </a:tblPr>
              <a:tblGrid>
                <a:gridCol w="1224136"/>
                <a:gridCol w="2880320"/>
                <a:gridCol w="4331520"/>
              </a:tblGrid>
              <a:tr h="370795">
                <a:tc>
                  <a:txBody>
                    <a:bodyPr/>
                    <a:lstStyle/>
                    <a:p>
                      <a:r>
                        <a:rPr lang="fr-FR" sz="1800" dirty="0" err="1" smtClean="0"/>
                        <a:t>Symbol</a:t>
                      </a:r>
                      <a:endParaRPr lang="fr-FR" sz="1800" dirty="0"/>
                    </a:p>
                  </a:txBody>
                  <a:tcPr marT="45714" marB="45714"/>
                </a:tc>
                <a:tc>
                  <a:txBody>
                    <a:bodyPr/>
                    <a:lstStyle/>
                    <a:p>
                      <a:r>
                        <a:rPr lang="fr-FR" sz="1800" dirty="0" err="1" smtClean="0"/>
                        <a:t>Example</a:t>
                      </a:r>
                      <a:endParaRPr lang="fr-FR" sz="1800" dirty="0"/>
                    </a:p>
                  </a:txBody>
                  <a:tcPr marT="45714" marB="45714"/>
                </a:tc>
                <a:tc>
                  <a:txBody>
                    <a:bodyPr/>
                    <a:lstStyle/>
                    <a:p>
                      <a:r>
                        <a:rPr lang="fr-FR" sz="1800" dirty="0" err="1" smtClean="0"/>
                        <a:t>Explanation</a:t>
                      </a:r>
                      <a:endParaRPr lang="fr-FR" sz="1800" dirty="0"/>
                    </a:p>
                  </a:txBody>
                  <a:tcPr marT="45714" marB="45714"/>
                </a:tc>
              </a:tr>
              <a:tr h="370795">
                <a:tc>
                  <a:txBody>
                    <a:bodyPr/>
                    <a:lstStyle/>
                    <a:p>
                      <a:r>
                        <a:rPr lang="fr-FR" sz="1800" dirty="0" smtClean="0"/>
                        <a:t>+=</a:t>
                      </a:r>
                      <a:endParaRPr lang="fr-FR" sz="1800" dirty="0"/>
                    </a:p>
                  </a:txBody>
                  <a:tcPr marT="45714" marB="45714"/>
                </a:tc>
                <a:tc>
                  <a:txBody>
                    <a:bodyPr/>
                    <a:lstStyle/>
                    <a:p>
                      <a:r>
                        <a:rPr lang="fr-FR" sz="1800" dirty="0" err="1" smtClean="0"/>
                        <a:t>age</a:t>
                      </a:r>
                      <a:r>
                        <a:rPr lang="fr-FR" sz="1800" baseline="0" dirty="0" smtClean="0"/>
                        <a:t> += 18;</a:t>
                      </a:r>
                      <a:endParaRPr lang="fr-FR" sz="1800" dirty="0"/>
                    </a:p>
                  </a:txBody>
                  <a:tcPr marT="45714" marB="45714"/>
                </a:tc>
                <a:tc>
                  <a:txBody>
                    <a:bodyPr/>
                    <a:lstStyle/>
                    <a:p>
                      <a:r>
                        <a:rPr lang="fr-FR" sz="1800" dirty="0" smtClean="0"/>
                        <a:t>Addition (</a:t>
                      </a:r>
                      <a:r>
                        <a:rPr lang="fr-FR" sz="1800" dirty="0" err="1" smtClean="0"/>
                        <a:t>number</a:t>
                      </a:r>
                      <a:r>
                        <a:rPr lang="fr-FR" sz="1800" dirty="0" smtClean="0"/>
                        <a:t>) or </a:t>
                      </a:r>
                      <a:r>
                        <a:rPr lang="fr-FR" sz="1800" dirty="0" err="1" smtClean="0"/>
                        <a:t>concatenation</a:t>
                      </a:r>
                      <a:r>
                        <a:rPr lang="fr-FR" sz="1800" dirty="0" smtClean="0"/>
                        <a:t> (string)</a:t>
                      </a:r>
                      <a:endParaRPr lang="fr-FR" sz="1800" dirty="0"/>
                    </a:p>
                  </a:txBody>
                  <a:tcPr marT="45714" marB="45714"/>
                </a:tc>
              </a:tr>
              <a:tr h="370795">
                <a:tc>
                  <a:txBody>
                    <a:bodyPr/>
                    <a:lstStyle/>
                    <a:p>
                      <a:r>
                        <a:rPr lang="fr-FR" sz="1800" dirty="0" smtClean="0"/>
                        <a:t>new</a:t>
                      </a:r>
                      <a:endParaRPr lang="fr-FR" sz="1800" dirty="0"/>
                    </a:p>
                  </a:txBody>
                  <a:tcPr marT="45714" marB="45714"/>
                </a:tc>
                <a:tc>
                  <a:txBody>
                    <a:bodyPr/>
                    <a:lstStyle/>
                    <a:p>
                      <a:r>
                        <a:rPr lang="fr-FR" sz="1800" dirty="0" smtClean="0"/>
                        <a:t>var </a:t>
                      </a:r>
                      <a:r>
                        <a:rPr lang="fr-FR" sz="1800" dirty="0" err="1" smtClean="0"/>
                        <a:t>array</a:t>
                      </a:r>
                      <a:r>
                        <a:rPr lang="fr-FR" sz="1800" baseline="0" dirty="0" smtClean="0"/>
                        <a:t> = new </a:t>
                      </a:r>
                      <a:r>
                        <a:rPr lang="fr-FR" sz="1800" baseline="0" dirty="0" err="1" smtClean="0"/>
                        <a:t>Array</a:t>
                      </a:r>
                      <a:r>
                        <a:rPr lang="fr-FR" sz="1800" baseline="0" dirty="0" smtClean="0"/>
                        <a:t>();</a:t>
                      </a:r>
                      <a:endParaRPr lang="fr-FR" sz="1800" dirty="0"/>
                    </a:p>
                  </a:txBody>
                  <a:tcPr marT="45714" marB="45714"/>
                </a:tc>
                <a:tc>
                  <a:txBody>
                    <a:bodyPr/>
                    <a:lstStyle/>
                    <a:p>
                      <a:r>
                        <a:rPr lang="fr-FR" sz="1800" dirty="0" smtClean="0"/>
                        <a:t>Object instanciation</a:t>
                      </a:r>
                      <a:endParaRPr lang="fr-FR" sz="1800" dirty="0"/>
                    </a:p>
                  </a:txBody>
                  <a:tcPr marT="45714" marB="45714"/>
                </a:tc>
              </a:tr>
              <a:tr h="370795">
                <a:tc>
                  <a:txBody>
                    <a:bodyPr/>
                    <a:lstStyle/>
                    <a:p>
                      <a:r>
                        <a:rPr lang="fr-FR" sz="1800" dirty="0" err="1" smtClean="0"/>
                        <a:t>delete</a:t>
                      </a:r>
                      <a:endParaRPr lang="fr-FR" sz="1800" dirty="0"/>
                    </a:p>
                  </a:txBody>
                  <a:tcPr marT="45714" marB="45714"/>
                </a:tc>
                <a:tc>
                  <a:txBody>
                    <a:bodyPr/>
                    <a:lstStyle/>
                    <a:p>
                      <a:r>
                        <a:rPr lang="fr-FR" sz="1800" dirty="0" err="1" smtClean="0"/>
                        <a:t>delete</a:t>
                      </a:r>
                      <a:r>
                        <a:rPr lang="fr-FR" sz="1800" baseline="0" dirty="0" smtClean="0"/>
                        <a:t> </a:t>
                      </a:r>
                      <a:r>
                        <a:rPr lang="fr-FR" sz="1800" baseline="0" dirty="0" err="1" smtClean="0"/>
                        <a:t>array</a:t>
                      </a:r>
                      <a:r>
                        <a:rPr lang="fr-FR" sz="1800" baseline="0" dirty="0" smtClean="0"/>
                        <a:t>;</a:t>
                      </a:r>
                      <a:endParaRPr lang="fr-FR" sz="1800" dirty="0"/>
                    </a:p>
                  </a:txBody>
                  <a:tcPr marT="45714" marB="45714"/>
                </a:tc>
                <a:tc>
                  <a:txBody>
                    <a:bodyPr/>
                    <a:lstStyle/>
                    <a:p>
                      <a:r>
                        <a:rPr lang="fr-FR" sz="1800" dirty="0" smtClean="0"/>
                        <a:t>Object destruction</a:t>
                      </a:r>
                      <a:endParaRPr lang="fr-FR" sz="1800" dirty="0"/>
                    </a:p>
                  </a:txBody>
                  <a:tcPr marT="45714" marB="45714"/>
                </a:tc>
              </a:tr>
            </a:tbl>
          </a:graphicData>
        </a:graphic>
      </p:graphicFrame>
      <p:pic>
        <p:nvPicPr>
          <p:cNvPr id="9"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Conditional statements</a:t>
            </a:r>
            <a:endParaRPr lang="en-US"/>
          </a:p>
        </p:txBody>
      </p:sp>
      <p:sp>
        <p:nvSpPr>
          <p:cNvPr id="3" name="Espace réservé du contenu 2"/>
          <p:cNvSpPr>
            <a:spLocks noGrp="1"/>
          </p:cNvSpPr>
          <p:nvPr>
            <p:ph idx="1"/>
          </p:nvPr>
        </p:nvSpPr>
        <p:spPr/>
        <p:txBody>
          <a:bodyPr/>
          <a:lstStyle/>
          <a:p>
            <a:pPr marL="0" indent="0">
              <a:buNone/>
            </a:pPr>
            <a:r>
              <a:rPr lang="en-US" dirty="0" smtClean="0"/>
              <a:t>Conditional test: </a:t>
            </a:r>
            <a:r>
              <a:rPr lang="en-US" b="1" dirty="0" smtClean="0"/>
              <a:t>if</a:t>
            </a:r>
            <a:r>
              <a:rPr lang="en-US" dirty="0" smtClean="0"/>
              <a:t> … </a:t>
            </a:r>
            <a:r>
              <a:rPr lang="en-US" b="1" dirty="0" smtClean="0"/>
              <a:t>else</a:t>
            </a:r>
            <a:r>
              <a:rPr lang="en-US" dirty="0" smtClean="0"/>
              <a:t> </a:t>
            </a:r>
            <a:r>
              <a:rPr lang="en-US" b="1" dirty="0" smtClean="0"/>
              <a:t>if</a:t>
            </a:r>
            <a:r>
              <a:rPr lang="en-US" dirty="0" smtClean="0"/>
              <a:t> … </a:t>
            </a:r>
            <a:r>
              <a:rPr lang="en-US" b="1" dirty="0" smtClean="0"/>
              <a:t>else</a:t>
            </a:r>
            <a:endParaRPr lang="en-US" b="1" dirty="0"/>
          </a:p>
        </p:txBody>
      </p:sp>
      <p:sp>
        <p:nvSpPr>
          <p:cNvPr id="4" name="Espace réservé du contenu 3"/>
          <p:cNvSpPr>
            <a:spLocks noGrp="1"/>
          </p:cNvSpPr>
          <p:nvPr>
            <p:ph sz="quarter" idx="13"/>
          </p:nvPr>
        </p:nvSpPr>
        <p:spPr/>
        <p:txBody>
          <a:bodyPr/>
          <a:lstStyle/>
          <a:p>
            <a:r>
              <a:rPr lang="en-US" smtClean="0"/>
              <a:t>Basic notions</a:t>
            </a:r>
            <a:endParaRPr lang="en-US"/>
          </a:p>
        </p:txBody>
      </p:sp>
      <p:sp>
        <p:nvSpPr>
          <p:cNvPr id="5" name="Rectangle à coins arrondis 4"/>
          <p:cNvSpPr/>
          <p:nvPr/>
        </p:nvSpPr>
        <p:spPr>
          <a:xfrm>
            <a:off x="179388" y="1849388"/>
            <a:ext cx="8785225" cy="309634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lvl="0" indent="-342900" eaLnBrk="1" hangingPunct="1">
              <a:buClr>
                <a:srgbClr val="262626"/>
              </a:buClr>
            </a:pPr>
            <a:r>
              <a:rPr lang="en-US" b="1" smtClean="0">
                <a:solidFill>
                  <a:srgbClr val="0070C0"/>
                </a:solidFill>
                <a:latin typeface="Courier New" pitchFamily="-106" charset="0"/>
                <a:ea typeface="ＭＳ Ｐゴシック" pitchFamily="-106" charset="-128"/>
                <a:cs typeface="Courier New" pitchFamily="-106" charset="0"/>
              </a:rPr>
              <a:t>if</a:t>
            </a:r>
            <a:r>
              <a:rPr lang="en-US" b="1" smtClean="0">
                <a:solidFill>
                  <a:srgbClr val="262626"/>
                </a:solidFill>
                <a:latin typeface="Courier New" pitchFamily="-106" charset="0"/>
                <a:ea typeface="ＭＳ Ｐゴシック" pitchFamily="-106" charset="-128"/>
                <a:cs typeface="Courier New" pitchFamily="-106" charset="0"/>
              </a:rPr>
              <a:t>( </a:t>
            </a:r>
            <a:r>
              <a:rPr lang="en-US" b="1" i="1" smtClean="0">
                <a:solidFill>
                  <a:srgbClr val="262626"/>
                </a:solidFill>
                <a:latin typeface="Courier New" pitchFamily="-106" charset="0"/>
                <a:ea typeface="ＭＳ Ｐゴシック" pitchFamily="-106" charset="-128"/>
                <a:cs typeface="Courier New" pitchFamily="-106" charset="0"/>
              </a:rPr>
              <a:t>expression1</a:t>
            </a:r>
            <a:r>
              <a:rPr lang="en-US" b="1" smtClean="0">
                <a:solidFill>
                  <a:srgbClr val="262626"/>
                </a:solidFill>
                <a:latin typeface="Courier New" pitchFamily="-106" charset="0"/>
                <a:ea typeface="ＭＳ Ｐゴシック" pitchFamily="-106" charset="-128"/>
                <a:cs typeface="Courier New" pitchFamily="-106" charset="0"/>
              </a:rPr>
              <a:t> ) {</a:t>
            </a:r>
          </a:p>
          <a:p>
            <a:pPr marL="342900" lvl="0" indent="-342900" eaLnBrk="1" hangingPunct="1">
              <a:buClr>
                <a:srgbClr val="262626"/>
              </a:buClr>
            </a:pPr>
            <a:r>
              <a:rPr lang="en-US" b="1" smtClean="0">
                <a:solidFill>
                  <a:srgbClr val="262626"/>
                </a:solidFill>
                <a:latin typeface="Courier New" pitchFamily="-106" charset="0"/>
                <a:ea typeface="ＭＳ Ｐゴシック" pitchFamily="-106" charset="-128"/>
                <a:cs typeface="Courier New" pitchFamily="-106" charset="0"/>
              </a:rPr>
              <a:t>    </a:t>
            </a:r>
            <a:r>
              <a:rPr lang="en-US" b="1" smtClean="0">
                <a:solidFill>
                  <a:srgbClr val="479B8F"/>
                </a:solidFill>
                <a:latin typeface="Courier New" pitchFamily="-106" charset="0"/>
                <a:ea typeface="ＭＳ Ｐゴシック" pitchFamily="-106" charset="-128"/>
                <a:cs typeface="Courier New" pitchFamily="-106" charset="0"/>
              </a:rPr>
              <a:t>// If "expression1" is evaluated to true, then this</a:t>
            </a:r>
          </a:p>
          <a:p>
            <a:pPr marL="342900" lvl="0" indent="-342900" eaLnBrk="1" hangingPunct="1">
              <a:buClr>
                <a:srgbClr val="262626"/>
              </a:buClr>
            </a:pPr>
            <a:r>
              <a:rPr lang="en-US" b="1" smtClean="0">
                <a:solidFill>
                  <a:srgbClr val="479B8F"/>
                </a:solidFill>
                <a:latin typeface="Courier New" pitchFamily="-106" charset="0"/>
                <a:ea typeface="ＭＳ Ｐゴシック" pitchFamily="-106" charset="-128"/>
                <a:cs typeface="Courier New" pitchFamily="-106" charset="0"/>
              </a:rPr>
              <a:t>    // block is executed</a:t>
            </a:r>
          </a:p>
          <a:p>
            <a:pPr marL="342900" lvl="0" indent="-342900" eaLnBrk="1" hangingPunct="1">
              <a:buClr>
                <a:srgbClr val="262626"/>
              </a:buClr>
            </a:pPr>
            <a:r>
              <a:rPr lang="en-US" b="1" smtClean="0">
                <a:solidFill>
                  <a:srgbClr val="262626"/>
                </a:solidFill>
                <a:latin typeface="Courier New" pitchFamily="-106" charset="0"/>
                <a:ea typeface="ＭＳ Ｐゴシック" pitchFamily="-106" charset="-128"/>
                <a:cs typeface="Courier New" pitchFamily="-106" charset="0"/>
              </a:rPr>
              <a:t>} </a:t>
            </a:r>
            <a:r>
              <a:rPr lang="en-US" b="1" smtClean="0">
                <a:solidFill>
                  <a:srgbClr val="0070C0"/>
                </a:solidFill>
                <a:latin typeface="Courier New" pitchFamily="-106" charset="0"/>
                <a:ea typeface="ＭＳ Ｐゴシック" pitchFamily="-106" charset="-128"/>
                <a:cs typeface="Courier New" pitchFamily="-106" charset="0"/>
              </a:rPr>
              <a:t>else if</a:t>
            </a:r>
            <a:r>
              <a:rPr lang="en-US" b="1" smtClean="0">
                <a:solidFill>
                  <a:srgbClr val="262626"/>
                </a:solidFill>
                <a:latin typeface="Courier New" pitchFamily="-106" charset="0"/>
                <a:ea typeface="ＭＳ Ｐゴシック" pitchFamily="-106" charset="-128"/>
                <a:cs typeface="Courier New" pitchFamily="-106" charset="0"/>
              </a:rPr>
              <a:t> ( </a:t>
            </a:r>
            <a:r>
              <a:rPr lang="en-US" b="1" i="1" smtClean="0">
                <a:solidFill>
                  <a:srgbClr val="262626"/>
                </a:solidFill>
                <a:latin typeface="Courier New" pitchFamily="-106" charset="0"/>
                <a:ea typeface="ＭＳ Ｐゴシック" pitchFamily="-106" charset="-128"/>
                <a:cs typeface="Courier New" pitchFamily="-106" charset="0"/>
              </a:rPr>
              <a:t>expression2</a:t>
            </a:r>
            <a:r>
              <a:rPr lang="en-US" b="1" smtClean="0">
                <a:solidFill>
                  <a:srgbClr val="262626"/>
                </a:solidFill>
                <a:latin typeface="Courier New" pitchFamily="-106" charset="0"/>
                <a:ea typeface="ＭＳ Ｐゴシック" pitchFamily="-106" charset="-128"/>
                <a:cs typeface="Courier New" pitchFamily="-106" charset="0"/>
              </a:rPr>
              <a:t> ) {</a:t>
            </a:r>
          </a:p>
          <a:p>
            <a:pPr marL="342900" lvl="0" indent="-342900" eaLnBrk="1" hangingPunct="1">
              <a:buClr>
                <a:srgbClr val="262626"/>
              </a:buClr>
            </a:pPr>
            <a:r>
              <a:rPr lang="en-US" b="1" smtClean="0">
                <a:solidFill>
                  <a:srgbClr val="479B8F"/>
                </a:solidFill>
                <a:latin typeface="Courier New" pitchFamily="-106" charset="0"/>
                <a:ea typeface="ＭＳ Ｐゴシック" pitchFamily="-106" charset="-128"/>
                <a:cs typeface="Courier New" pitchFamily="-106" charset="0"/>
              </a:rPr>
              <a:t>    // Otherwise, if "expression2" is evaluated to true, </a:t>
            </a:r>
            <a:endParaRPr lang="en-US" b="1" smtClean="0">
              <a:solidFill>
                <a:srgbClr val="262626"/>
              </a:solidFill>
              <a:latin typeface="Courier New" pitchFamily="-106" charset="0"/>
              <a:ea typeface="ＭＳ Ｐゴシック" pitchFamily="-106" charset="-128"/>
              <a:cs typeface="Courier New" pitchFamily="-106" charset="0"/>
            </a:endParaRPr>
          </a:p>
          <a:p>
            <a:pPr marL="342900" lvl="0" indent="-342900" eaLnBrk="1" hangingPunct="1">
              <a:buClr>
                <a:srgbClr val="262626"/>
              </a:buClr>
            </a:pPr>
            <a:r>
              <a:rPr lang="en-US" b="1" smtClean="0">
                <a:solidFill>
                  <a:srgbClr val="262626"/>
                </a:solidFill>
                <a:latin typeface="Courier New" pitchFamily="-106" charset="0"/>
                <a:ea typeface="ＭＳ Ｐゴシック" pitchFamily="-106" charset="-128"/>
                <a:cs typeface="Courier New" pitchFamily="-106" charset="0"/>
              </a:rPr>
              <a:t>   </a:t>
            </a:r>
            <a:r>
              <a:rPr lang="en-US" b="1" smtClean="0">
                <a:solidFill>
                  <a:srgbClr val="479B8F"/>
                </a:solidFill>
                <a:latin typeface="Courier New" pitchFamily="-106" charset="0"/>
                <a:ea typeface="ＭＳ Ｐゴシック" pitchFamily="-106" charset="-128"/>
                <a:cs typeface="Courier New" pitchFamily="-106" charset="0"/>
              </a:rPr>
              <a:t> // this block is executed</a:t>
            </a:r>
          </a:p>
          <a:p>
            <a:pPr marL="342900" lvl="0" indent="-342900" eaLnBrk="1" hangingPunct="1">
              <a:buClr>
                <a:srgbClr val="262626"/>
              </a:buClr>
            </a:pPr>
            <a:r>
              <a:rPr lang="en-US" b="1" smtClean="0">
                <a:solidFill>
                  <a:srgbClr val="262626"/>
                </a:solidFill>
                <a:latin typeface="Courier New" pitchFamily="-106" charset="0"/>
                <a:ea typeface="ＭＳ Ｐゴシック" pitchFamily="-106" charset="-128"/>
                <a:cs typeface="Courier New" pitchFamily="-106" charset="0"/>
              </a:rPr>
              <a:t>} </a:t>
            </a:r>
            <a:r>
              <a:rPr lang="en-US" b="1" smtClean="0">
                <a:solidFill>
                  <a:srgbClr val="0070C0"/>
                </a:solidFill>
                <a:latin typeface="Courier New" pitchFamily="-106" charset="0"/>
                <a:ea typeface="ＭＳ Ｐゴシック" pitchFamily="-106" charset="-128"/>
                <a:cs typeface="Courier New" pitchFamily="-106" charset="0"/>
              </a:rPr>
              <a:t>else</a:t>
            </a:r>
            <a:r>
              <a:rPr lang="en-US" b="1" smtClean="0">
                <a:solidFill>
                  <a:srgbClr val="262626"/>
                </a:solidFill>
                <a:latin typeface="Courier New" pitchFamily="-106" charset="0"/>
                <a:ea typeface="ＭＳ Ｐゴシック" pitchFamily="-106" charset="-128"/>
                <a:cs typeface="Courier New" pitchFamily="-106" charset="0"/>
              </a:rPr>
              <a:t> {</a:t>
            </a:r>
          </a:p>
          <a:p>
            <a:pPr marL="342900" lvl="0" indent="-342900" eaLnBrk="1" hangingPunct="1">
              <a:buClr>
                <a:srgbClr val="262626"/>
              </a:buClr>
            </a:pPr>
            <a:r>
              <a:rPr lang="en-US" b="1" smtClean="0">
                <a:solidFill>
                  <a:srgbClr val="262626"/>
                </a:solidFill>
                <a:latin typeface="Courier New" pitchFamily="-106" charset="0"/>
                <a:ea typeface="ＭＳ Ｐゴシック" pitchFamily="-106" charset="-128"/>
                <a:cs typeface="Courier New" pitchFamily="-106" charset="0"/>
              </a:rPr>
              <a:t>    </a:t>
            </a:r>
            <a:r>
              <a:rPr lang="en-US" b="1" smtClean="0">
                <a:solidFill>
                  <a:srgbClr val="479B8F"/>
                </a:solidFill>
                <a:latin typeface="Courier New" pitchFamily="-106" charset="0"/>
                <a:ea typeface="ＭＳ Ｐゴシック" pitchFamily="-106" charset="-128"/>
                <a:cs typeface="Courier New" pitchFamily="-106" charset="0"/>
              </a:rPr>
              <a:t>// Otherwise, this code block is executed</a:t>
            </a:r>
            <a:endParaRPr lang="en-US" b="1" smtClean="0">
              <a:solidFill>
                <a:srgbClr val="262626"/>
              </a:solidFill>
              <a:latin typeface="Courier New" pitchFamily="-106" charset="0"/>
              <a:ea typeface="ＭＳ Ｐゴシック" pitchFamily="-106" charset="-128"/>
              <a:cs typeface="Courier New" pitchFamily="-106" charset="0"/>
            </a:endParaRPr>
          </a:p>
          <a:p>
            <a:pPr marL="342900" lvl="0" indent="-342900" eaLnBrk="1" hangingPunct="1">
              <a:buClr>
                <a:srgbClr val="262626"/>
              </a:buClr>
            </a:pPr>
            <a:r>
              <a:rPr lang="en-US" b="1" smtClean="0">
                <a:solidFill>
                  <a:srgbClr val="262626"/>
                </a:solidFill>
                <a:latin typeface="Courier New" pitchFamily="-106" charset="0"/>
                <a:ea typeface="ＭＳ Ｐゴシック" pitchFamily="-106" charset="-128"/>
                <a:cs typeface="Courier New" pitchFamily="-106" charset="0"/>
              </a:rPr>
              <a:t>}</a:t>
            </a:r>
            <a:endParaRPr lang="en-US" b="1" smtClean="0">
              <a:solidFill>
                <a:srgbClr val="479B8F"/>
              </a:solidFill>
              <a:latin typeface="Courier New" pitchFamily="-106" charset="0"/>
              <a:cs typeface="Courier New" pitchFamily="-106" charset="0"/>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Conditional</a:t>
            </a:r>
            <a:r>
              <a:rPr lang="fr-FR" dirty="0" smtClean="0"/>
              <a:t> </a:t>
            </a:r>
            <a:r>
              <a:rPr lang="fr-FR" dirty="0" err="1" smtClean="0"/>
              <a:t>statements</a:t>
            </a:r>
            <a:endParaRPr lang="fr-FR" dirty="0"/>
          </a:p>
        </p:txBody>
      </p:sp>
      <p:sp>
        <p:nvSpPr>
          <p:cNvPr id="3" name="Espace réservé du contenu 2"/>
          <p:cNvSpPr>
            <a:spLocks noGrp="1"/>
          </p:cNvSpPr>
          <p:nvPr>
            <p:ph idx="1"/>
          </p:nvPr>
        </p:nvSpPr>
        <p:spPr/>
        <p:txBody>
          <a:bodyPr/>
          <a:lstStyle/>
          <a:p>
            <a:r>
              <a:rPr lang="fr-FR" dirty="0" smtClean="0"/>
              <a:t>Case test: </a:t>
            </a:r>
            <a:r>
              <a:rPr lang="fr-FR" b="1" dirty="0" err="1" smtClean="0"/>
              <a:t>switch</a:t>
            </a:r>
            <a:endParaRPr lang="fr-FR" b="1" dirty="0"/>
          </a:p>
        </p:txBody>
      </p:sp>
      <p:sp>
        <p:nvSpPr>
          <p:cNvPr id="4" name="Espace réservé du contenu 3"/>
          <p:cNvSpPr>
            <a:spLocks noGrp="1"/>
          </p:cNvSpPr>
          <p:nvPr>
            <p:ph sz="quarter" idx="13"/>
          </p:nvPr>
        </p:nvSpPr>
        <p:spPr/>
        <p:txBody>
          <a:bodyPr/>
          <a:lstStyle/>
          <a:p>
            <a:r>
              <a:rPr lang="fr-FR" dirty="0" smtClean="0"/>
              <a:t>Basic notions</a:t>
            </a:r>
            <a:endParaRPr lang="fr-FR" dirty="0"/>
          </a:p>
        </p:txBody>
      </p:sp>
      <p:sp>
        <p:nvSpPr>
          <p:cNvPr id="5" name="Rectangle à coins arrondis 4"/>
          <p:cNvSpPr/>
          <p:nvPr/>
        </p:nvSpPr>
        <p:spPr>
          <a:xfrm>
            <a:off x="179388" y="1705372"/>
            <a:ext cx="8785225" cy="3384376"/>
          </a:xfrm>
          <a:prstGeom prst="roundRect">
            <a:avLst>
              <a:gd name="adj" fmla="val 12403"/>
            </a:avLst>
          </a:prstGeom>
        </p:spPr>
        <p:style>
          <a:lnRef idx="2">
            <a:schemeClr val="dk1"/>
          </a:lnRef>
          <a:fillRef idx="1">
            <a:schemeClr val="lt1"/>
          </a:fillRef>
          <a:effectRef idx="0">
            <a:schemeClr val="dk1"/>
          </a:effectRef>
          <a:fontRef idx="minor">
            <a:schemeClr val="dk1"/>
          </a:fontRef>
        </p:style>
        <p:txBody>
          <a:bodyPr anchor="ctr"/>
          <a:lstStyle/>
          <a:p>
            <a:pPr marL="342900" lvl="0" indent="-342900" eaLnBrk="1" hangingPunct="1">
              <a:buClr>
                <a:srgbClr val="262626"/>
              </a:buClr>
            </a:pPr>
            <a:r>
              <a:rPr lang="fr-FR" b="1" dirty="0" err="1" smtClean="0">
                <a:solidFill>
                  <a:srgbClr val="0070C0"/>
                </a:solidFill>
                <a:latin typeface="Courier New" pitchFamily="-106" charset="0"/>
                <a:ea typeface="ＭＳ Ｐゴシック" pitchFamily="-106" charset="-128"/>
                <a:cs typeface="Courier New" pitchFamily="-106" charset="0"/>
              </a:rPr>
              <a:t>switch</a:t>
            </a:r>
            <a:r>
              <a:rPr lang="fr-FR" b="1" dirty="0" smtClean="0">
                <a:solidFill>
                  <a:srgbClr val="262626"/>
                </a:solidFill>
                <a:latin typeface="Courier New" pitchFamily="-106" charset="0"/>
                <a:ea typeface="ＭＳ Ｐゴシック" pitchFamily="-106" charset="-128"/>
                <a:cs typeface="Courier New" pitchFamily="-106" charset="0"/>
              </a:rPr>
              <a:t>(</a:t>
            </a:r>
            <a:r>
              <a:rPr lang="fr-FR" b="1" dirty="0" err="1" smtClean="0">
                <a:solidFill>
                  <a:srgbClr val="262626"/>
                </a:solidFill>
                <a:latin typeface="Courier New" pitchFamily="-106" charset="0"/>
                <a:ea typeface="ＭＳ Ｐゴシック" pitchFamily="-106" charset="-128"/>
                <a:cs typeface="Courier New" pitchFamily="-106" charset="0"/>
              </a:rPr>
              <a:t>myVar</a:t>
            </a:r>
            <a:r>
              <a:rPr lang="fr-FR" b="1" dirty="0" smtClean="0">
                <a:solidFill>
                  <a:srgbClr val="262626"/>
                </a:solidFill>
                <a:latin typeface="Courier New" pitchFamily="-106" charset="0"/>
                <a:ea typeface="ＭＳ Ｐゴシック" pitchFamily="-106" charset="-128"/>
                <a:cs typeface="Courier New" pitchFamily="-106" charset="0"/>
              </a:rPr>
              <a:t>) { </a:t>
            </a:r>
          </a:p>
          <a:p>
            <a:pPr marL="800100" lvl="1" indent="-342900" eaLnBrk="1" hangingPunct="1">
              <a:buClr>
                <a:srgbClr val="262626"/>
              </a:buClr>
            </a:pPr>
            <a:r>
              <a:rPr lang="fr-FR" b="1" dirty="0" smtClean="0">
                <a:solidFill>
                  <a:srgbClr val="0070C0"/>
                </a:solidFill>
                <a:latin typeface="Courier New" pitchFamily="-106" charset="0"/>
                <a:ea typeface="ＭＳ Ｐゴシック" pitchFamily="-106" charset="-128"/>
                <a:cs typeface="Courier New" pitchFamily="-106" charset="0"/>
              </a:rPr>
              <a:t>case</a:t>
            </a:r>
            <a:r>
              <a:rPr lang="fr-FR" b="1" dirty="0" smtClean="0">
                <a:solidFill>
                  <a:srgbClr val="262626"/>
                </a:solidFill>
                <a:latin typeface="Courier New" pitchFamily="-106" charset="0"/>
                <a:ea typeface="ＭＳ Ｐゴシック" pitchFamily="-106" charset="-128"/>
                <a:cs typeface="Courier New" pitchFamily="-106" charset="0"/>
              </a:rPr>
              <a:t> </a:t>
            </a:r>
            <a:r>
              <a:rPr lang="fr-FR" b="1" dirty="0" smtClean="0">
                <a:solidFill>
                  <a:srgbClr val="808080"/>
                </a:solidFill>
                <a:latin typeface="Courier New" pitchFamily="-106" charset="0"/>
                <a:ea typeface="ＭＳ Ｐゴシック" pitchFamily="-106" charset="-128"/>
                <a:cs typeface="Courier New" pitchFamily="-106" charset="0"/>
              </a:rPr>
              <a:t>"</a:t>
            </a:r>
            <a:r>
              <a:rPr lang="fr-FR" b="1" dirty="0" smtClean="0">
                <a:solidFill>
                  <a:srgbClr val="00B050"/>
                </a:solidFill>
                <a:latin typeface="Courier New" pitchFamily="-106" charset="0"/>
                <a:ea typeface="ＭＳ Ｐゴシック" pitchFamily="-106" charset="-128"/>
                <a:cs typeface="Courier New" pitchFamily="-106" charset="0"/>
              </a:rPr>
              <a:t>case1</a:t>
            </a:r>
            <a:r>
              <a:rPr lang="fr-FR" b="1" dirty="0" smtClean="0">
                <a:solidFill>
                  <a:srgbClr val="808080"/>
                </a:solidFill>
                <a:latin typeface="Courier New" pitchFamily="-106" charset="0"/>
                <a:ea typeface="ＭＳ Ｐゴシック" pitchFamily="-106" charset="-128"/>
                <a:cs typeface="Courier New" pitchFamily="-106" charset="0"/>
              </a:rPr>
              <a:t>"</a:t>
            </a:r>
            <a:r>
              <a:rPr lang="fr-FR" b="1" dirty="0" smtClean="0">
                <a:solidFill>
                  <a:srgbClr val="262626"/>
                </a:solidFill>
                <a:latin typeface="Courier New" pitchFamily="-106" charset="0"/>
                <a:ea typeface="ＭＳ Ｐゴシック" pitchFamily="-106" charset="-128"/>
                <a:cs typeface="Courier New" pitchFamily="-106" charset="0"/>
              </a:rPr>
              <a:t>: </a:t>
            </a:r>
          </a:p>
          <a:p>
            <a:pPr marL="800100" lvl="1" indent="-342900" eaLnBrk="1" hangingPunct="1">
              <a:buClr>
                <a:srgbClr val="262626"/>
              </a:buClr>
            </a:pPr>
            <a:r>
              <a:rPr lang="fr-FR" b="1" dirty="0" smtClean="0">
                <a:solidFill>
                  <a:srgbClr val="479B8F"/>
                </a:solidFill>
                <a:latin typeface="Courier New" pitchFamily="-106" charset="0"/>
                <a:ea typeface="ＭＳ Ｐゴシック" pitchFamily="-106" charset="-128"/>
                <a:cs typeface="Courier New" pitchFamily="-106" charset="0"/>
              </a:rPr>
              <a:t>	// if(</a:t>
            </a:r>
            <a:r>
              <a:rPr lang="fr-FR" b="1" dirty="0" err="1" smtClean="0">
                <a:solidFill>
                  <a:srgbClr val="479B8F"/>
                </a:solidFill>
                <a:latin typeface="Courier New" pitchFamily="-106" charset="0"/>
                <a:ea typeface="ＭＳ Ｐゴシック" pitchFamily="-106" charset="-128"/>
                <a:cs typeface="Courier New" pitchFamily="-106" charset="0"/>
              </a:rPr>
              <a:t>myVar</a:t>
            </a:r>
            <a:r>
              <a:rPr lang="fr-FR" b="1" dirty="0" smtClean="0">
                <a:solidFill>
                  <a:srgbClr val="479B8F"/>
                </a:solidFill>
                <a:latin typeface="Courier New" pitchFamily="-106" charset="0"/>
                <a:ea typeface="ＭＳ Ｐゴシック" pitchFamily="-106" charset="-128"/>
                <a:cs typeface="Courier New" pitchFamily="-106" charset="0"/>
              </a:rPr>
              <a:t> === "case1")</a:t>
            </a:r>
          </a:p>
          <a:p>
            <a:pPr marL="800100" lvl="1" indent="-342900" eaLnBrk="1" hangingPunct="1">
              <a:buClr>
                <a:srgbClr val="262626"/>
              </a:buClr>
            </a:pPr>
            <a:r>
              <a:rPr lang="fr-FR" b="1" dirty="0">
                <a:solidFill>
                  <a:srgbClr val="262626"/>
                </a:solidFill>
                <a:latin typeface="Courier New" pitchFamily="-106" charset="0"/>
                <a:ea typeface="ＭＳ Ｐゴシック" pitchFamily="-106" charset="-128"/>
                <a:cs typeface="Courier New" pitchFamily="-106" charset="0"/>
              </a:rPr>
              <a:t>	</a:t>
            </a:r>
            <a:r>
              <a:rPr lang="fr-FR" b="1" dirty="0" smtClean="0">
                <a:solidFill>
                  <a:srgbClr val="0070C0"/>
                </a:solidFill>
                <a:latin typeface="Courier New" pitchFamily="-106" charset="0"/>
                <a:ea typeface="ＭＳ Ｐゴシック" pitchFamily="-106" charset="-128"/>
                <a:cs typeface="Courier New" pitchFamily="-106" charset="0"/>
              </a:rPr>
              <a:t>break</a:t>
            </a:r>
            <a:r>
              <a:rPr lang="fr-FR" b="1" dirty="0" smtClean="0">
                <a:solidFill>
                  <a:srgbClr val="262626"/>
                </a:solidFill>
                <a:latin typeface="Courier New" pitchFamily="-106" charset="0"/>
                <a:ea typeface="ＭＳ Ｐゴシック" pitchFamily="-106" charset="-128"/>
                <a:cs typeface="Courier New" pitchFamily="-106" charset="0"/>
              </a:rPr>
              <a:t>;</a:t>
            </a:r>
          </a:p>
          <a:p>
            <a:pPr marL="800100" lvl="1" indent="-342900" eaLnBrk="1" hangingPunct="1">
              <a:buClr>
                <a:srgbClr val="262626"/>
              </a:buClr>
            </a:pPr>
            <a:r>
              <a:rPr lang="fr-FR" b="1" dirty="0" smtClean="0">
                <a:solidFill>
                  <a:srgbClr val="0070C0"/>
                </a:solidFill>
                <a:latin typeface="Courier New" pitchFamily="-106" charset="0"/>
                <a:ea typeface="ＭＳ Ｐゴシック" pitchFamily="-106" charset="-128"/>
                <a:cs typeface="Courier New" pitchFamily="-106" charset="0"/>
              </a:rPr>
              <a:t>case</a:t>
            </a:r>
            <a:r>
              <a:rPr lang="fr-FR" b="1" dirty="0" smtClean="0">
                <a:solidFill>
                  <a:srgbClr val="262626"/>
                </a:solidFill>
                <a:latin typeface="Courier New" pitchFamily="-106" charset="0"/>
                <a:ea typeface="ＭＳ Ｐゴシック" pitchFamily="-106" charset="-128"/>
                <a:cs typeface="Courier New" pitchFamily="-106" charset="0"/>
              </a:rPr>
              <a:t> </a:t>
            </a:r>
            <a:r>
              <a:rPr lang="fr-FR" b="1" dirty="0" smtClean="0">
                <a:solidFill>
                  <a:srgbClr val="808080"/>
                </a:solidFill>
                <a:latin typeface="Courier New" pitchFamily="-106" charset="0"/>
                <a:ea typeface="ＭＳ Ｐゴシック" pitchFamily="-106" charset="-128"/>
                <a:cs typeface="Courier New" pitchFamily="-106" charset="0"/>
              </a:rPr>
              <a:t>"</a:t>
            </a:r>
            <a:r>
              <a:rPr lang="fr-FR" b="1" dirty="0" smtClean="0">
                <a:solidFill>
                  <a:srgbClr val="00B050"/>
                </a:solidFill>
                <a:latin typeface="Courier New" pitchFamily="-106" charset="0"/>
                <a:ea typeface="ＭＳ Ｐゴシック" pitchFamily="-106" charset="-128"/>
                <a:cs typeface="Courier New" pitchFamily="-106" charset="0"/>
              </a:rPr>
              <a:t>case2</a:t>
            </a:r>
            <a:r>
              <a:rPr lang="fr-FR" b="1" dirty="0" smtClean="0">
                <a:solidFill>
                  <a:srgbClr val="808080"/>
                </a:solidFill>
                <a:latin typeface="Courier New" pitchFamily="-106" charset="0"/>
                <a:ea typeface="ＭＳ Ｐゴシック" pitchFamily="-106" charset="-128"/>
                <a:cs typeface="Courier New" pitchFamily="-106" charset="0"/>
              </a:rPr>
              <a:t>"</a:t>
            </a:r>
            <a:r>
              <a:rPr lang="fr-FR" b="1" dirty="0" smtClean="0">
                <a:solidFill>
                  <a:srgbClr val="262626"/>
                </a:solidFill>
                <a:latin typeface="Courier New" pitchFamily="-106" charset="0"/>
                <a:ea typeface="ＭＳ Ｐゴシック" pitchFamily="-106" charset="-128"/>
                <a:cs typeface="Courier New" pitchFamily="-106" charset="0"/>
              </a:rPr>
              <a:t>: </a:t>
            </a:r>
          </a:p>
          <a:p>
            <a:pPr marL="800100" lvl="1" indent="-342900" eaLnBrk="1" hangingPunct="1">
              <a:buClr>
                <a:srgbClr val="262626"/>
              </a:buClr>
            </a:pPr>
            <a:r>
              <a:rPr lang="fr-FR" b="1" dirty="0" smtClean="0">
                <a:solidFill>
                  <a:srgbClr val="479B8F"/>
                </a:solidFill>
                <a:latin typeface="Courier New" pitchFamily="-106" charset="0"/>
                <a:ea typeface="ＭＳ Ｐゴシック" pitchFamily="-106" charset="-128"/>
                <a:cs typeface="Courier New" pitchFamily="-106" charset="0"/>
              </a:rPr>
              <a:t>	// if(</a:t>
            </a:r>
            <a:r>
              <a:rPr lang="fr-FR" b="1" dirty="0" err="1" smtClean="0">
                <a:solidFill>
                  <a:srgbClr val="479B8F"/>
                </a:solidFill>
                <a:latin typeface="Courier New" pitchFamily="-106" charset="0"/>
                <a:ea typeface="ＭＳ Ｐゴシック" pitchFamily="-106" charset="-128"/>
                <a:cs typeface="Courier New" pitchFamily="-106" charset="0"/>
              </a:rPr>
              <a:t>myVar</a:t>
            </a:r>
            <a:r>
              <a:rPr lang="fr-FR" b="1" dirty="0" smtClean="0">
                <a:solidFill>
                  <a:srgbClr val="479B8F"/>
                </a:solidFill>
                <a:latin typeface="Courier New" pitchFamily="-106" charset="0"/>
                <a:ea typeface="ＭＳ Ｐゴシック" pitchFamily="-106" charset="-128"/>
                <a:cs typeface="Courier New" pitchFamily="-106" charset="0"/>
              </a:rPr>
              <a:t> === "case2")</a:t>
            </a:r>
          </a:p>
          <a:p>
            <a:pPr marL="800100" lvl="1" indent="-342900" eaLnBrk="1" hangingPunct="1">
              <a:buClr>
                <a:srgbClr val="262626"/>
              </a:buClr>
            </a:pPr>
            <a:r>
              <a:rPr lang="fr-FR" b="1" dirty="0">
                <a:solidFill>
                  <a:srgbClr val="0070C0"/>
                </a:solidFill>
                <a:latin typeface="Courier New" pitchFamily="-106" charset="0"/>
                <a:ea typeface="ＭＳ Ｐゴシック" pitchFamily="-106" charset="-128"/>
                <a:cs typeface="Courier New" pitchFamily="-106" charset="0"/>
              </a:rPr>
              <a:t>	</a:t>
            </a:r>
            <a:r>
              <a:rPr lang="fr-FR" b="1" dirty="0" smtClean="0">
                <a:solidFill>
                  <a:srgbClr val="0070C0"/>
                </a:solidFill>
                <a:latin typeface="Courier New" pitchFamily="-106" charset="0"/>
                <a:ea typeface="ＭＳ Ｐゴシック" pitchFamily="-106" charset="-128"/>
                <a:cs typeface="Courier New" pitchFamily="-106" charset="0"/>
              </a:rPr>
              <a:t>break</a:t>
            </a:r>
            <a:r>
              <a:rPr lang="fr-FR" b="1" dirty="0" smtClean="0">
                <a:solidFill>
                  <a:srgbClr val="262626"/>
                </a:solidFill>
                <a:latin typeface="Courier New" pitchFamily="-106" charset="0"/>
                <a:ea typeface="ＭＳ Ｐゴシック" pitchFamily="-106" charset="-128"/>
                <a:cs typeface="Courier New" pitchFamily="-106" charset="0"/>
              </a:rPr>
              <a:t>;  </a:t>
            </a:r>
          </a:p>
          <a:p>
            <a:pPr marL="800100" lvl="1" indent="-342900" eaLnBrk="1" hangingPunct="1">
              <a:buClr>
                <a:srgbClr val="262626"/>
              </a:buClr>
            </a:pPr>
            <a:r>
              <a:rPr lang="fr-FR" b="1" dirty="0" smtClean="0">
                <a:solidFill>
                  <a:srgbClr val="0070C0"/>
                </a:solidFill>
                <a:latin typeface="Courier New" pitchFamily="-106" charset="0"/>
                <a:ea typeface="ＭＳ Ｐゴシック" pitchFamily="-106" charset="-128"/>
                <a:cs typeface="Courier New" pitchFamily="-106" charset="0"/>
              </a:rPr>
              <a:t>default</a:t>
            </a:r>
            <a:r>
              <a:rPr lang="fr-FR" b="1" dirty="0" smtClean="0">
                <a:solidFill>
                  <a:srgbClr val="262626"/>
                </a:solidFill>
                <a:latin typeface="Courier New" pitchFamily="-106" charset="0"/>
                <a:ea typeface="ＭＳ Ｐゴシック" pitchFamily="-106" charset="-128"/>
                <a:cs typeface="Courier New" pitchFamily="-106" charset="0"/>
              </a:rPr>
              <a:t>: </a:t>
            </a:r>
          </a:p>
          <a:p>
            <a:pPr marL="800100" lvl="1" indent="-342900" eaLnBrk="1" hangingPunct="1">
              <a:buClr>
                <a:srgbClr val="262626"/>
              </a:buClr>
            </a:pPr>
            <a:r>
              <a:rPr lang="fr-FR" b="1" dirty="0" smtClean="0">
                <a:solidFill>
                  <a:srgbClr val="479B8F"/>
                </a:solidFill>
                <a:latin typeface="Courier New" pitchFamily="-106" charset="0"/>
                <a:ea typeface="ＭＳ Ｐゴシック" pitchFamily="-106" charset="-128"/>
                <a:cs typeface="Courier New" pitchFamily="-106" charset="0"/>
              </a:rPr>
              <a:t>	// </a:t>
            </a:r>
            <a:r>
              <a:rPr lang="fr-FR" b="1" dirty="0" err="1" smtClean="0">
                <a:solidFill>
                  <a:srgbClr val="479B8F"/>
                </a:solidFill>
                <a:latin typeface="Courier New" pitchFamily="-106" charset="0"/>
                <a:ea typeface="ＭＳ Ｐゴシック" pitchFamily="-106" charset="-128"/>
                <a:cs typeface="Courier New" pitchFamily="-106" charset="0"/>
              </a:rPr>
              <a:t>else</a:t>
            </a:r>
            <a:r>
              <a:rPr lang="fr-FR" b="1" dirty="0" smtClean="0">
                <a:solidFill>
                  <a:srgbClr val="479B8F"/>
                </a:solidFill>
                <a:latin typeface="Courier New" pitchFamily="-106" charset="0"/>
                <a:ea typeface="ＭＳ Ｐゴシック" pitchFamily="-106" charset="-128"/>
                <a:cs typeface="Courier New" pitchFamily="-106" charset="0"/>
              </a:rPr>
              <a:t> - Default code to </a:t>
            </a:r>
            <a:r>
              <a:rPr lang="fr-FR" b="1" dirty="0" err="1" smtClean="0">
                <a:solidFill>
                  <a:srgbClr val="479B8F"/>
                </a:solidFill>
                <a:latin typeface="Courier New" pitchFamily="-106" charset="0"/>
                <a:ea typeface="ＭＳ Ｐゴシック" pitchFamily="-106" charset="-128"/>
                <a:cs typeface="Courier New" pitchFamily="-106" charset="0"/>
              </a:rPr>
              <a:t>execute</a:t>
            </a:r>
            <a:endParaRPr lang="fr-FR" b="1" dirty="0" smtClean="0">
              <a:solidFill>
                <a:srgbClr val="479B8F"/>
              </a:solidFill>
              <a:latin typeface="Courier New" pitchFamily="-106" charset="0"/>
              <a:ea typeface="ＭＳ Ｐゴシック" pitchFamily="-106" charset="-128"/>
              <a:cs typeface="Courier New" pitchFamily="-106" charset="0"/>
            </a:endParaRPr>
          </a:p>
          <a:p>
            <a:pPr marL="800100" lvl="1" indent="-342900" eaLnBrk="1" hangingPunct="1">
              <a:buClr>
                <a:srgbClr val="262626"/>
              </a:buClr>
            </a:pPr>
            <a:r>
              <a:rPr lang="fr-FR" b="1" dirty="0">
                <a:solidFill>
                  <a:srgbClr val="0070C0"/>
                </a:solidFill>
                <a:latin typeface="Courier New" pitchFamily="-106" charset="0"/>
                <a:ea typeface="ＭＳ Ｐゴシック" pitchFamily="-106" charset="-128"/>
                <a:cs typeface="Courier New" pitchFamily="-106" charset="0"/>
              </a:rPr>
              <a:t>	</a:t>
            </a:r>
            <a:r>
              <a:rPr lang="fr-FR" b="1" dirty="0" smtClean="0">
                <a:solidFill>
                  <a:srgbClr val="0070C0"/>
                </a:solidFill>
                <a:latin typeface="Courier New" pitchFamily="-106" charset="0"/>
                <a:ea typeface="ＭＳ Ｐゴシック" pitchFamily="-106" charset="-128"/>
                <a:cs typeface="Courier New" pitchFamily="-106" charset="0"/>
              </a:rPr>
              <a:t>break</a:t>
            </a:r>
            <a:r>
              <a:rPr lang="fr-FR" b="1" dirty="0" smtClean="0">
                <a:solidFill>
                  <a:srgbClr val="262626"/>
                </a:solidFill>
                <a:latin typeface="Courier New" pitchFamily="-106" charset="0"/>
                <a:ea typeface="ＭＳ Ｐゴシック" pitchFamily="-106" charset="-128"/>
                <a:cs typeface="Courier New" pitchFamily="-106" charset="0"/>
              </a:rPr>
              <a:t>;  </a:t>
            </a:r>
          </a:p>
          <a:p>
            <a:pPr marL="342900" lvl="0" indent="-342900" eaLnBrk="1" hangingPunct="1">
              <a:buClr>
                <a:srgbClr val="262626"/>
              </a:buClr>
            </a:pPr>
            <a:r>
              <a:rPr lang="fr-FR" b="1" dirty="0" smtClean="0">
                <a:solidFill>
                  <a:srgbClr val="262626"/>
                </a:solidFill>
                <a:latin typeface="Courier New" pitchFamily="-106" charset="0"/>
                <a:ea typeface="ＭＳ Ｐゴシック" pitchFamily="-106" charset="-128"/>
                <a:cs typeface="Courier New" pitchFamily="-106" charset="0"/>
              </a:rPr>
              <a:t>}</a:t>
            </a:r>
            <a:endParaRPr lang="fr-FR" b="1" dirty="0" smtClean="0">
              <a:solidFill>
                <a:srgbClr val="479B8F"/>
              </a:solidFill>
              <a:latin typeface="Courier New" pitchFamily="-106" charset="0"/>
              <a:cs typeface="Courier New" pitchFamily="-106" charset="0"/>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Introduction</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smtClean="0"/>
              <a:t>Discover JavaScript language</a:t>
            </a:r>
            <a:endParaRPr lang="en-US"/>
          </a:p>
        </p:txBody>
      </p:sp>
      <p:pic>
        <p:nvPicPr>
          <p:cNvPr id="14340" name="Picture 6" descr="emblem_class"/>
          <p:cNvPicPr>
            <a:picLocks noChangeAspect="1" noChangeArrowheads="1"/>
          </p:cNvPicPr>
          <p:nvPr/>
        </p:nvPicPr>
        <p:blipFill>
          <a:blip r:embed="rId2" cstate="print"/>
          <a:srcRect/>
          <a:stretch>
            <a:fillRect/>
          </a:stretch>
        </p:blipFill>
        <p:spPr bwMode="auto">
          <a:xfrm>
            <a:off x="6732588" y="1849438"/>
            <a:ext cx="1752600" cy="17526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Arrays</a:t>
            </a:r>
            <a:endParaRPr lang="en-US"/>
          </a:p>
        </p:txBody>
      </p:sp>
      <p:sp>
        <p:nvSpPr>
          <p:cNvPr id="3" name="Espace réservé du contenu 2"/>
          <p:cNvSpPr>
            <a:spLocks noGrp="1"/>
          </p:cNvSpPr>
          <p:nvPr>
            <p:ph idx="1"/>
          </p:nvPr>
        </p:nvSpPr>
        <p:spPr/>
        <p:txBody>
          <a:bodyPr/>
          <a:lstStyle/>
          <a:p>
            <a:r>
              <a:rPr lang="en-US" smtClean="0"/>
              <a:t>Contain several data sequences</a:t>
            </a:r>
          </a:p>
          <a:p>
            <a:endParaRPr lang="en-US" smtClean="0"/>
          </a:p>
          <a:p>
            <a:r>
              <a:rPr lang="en-US" smtClean="0"/>
              <a:t>Many ways to create an array:</a:t>
            </a:r>
          </a:p>
          <a:p>
            <a:pPr lvl="1"/>
            <a:r>
              <a:rPr lang="en-US" smtClean="0"/>
              <a:t>By creating an </a:t>
            </a:r>
            <a:r>
              <a:rPr lang="en-US" b="1" smtClean="0"/>
              <a:t>Array</a:t>
            </a:r>
            <a:r>
              <a:rPr lang="en-US" smtClean="0"/>
              <a:t> object</a:t>
            </a:r>
          </a:p>
          <a:p>
            <a:pPr lvl="1"/>
            <a:r>
              <a:rPr lang="en-US" smtClean="0"/>
              <a:t>By using square-brackets [] (adviced)</a:t>
            </a:r>
          </a:p>
          <a:p>
            <a:pPr lvl="1"/>
            <a:endParaRPr lang="en-US" smtClean="0"/>
          </a:p>
          <a:p>
            <a:r>
              <a:rPr lang="en-US" smtClean="0"/>
              <a:t>Support all JavaScript data types</a:t>
            </a:r>
          </a:p>
          <a:p>
            <a:pPr lvl="1"/>
            <a:endParaRPr lang="en-US"/>
          </a:p>
        </p:txBody>
      </p:sp>
      <p:sp>
        <p:nvSpPr>
          <p:cNvPr id="4" name="Espace réservé du contenu 3"/>
          <p:cNvSpPr>
            <a:spLocks noGrp="1"/>
          </p:cNvSpPr>
          <p:nvPr>
            <p:ph sz="quarter" idx="13"/>
          </p:nvPr>
        </p:nvSpPr>
        <p:spPr/>
        <p:txBody>
          <a:bodyPr/>
          <a:lstStyle/>
          <a:p>
            <a:r>
              <a:rPr lang="en-US" smtClean="0"/>
              <a:t>Basic notions</a:t>
            </a:r>
            <a:endParaRPr lang="en-US"/>
          </a:p>
        </p:txBody>
      </p:sp>
      <p:pic>
        <p:nvPicPr>
          <p:cNvPr id="6" name="Picture 2" descr="D:\Users\Renaud\Desktop\StageFinEtudesSupinfo\Icons-New\v3\Min\Importa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Arrays</a:t>
            </a:r>
            <a:endParaRPr lang="en-US"/>
          </a:p>
        </p:txBody>
      </p:sp>
      <p:sp>
        <p:nvSpPr>
          <p:cNvPr id="3" name="Espace réservé du contenu 2"/>
          <p:cNvSpPr>
            <a:spLocks noGrp="1"/>
          </p:cNvSpPr>
          <p:nvPr>
            <p:ph idx="1"/>
          </p:nvPr>
        </p:nvSpPr>
        <p:spPr/>
        <p:txBody>
          <a:bodyPr/>
          <a:lstStyle/>
          <a:p>
            <a:r>
              <a:rPr lang="en-US" smtClean="0"/>
              <a:t>Creation of Arrays</a:t>
            </a:r>
            <a:endParaRPr lang="en-US"/>
          </a:p>
        </p:txBody>
      </p:sp>
      <p:sp>
        <p:nvSpPr>
          <p:cNvPr id="4" name="Espace réservé du contenu 3"/>
          <p:cNvSpPr>
            <a:spLocks noGrp="1"/>
          </p:cNvSpPr>
          <p:nvPr>
            <p:ph sz="quarter" idx="13"/>
          </p:nvPr>
        </p:nvSpPr>
        <p:spPr/>
        <p:txBody>
          <a:bodyPr/>
          <a:lstStyle/>
          <a:p>
            <a:r>
              <a:rPr lang="en-US" smtClean="0"/>
              <a:t>Basic notions</a:t>
            </a:r>
            <a:endParaRPr lang="en-US"/>
          </a:p>
        </p:txBody>
      </p:sp>
      <p:sp>
        <p:nvSpPr>
          <p:cNvPr id="5" name="Rectangle à coins arrondis 4"/>
          <p:cNvSpPr/>
          <p:nvPr/>
        </p:nvSpPr>
        <p:spPr>
          <a:xfrm>
            <a:off x="179388" y="1921396"/>
            <a:ext cx="8785225" cy="295232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indent="-342900">
              <a:spcBef>
                <a:spcPts val="600"/>
              </a:spcBef>
              <a:buClr>
                <a:srgbClr val="262626"/>
              </a:buClr>
            </a:pPr>
            <a:r>
              <a:rPr lang="en-US" b="1" dirty="0" err="1" smtClean="0">
                <a:solidFill>
                  <a:srgbClr val="0070C0"/>
                </a:solidFill>
                <a:latin typeface="Courier New" pitchFamily="-106" charset="0"/>
                <a:cs typeface="Courier New" pitchFamily="-106" charset="0"/>
              </a:rPr>
              <a:t>var</a:t>
            </a:r>
            <a:r>
              <a:rPr lang="en-US" b="1" dirty="0" smtClean="0">
                <a:solidFill>
                  <a:srgbClr val="262626"/>
                </a:solidFill>
                <a:latin typeface="Courier New" pitchFamily="-106" charset="0"/>
                <a:cs typeface="Courier New" pitchFamily="-106" charset="0"/>
              </a:rPr>
              <a:t> fruitBasket1 = </a:t>
            </a:r>
            <a:r>
              <a:rPr lang="en-US" b="1" dirty="0" smtClean="0">
                <a:solidFill>
                  <a:srgbClr val="0070C0"/>
                </a:solidFill>
                <a:latin typeface="Courier New" pitchFamily="-106" charset="0"/>
                <a:cs typeface="Courier New" pitchFamily="-106" charset="0"/>
              </a:rPr>
              <a:t>new</a:t>
            </a:r>
            <a:r>
              <a:rPr lang="en-US" b="1" dirty="0" smtClean="0">
                <a:solidFill>
                  <a:srgbClr val="262626"/>
                </a:solidFill>
                <a:latin typeface="Courier New" pitchFamily="-106" charset="0"/>
                <a:cs typeface="Courier New" pitchFamily="-106" charset="0"/>
              </a:rPr>
              <a:t> Array(</a:t>
            </a:r>
            <a:r>
              <a:rPr lang="en-US" b="1" dirty="0" smtClean="0">
                <a:solidFill>
                  <a:srgbClr val="808080"/>
                </a:solidFill>
                <a:latin typeface="Courier New" pitchFamily="-106" charset="0"/>
                <a:cs typeface="Courier New" pitchFamily="-106" charset="0"/>
              </a:rPr>
              <a:t>"</a:t>
            </a:r>
            <a:r>
              <a:rPr lang="en-US" b="1" dirty="0" smtClean="0">
                <a:solidFill>
                  <a:srgbClr val="00B050"/>
                </a:solidFill>
                <a:latin typeface="Courier New" pitchFamily="-106" charset="0"/>
                <a:cs typeface="Courier New" pitchFamily="-106" charset="0"/>
              </a:rPr>
              <a:t>Apples</a:t>
            </a:r>
            <a:r>
              <a:rPr lang="en-US" b="1" dirty="0" smtClean="0">
                <a:solidFill>
                  <a:srgbClr val="808080"/>
                </a:solidFill>
                <a:latin typeface="Courier New" pitchFamily="-106" charset="0"/>
                <a:cs typeface="Courier New" pitchFamily="-106" charset="0"/>
              </a:rPr>
              <a:t>"</a:t>
            </a:r>
            <a:r>
              <a:rPr lang="en-US" b="1" dirty="0" smtClean="0">
                <a:solidFill>
                  <a:srgbClr val="262626"/>
                </a:solidFill>
                <a:latin typeface="Courier New" pitchFamily="-106" charset="0"/>
                <a:cs typeface="Courier New" pitchFamily="-106" charset="0"/>
              </a:rPr>
              <a:t>, </a:t>
            </a:r>
            <a:r>
              <a:rPr lang="en-US" b="1" dirty="0" smtClean="0">
                <a:solidFill>
                  <a:srgbClr val="808080"/>
                </a:solidFill>
                <a:latin typeface="Courier New" pitchFamily="-106" charset="0"/>
                <a:cs typeface="Courier New" pitchFamily="-106" charset="0"/>
              </a:rPr>
              <a:t>"</a:t>
            </a:r>
            <a:r>
              <a:rPr lang="en-US" b="1" dirty="0" smtClean="0">
                <a:solidFill>
                  <a:srgbClr val="00B050"/>
                </a:solidFill>
                <a:latin typeface="Courier New" pitchFamily="-106" charset="0"/>
                <a:cs typeface="Courier New" pitchFamily="-106" charset="0"/>
              </a:rPr>
              <a:t>Bananas</a:t>
            </a:r>
            <a:r>
              <a:rPr lang="en-US" b="1" dirty="0" smtClean="0">
                <a:solidFill>
                  <a:srgbClr val="808080"/>
                </a:solidFill>
                <a:latin typeface="Courier New" pitchFamily="-106" charset="0"/>
                <a:cs typeface="Courier New" pitchFamily="-106" charset="0"/>
              </a:rPr>
              <a:t>"</a:t>
            </a:r>
            <a:r>
              <a:rPr lang="en-US" b="1" dirty="0" smtClean="0">
                <a:solidFill>
                  <a:srgbClr val="262626"/>
                </a:solidFill>
                <a:latin typeface="Courier New" pitchFamily="-106" charset="0"/>
                <a:cs typeface="Courier New" pitchFamily="-106" charset="0"/>
              </a:rPr>
              <a:t>, </a:t>
            </a:r>
            <a:r>
              <a:rPr lang="en-US" b="1" dirty="0" smtClean="0">
                <a:solidFill>
                  <a:srgbClr val="808080"/>
                </a:solidFill>
                <a:latin typeface="Courier New" pitchFamily="-106" charset="0"/>
                <a:cs typeface="Courier New" pitchFamily="-106" charset="0"/>
              </a:rPr>
              <a:t>"</a:t>
            </a:r>
            <a:r>
              <a:rPr lang="en-US" b="1" dirty="0" smtClean="0">
                <a:solidFill>
                  <a:srgbClr val="00B050"/>
                </a:solidFill>
                <a:latin typeface="Courier New" pitchFamily="-106" charset="0"/>
                <a:cs typeface="Courier New" pitchFamily="-106" charset="0"/>
              </a:rPr>
              <a:t>Pears</a:t>
            </a:r>
            <a:r>
              <a:rPr lang="en-US" b="1" dirty="0" smtClean="0">
                <a:solidFill>
                  <a:srgbClr val="808080"/>
                </a:solidFill>
                <a:latin typeface="Courier New" pitchFamily="-106" charset="0"/>
                <a:cs typeface="Courier New" pitchFamily="-106" charset="0"/>
              </a:rPr>
              <a:t>"</a:t>
            </a:r>
            <a:r>
              <a:rPr lang="en-US" b="1" dirty="0" smtClean="0">
                <a:solidFill>
                  <a:srgbClr val="262626"/>
                </a:solidFill>
                <a:latin typeface="Courier New" pitchFamily="-106" charset="0"/>
                <a:cs typeface="Courier New" pitchFamily="-106" charset="0"/>
              </a:rPr>
              <a:t>);</a:t>
            </a:r>
          </a:p>
          <a:p>
            <a:pPr marL="342900" indent="-342900">
              <a:spcBef>
                <a:spcPts val="600"/>
              </a:spcBef>
              <a:buClr>
                <a:srgbClr val="262626"/>
              </a:buClr>
            </a:pPr>
            <a:r>
              <a:rPr lang="en-US" b="1" dirty="0" err="1" smtClean="0">
                <a:solidFill>
                  <a:srgbClr val="0070C0"/>
                </a:solidFill>
                <a:latin typeface="Courier New" pitchFamily="-106" charset="0"/>
                <a:cs typeface="Courier New" pitchFamily="-106" charset="0"/>
              </a:rPr>
              <a:t>var</a:t>
            </a:r>
            <a:r>
              <a:rPr lang="en-US" b="1" dirty="0" smtClean="0">
                <a:solidFill>
                  <a:srgbClr val="262626"/>
                </a:solidFill>
                <a:latin typeface="Courier New" pitchFamily="-106" charset="0"/>
                <a:cs typeface="Courier New" pitchFamily="-106" charset="0"/>
              </a:rPr>
              <a:t> fruitBasket2 = [</a:t>
            </a:r>
            <a:r>
              <a:rPr lang="en-US" b="1" dirty="0" smtClean="0">
                <a:solidFill>
                  <a:srgbClr val="808080"/>
                </a:solidFill>
                <a:latin typeface="Courier New" pitchFamily="-106" charset="0"/>
                <a:cs typeface="Courier New" pitchFamily="-106" charset="0"/>
              </a:rPr>
              <a:t> "</a:t>
            </a:r>
            <a:r>
              <a:rPr lang="en-US" b="1" dirty="0" smtClean="0">
                <a:solidFill>
                  <a:srgbClr val="00B050"/>
                </a:solidFill>
                <a:latin typeface="Courier New" pitchFamily="-106" charset="0"/>
                <a:cs typeface="Courier New" pitchFamily="-106" charset="0"/>
              </a:rPr>
              <a:t>Oranges</a:t>
            </a:r>
            <a:r>
              <a:rPr lang="en-US" b="1" dirty="0" smtClean="0">
                <a:solidFill>
                  <a:srgbClr val="808080"/>
                </a:solidFill>
                <a:latin typeface="Courier New" pitchFamily="-106" charset="0"/>
                <a:cs typeface="Courier New" pitchFamily="-106" charset="0"/>
              </a:rPr>
              <a:t>"</a:t>
            </a:r>
            <a:r>
              <a:rPr lang="en-US" b="1" dirty="0" smtClean="0">
                <a:solidFill>
                  <a:srgbClr val="262626"/>
                </a:solidFill>
                <a:latin typeface="Courier New" pitchFamily="-106" charset="0"/>
                <a:cs typeface="Courier New" pitchFamily="-106" charset="0"/>
              </a:rPr>
              <a:t>, </a:t>
            </a:r>
            <a:r>
              <a:rPr lang="en-US" b="1" dirty="0" smtClean="0">
                <a:solidFill>
                  <a:srgbClr val="808080"/>
                </a:solidFill>
                <a:latin typeface="Courier New" pitchFamily="-106" charset="0"/>
                <a:cs typeface="Courier New" pitchFamily="-106" charset="0"/>
              </a:rPr>
              <a:t>"</a:t>
            </a:r>
            <a:r>
              <a:rPr lang="en-US" b="1" dirty="0" smtClean="0">
                <a:solidFill>
                  <a:srgbClr val="00B050"/>
                </a:solidFill>
                <a:latin typeface="Courier New" pitchFamily="-106" charset="0"/>
                <a:cs typeface="Courier New" pitchFamily="-106" charset="0"/>
              </a:rPr>
              <a:t>Bananas</a:t>
            </a:r>
            <a:r>
              <a:rPr lang="en-US" b="1" dirty="0" smtClean="0">
                <a:solidFill>
                  <a:srgbClr val="808080"/>
                </a:solidFill>
                <a:latin typeface="Courier New" pitchFamily="-106" charset="0"/>
                <a:cs typeface="Courier New" pitchFamily="-106" charset="0"/>
              </a:rPr>
              <a:t>"</a:t>
            </a:r>
            <a:r>
              <a:rPr lang="en-US" b="1" dirty="0" smtClean="0">
                <a:solidFill>
                  <a:srgbClr val="262626"/>
                </a:solidFill>
                <a:latin typeface="Courier New" pitchFamily="-106" charset="0"/>
                <a:cs typeface="Courier New" pitchFamily="-106" charset="0"/>
              </a:rPr>
              <a:t>,</a:t>
            </a:r>
            <a:r>
              <a:rPr lang="en-US" b="1" dirty="0" smtClean="0">
                <a:solidFill>
                  <a:srgbClr val="808080"/>
                </a:solidFill>
                <a:latin typeface="Courier New" pitchFamily="-106" charset="0"/>
                <a:cs typeface="Courier New" pitchFamily="-106" charset="0"/>
              </a:rPr>
              <a:t> "</a:t>
            </a:r>
            <a:r>
              <a:rPr lang="en-US" b="1" dirty="0" smtClean="0">
                <a:solidFill>
                  <a:srgbClr val="00B050"/>
                </a:solidFill>
                <a:latin typeface="Courier New" pitchFamily="-106" charset="0"/>
                <a:cs typeface="Courier New" pitchFamily="-106" charset="0"/>
              </a:rPr>
              <a:t>Strawberries</a:t>
            </a:r>
            <a:r>
              <a:rPr lang="en-US" b="1" dirty="0" smtClean="0">
                <a:solidFill>
                  <a:srgbClr val="808080"/>
                </a:solidFill>
                <a:latin typeface="Courier New" pitchFamily="-106" charset="0"/>
                <a:cs typeface="Courier New" pitchFamily="-106" charset="0"/>
              </a:rPr>
              <a:t>"</a:t>
            </a:r>
            <a:r>
              <a:rPr lang="en-US" b="1" dirty="0" smtClean="0">
                <a:solidFill>
                  <a:srgbClr val="262626"/>
                </a:solidFill>
                <a:latin typeface="Courier New" pitchFamily="-106" charset="0"/>
                <a:cs typeface="Courier New" pitchFamily="-106" charset="0"/>
              </a:rPr>
              <a:t>];</a:t>
            </a:r>
          </a:p>
          <a:p>
            <a:pPr marL="342900" indent="-342900">
              <a:spcBef>
                <a:spcPts val="600"/>
              </a:spcBef>
              <a:buClr>
                <a:srgbClr val="262626"/>
              </a:buClr>
            </a:pPr>
            <a:r>
              <a:rPr lang="en-US" b="1" dirty="0" err="1" smtClean="0">
                <a:solidFill>
                  <a:srgbClr val="0070C0"/>
                </a:solidFill>
                <a:latin typeface="Courier New" pitchFamily="-106" charset="0"/>
                <a:cs typeface="Courier New" pitchFamily="-106" charset="0"/>
              </a:rPr>
              <a:t>var</a:t>
            </a:r>
            <a:r>
              <a:rPr lang="en-US" b="1" dirty="0" smtClean="0">
                <a:solidFill>
                  <a:srgbClr val="262626"/>
                </a:solidFill>
                <a:latin typeface="Courier New" pitchFamily="-106" charset="0"/>
                <a:cs typeface="Courier New" pitchFamily="-106" charset="0"/>
              </a:rPr>
              <a:t> fruitBasket3 = [];</a:t>
            </a:r>
            <a:endParaRPr lang="en-US" b="1" dirty="0" smtClean="0">
              <a:solidFill>
                <a:srgbClr val="0070C0"/>
              </a:solidFill>
              <a:latin typeface="Courier New" pitchFamily="-106" charset="0"/>
              <a:cs typeface="Courier New" pitchFamily="-106" charset="0"/>
            </a:endParaRPr>
          </a:p>
          <a:p>
            <a:pPr marL="342900" indent="-342900">
              <a:spcBef>
                <a:spcPts val="600"/>
              </a:spcBef>
              <a:buClr>
                <a:srgbClr val="262626"/>
              </a:buClr>
            </a:pPr>
            <a:endParaRPr lang="en-US" b="1" dirty="0" smtClean="0">
              <a:solidFill>
                <a:srgbClr val="0070C0"/>
              </a:solidFill>
              <a:latin typeface="Courier New" pitchFamily="-106" charset="0"/>
              <a:cs typeface="Courier New" pitchFamily="-106" charset="0"/>
            </a:endParaRPr>
          </a:p>
          <a:p>
            <a:pPr marL="342900" indent="-342900">
              <a:spcBef>
                <a:spcPts val="600"/>
              </a:spcBef>
              <a:buClr>
                <a:srgbClr val="262626"/>
              </a:buClr>
            </a:pPr>
            <a:r>
              <a:rPr lang="en-US" b="1" dirty="0" err="1" smtClean="0">
                <a:solidFill>
                  <a:srgbClr val="0070C0"/>
                </a:solidFill>
                <a:latin typeface="Courier New" pitchFamily="-106" charset="0"/>
                <a:cs typeface="Courier New" pitchFamily="-106" charset="0"/>
              </a:rPr>
              <a:t>var</a:t>
            </a:r>
            <a:r>
              <a:rPr lang="en-US" b="1" dirty="0" smtClean="0">
                <a:solidFill>
                  <a:srgbClr val="262626"/>
                </a:solidFill>
                <a:latin typeface="Courier New" pitchFamily="-106" charset="0"/>
                <a:cs typeface="Courier New" pitchFamily="-106" charset="0"/>
              </a:rPr>
              <a:t> apple = fruitBasket1[0];</a:t>
            </a:r>
          </a:p>
          <a:p>
            <a:pPr marL="342900" indent="-342900">
              <a:spcBef>
                <a:spcPts val="600"/>
              </a:spcBef>
              <a:buClr>
                <a:srgbClr val="262626"/>
              </a:buClr>
            </a:pPr>
            <a:r>
              <a:rPr lang="en-US" b="1" dirty="0" smtClean="0">
                <a:solidFill>
                  <a:srgbClr val="000000"/>
                </a:solidFill>
                <a:latin typeface="Courier New" pitchFamily="-106" charset="0"/>
                <a:cs typeface="Courier New" pitchFamily="-106" charset="0"/>
              </a:rPr>
              <a:t>fruitBasket3.push(apple);</a:t>
            </a: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Loops</a:t>
            </a:r>
            <a:endParaRPr lang="fr-FR" dirty="0"/>
          </a:p>
        </p:txBody>
      </p:sp>
      <p:sp>
        <p:nvSpPr>
          <p:cNvPr id="3" name="Espace réservé du contenu 2"/>
          <p:cNvSpPr>
            <a:spLocks noGrp="1"/>
          </p:cNvSpPr>
          <p:nvPr>
            <p:ph idx="1"/>
          </p:nvPr>
        </p:nvSpPr>
        <p:spPr/>
        <p:txBody>
          <a:bodyPr/>
          <a:lstStyle/>
          <a:p>
            <a:r>
              <a:rPr lang="fr-FR" dirty="0" err="1" smtClean="0"/>
              <a:t>Conditional</a:t>
            </a:r>
            <a:r>
              <a:rPr lang="fr-FR" dirty="0" smtClean="0"/>
              <a:t> </a:t>
            </a:r>
            <a:r>
              <a:rPr lang="fr-FR" dirty="0" err="1" smtClean="0"/>
              <a:t>loop</a:t>
            </a:r>
            <a:r>
              <a:rPr lang="fr-FR" dirty="0" smtClean="0"/>
              <a:t>: </a:t>
            </a:r>
            <a:r>
              <a:rPr lang="fr-FR" b="1" dirty="0" err="1" smtClean="0"/>
              <a:t>while</a:t>
            </a:r>
            <a:endParaRPr lang="fr-FR" b="1" dirty="0"/>
          </a:p>
        </p:txBody>
      </p:sp>
      <p:sp>
        <p:nvSpPr>
          <p:cNvPr id="4" name="Espace réservé du contenu 3"/>
          <p:cNvSpPr>
            <a:spLocks noGrp="1"/>
          </p:cNvSpPr>
          <p:nvPr>
            <p:ph sz="quarter" idx="13"/>
          </p:nvPr>
        </p:nvSpPr>
        <p:spPr/>
        <p:txBody>
          <a:bodyPr/>
          <a:lstStyle/>
          <a:p>
            <a:r>
              <a:rPr lang="fr-FR" dirty="0" smtClean="0"/>
              <a:t>Basic notions</a:t>
            </a:r>
            <a:endParaRPr lang="fr-FR" dirty="0"/>
          </a:p>
        </p:txBody>
      </p:sp>
      <p:sp>
        <p:nvSpPr>
          <p:cNvPr id="5" name="Rectangle à coins arrondis 4"/>
          <p:cNvSpPr/>
          <p:nvPr/>
        </p:nvSpPr>
        <p:spPr>
          <a:xfrm>
            <a:off x="179388" y="2281436"/>
            <a:ext cx="8785225" cy="237626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lvl="0" indent="-342900" eaLnBrk="1" hangingPunct="1">
              <a:spcBef>
                <a:spcPts val="600"/>
              </a:spcBef>
              <a:buClr>
                <a:srgbClr val="262626"/>
              </a:buClr>
            </a:pPr>
            <a:r>
              <a:rPr lang="fr-FR" b="1" dirty="0" smtClean="0">
                <a:solidFill>
                  <a:srgbClr val="479B8F"/>
                </a:solidFill>
                <a:latin typeface="Courier New" pitchFamily="-106" charset="0"/>
                <a:ea typeface="ＭＳ Ｐゴシック" pitchFamily="-106" charset="-128"/>
                <a:cs typeface="Courier New" pitchFamily="-106" charset="0"/>
              </a:rPr>
              <a:t>// It </a:t>
            </a:r>
            <a:r>
              <a:rPr lang="fr-FR" b="1" dirty="0" err="1" smtClean="0">
                <a:solidFill>
                  <a:srgbClr val="479B8F"/>
                </a:solidFill>
                <a:latin typeface="Courier New" pitchFamily="-106" charset="0"/>
                <a:ea typeface="ＭＳ Ｐゴシック" pitchFamily="-106" charset="-128"/>
                <a:cs typeface="Courier New" pitchFamily="-106" charset="0"/>
              </a:rPr>
              <a:t>loops</a:t>
            </a:r>
            <a:r>
              <a:rPr lang="fr-FR" b="1" dirty="0" smtClean="0">
                <a:solidFill>
                  <a:srgbClr val="479B8F"/>
                </a:solidFill>
                <a:latin typeface="Courier New" pitchFamily="-106" charset="0"/>
                <a:ea typeface="ＭＳ Ｐゴシック" pitchFamily="-106" charset="-128"/>
                <a:cs typeface="Courier New" pitchFamily="-106" charset="0"/>
              </a:rPr>
              <a:t> 40 times</a:t>
            </a:r>
          </a:p>
          <a:p>
            <a:pPr marL="342900" lvl="0" indent="-342900" eaLnBrk="1" hangingPunct="1">
              <a:spcBef>
                <a:spcPts val="600"/>
              </a:spcBef>
              <a:buClr>
                <a:srgbClr val="262626"/>
              </a:buClr>
            </a:pPr>
            <a:r>
              <a:rPr lang="fr-FR" b="1" dirty="0" smtClean="0">
                <a:solidFill>
                  <a:srgbClr val="0070C0"/>
                </a:solidFill>
                <a:latin typeface="Courier New" pitchFamily="-106" charset="0"/>
                <a:ea typeface="ＭＳ Ｐゴシック" pitchFamily="-106" charset="-128"/>
                <a:cs typeface="Courier New" pitchFamily="-106" charset="0"/>
              </a:rPr>
              <a:t>var</a:t>
            </a:r>
            <a:r>
              <a:rPr lang="fr-FR" b="1" dirty="0" smtClean="0">
                <a:solidFill>
                  <a:srgbClr val="262626"/>
                </a:solidFill>
                <a:latin typeface="Courier New" pitchFamily="-106" charset="0"/>
                <a:ea typeface="ＭＳ Ｐゴシック" pitchFamily="-106" charset="-128"/>
                <a:cs typeface="Courier New" pitchFamily="-106" charset="0"/>
              </a:rPr>
              <a:t> </a:t>
            </a:r>
            <a:r>
              <a:rPr lang="fr-FR" b="1" dirty="0" err="1" smtClean="0">
                <a:solidFill>
                  <a:srgbClr val="262626"/>
                </a:solidFill>
                <a:latin typeface="Courier New" pitchFamily="-106" charset="0"/>
                <a:ea typeface="ＭＳ Ｐゴシック" pitchFamily="-106" charset="-128"/>
                <a:cs typeface="Courier New" pitchFamily="-106" charset="0"/>
              </a:rPr>
              <a:t>myVariable</a:t>
            </a:r>
            <a:r>
              <a:rPr lang="fr-FR" b="1" dirty="0" smtClean="0">
                <a:solidFill>
                  <a:srgbClr val="262626"/>
                </a:solidFill>
                <a:latin typeface="Courier New" pitchFamily="-106" charset="0"/>
                <a:ea typeface="ＭＳ Ｐゴシック" pitchFamily="-106" charset="-128"/>
                <a:cs typeface="Courier New" pitchFamily="-106" charset="0"/>
              </a:rPr>
              <a:t> = 40;</a:t>
            </a:r>
          </a:p>
          <a:p>
            <a:pPr marL="342900" lvl="0" indent="-342900" eaLnBrk="1" hangingPunct="1">
              <a:spcBef>
                <a:spcPts val="600"/>
              </a:spcBef>
              <a:buClr>
                <a:srgbClr val="262626"/>
              </a:buClr>
            </a:pPr>
            <a:r>
              <a:rPr lang="fr-FR" b="1" dirty="0" err="1" smtClean="0">
                <a:solidFill>
                  <a:srgbClr val="0070C0"/>
                </a:solidFill>
                <a:latin typeface="Courier New" pitchFamily="-106" charset="0"/>
                <a:ea typeface="ＭＳ Ｐゴシック" pitchFamily="-106" charset="-128"/>
                <a:cs typeface="Courier New" pitchFamily="-106" charset="0"/>
              </a:rPr>
              <a:t>while</a:t>
            </a:r>
            <a:r>
              <a:rPr lang="fr-FR" b="1" dirty="0" smtClean="0">
                <a:solidFill>
                  <a:srgbClr val="262626"/>
                </a:solidFill>
                <a:latin typeface="Courier New" pitchFamily="-106" charset="0"/>
                <a:ea typeface="ＭＳ Ｐゴシック" pitchFamily="-106" charset="-128"/>
                <a:cs typeface="Courier New" pitchFamily="-106" charset="0"/>
              </a:rPr>
              <a:t>( </a:t>
            </a:r>
            <a:r>
              <a:rPr lang="fr-FR" b="1" i="1" dirty="0" err="1" smtClean="0">
                <a:solidFill>
                  <a:srgbClr val="262626"/>
                </a:solidFill>
                <a:latin typeface="Courier New" pitchFamily="-106" charset="0"/>
                <a:ea typeface="ＭＳ Ｐゴシック" pitchFamily="-106" charset="-128"/>
                <a:cs typeface="Courier New" pitchFamily="-106" charset="0"/>
              </a:rPr>
              <a:t>myVariable</a:t>
            </a:r>
            <a:r>
              <a:rPr lang="fr-FR" b="1" dirty="0" smtClean="0">
                <a:solidFill>
                  <a:srgbClr val="262626"/>
                </a:solidFill>
                <a:latin typeface="Courier New" pitchFamily="-106" charset="0"/>
                <a:ea typeface="ＭＳ Ｐゴシック" pitchFamily="-106" charset="-128"/>
                <a:cs typeface="Courier New" pitchFamily="-106" charset="0"/>
              </a:rPr>
              <a:t> &gt; 0 ) { </a:t>
            </a:r>
          </a:p>
          <a:p>
            <a:pPr marL="342900" lvl="0" indent="-342900" eaLnBrk="1" hangingPunct="1">
              <a:spcBef>
                <a:spcPts val="600"/>
              </a:spcBef>
              <a:buClr>
                <a:srgbClr val="262626"/>
              </a:buClr>
            </a:pPr>
            <a:r>
              <a:rPr lang="fr-FR" b="1" dirty="0">
                <a:solidFill>
                  <a:srgbClr val="262626"/>
                </a:solidFill>
                <a:latin typeface="Courier New" pitchFamily="-106" charset="0"/>
                <a:ea typeface="ＭＳ Ｐゴシック" pitchFamily="-106" charset="-128"/>
                <a:cs typeface="Courier New" pitchFamily="-106" charset="0"/>
              </a:rPr>
              <a:t>	</a:t>
            </a:r>
            <a:r>
              <a:rPr lang="fr-FR" b="1" dirty="0" err="1" smtClean="0">
                <a:solidFill>
                  <a:srgbClr val="262626"/>
                </a:solidFill>
                <a:latin typeface="Courier New" pitchFamily="-106" charset="0"/>
                <a:ea typeface="ＭＳ Ｐゴシック" pitchFamily="-106" charset="-128"/>
                <a:cs typeface="Courier New" pitchFamily="-106" charset="0"/>
              </a:rPr>
              <a:t>myVariable</a:t>
            </a:r>
            <a:r>
              <a:rPr lang="fr-FR" b="1" dirty="0" smtClean="0">
                <a:solidFill>
                  <a:srgbClr val="262626"/>
                </a:solidFill>
                <a:latin typeface="Courier New" pitchFamily="-106" charset="0"/>
                <a:ea typeface="ＭＳ Ｐゴシック" pitchFamily="-106" charset="-128"/>
                <a:cs typeface="Courier New" pitchFamily="-106" charset="0"/>
              </a:rPr>
              <a:t> = </a:t>
            </a:r>
            <a:r>
              <a:rPr lang="fr-FR" b="1" dirty="0" err="1" smtClean="0">
                <a:solidFill>
                  <a:srgbClr val="262626"/>
                </a:solidFill>
                <a:latin typeface="Courier New" pitchFamily="-106" charset="0"/>
                <a:ea typeface="ＭＳ Ｐゴシック" pitchFamily="-106" charset="-128"/>
                <a:cs typeface="Courier New" pitchFamily="-106" charset="0"/>
              </a:rPr>
              <a:t>myVariable</a:t>
            </a:r>
            <a:r>
              <a:rPr lang="fr-FR" b="1" dirty="0" smtClean="0">
                <a:solidFill>
                  <a:srgbClr val="262626"/>
                </a:solidFill>
                <a:latin typeface="Courier New" pitchFamily="-106" charset="0"/>
                <a:ea typeface="ＭＳ Ｐゴシック" pitchFamily="-106" charset="-128"/>
                <a:cs typeface="Courier New" pitchFamily="-106" charset="0"/>
              </a:rPr>
              <a:t> – 1; </a:t>
            </a:r>
          </a:p>
          <a:p>
            <a:pPr marL="342900" lvl="0" indent="-342900" eaLnBrk="1" hangingPunct="1">
              <a:spcBef>
                <a:spcPts val="600"/>
              </a:spcBef>
              <a:buClr>
                <a:srgbClr val="262626"/>
              </a:buClr>
            </a:pPr>
            <a:r>
              <a:rPr lang="fr-FR" b="1" dirty="0" smtClean="0">
                <a:solidFill>
                  <a:srgbClr val="262626"/>
                </a:solidFill>
                <a:latin typeface="Courier New" pitchFamily="-106" charset="0"/>
                <a:ea typeface="ＭＳ Ｐゴシック" pitchFamily="-106" charset="-128"/>
                <a:cs typeface="Courier New" pitchFamily="-106" charset="0"/>
              </a:rPr>
              <a:t>}</a:t>
            </a:r>
            <a:endParaRPr lang="fr-FR" b="1" dirty="0" smtClean="0">
              <a:solidFill>
                <a:srgbClr val="002060"/>
              </a:solidFill>
              <a:latin typeface="Courier New" pitchFamily="-106" charset="0"/>
              <a:ea typeface="ＭＳ Ｐゴシック" pitchFamily="-106" charset="-128"/>
              <a:cs typeface="Courier New" pitchFamily="-106" charset="0"/>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Loops</a:t>
            </a:r>
            <a:endParaRPr lang="fr-FR" dirty="0"/>
          </a:p>
        </p:txBody>
      </p:sp>
      <p:sp>
        <p:nvSpPr>
          <p:cNvPr id="3" name="Espace réservé du contenu 2"/>
          <p:cNvSpPr>
            <a:spLocks noGrp="1"/>
          </p:cNvSpPr>
          <p:nvPr>
            <p:ph idx="1"/>
          </p:nvPr>
        </p:nvSpPr>
        <p:spPr/>
        <p:txBody>
          <a:bodyPr/>
          <a:lstStyle/>
          <a:p>
            <a:r>
              <a:rPr lang="fr-FR" dirty="0" err="1" smtClean="0"/>
              <a:t>Conditional</a:t>
            </a:r>
            <a:r>
              <a:rPr lang="fr-FR" dirty="0" smtClean="0"/>
              <a:t> </a:t>
            </a:r>
            <a:r>
              <a:rPr lang="fr-FR" dirty="0" err="1" smtClean="0"/>
              <a:t>loop</a:t>
            </a:r>
            <a:r>
              <a:rPr lang="fr-FR" dirty="0" smtClean="0"/>
              <a:t>: </a:t>
            </a:r>
            <a:r>
              <a:rPr lang="fr-FR" b="1" dirty="0" smtClean="0"/>
              <a:t>do</a:t>
            </a:r>
            <a:r>
              <a:rPr lang="fr-FR" dirty="0" smtClean="0"/>
              <a:t> … </a:t>
            </a:r>
            <a:r>
              <a:rPr lang="fr-FR" b="1" dirty="0" err="1" smtClean="0"/>
              <a:t>while</a:t>
            </a:r>
            <a:endParaRPr lang="fr-FR" b="1" dirty="0" smtClean="0"/>
          </a:p>
          <a:p>
            <a:pPr lvl="1"/>
            <a:r>
              <a:rPr lang="fr-FR" dirty="0" err="1" smtClean="0"/>
              <a:t>Same</a:t>
            </a:r>
            <a:r>
              <a:rPr lang="fr-FR" dirty="0" smtClean="0"/>
              <a:t> as </a:t>
            </a:r>
            <a:r>
              <a:rPr lang="fr-FR" b="1" dirty="0" err="1" smtClean="0"/>
              <a:t>while</a:t>
            </a:r>
            <a:endParaRPr lang="fr-FR" dirty="0" smtClean="0"/>
          </a:p>
          <a:p>
            <a:pPr lvl="1"/>
            <a:r>
              <a:rPr lang="fr-FR" dirty="0" smtClean="0"/>
              <a:t>First test </a:t>
            </a:r>
            <a:r>
              <a:rPr lang="fr-FR" b="1" dirty="0" err="1" smtClean="0"/>
              <a:t>after</a:t>
            </a:r>
            <a:r>
              <a:rPr lang="fr-FR" dirty="0" smtClean="0"/>
              <a:t> the first </a:t>
            </a:r>
            <a:r>
              <a:rPr lang="fr-FR" dirty="0" err="1" smtClean="0"/>
              <a:t>execution</a:t>
            </a:r>
            <a:r>
              <a:rPr lang="fr-FR" dirty="0" smtClean="0"/>
              <a:t> of </a:t>
            </a:r>
            <a:r>
              <a:rPr lang="fr-FR" dirty="0" err="1" smtClean="0"/>
              <a:t>loop’s</a:t>
            </a:r>
            <a:r>
              <a:rPr lang="fr-FR" dirty="0" smtClean="0"/>
              <a:t> block</a:t>
            </a:r>
          </a:p>
        </p:txBody>
      </p:sp>
      <p:sp>
        <p:nvSpPr>
          <p:cNvPr id="4" name="Espace réservé du contenu 3"/>
          <p:cNvSpPr>
            <a:spLocks noGrp="1"/>
          </p:cNvSpPr>
          <p:nvPr>
            <p:ph sz="quarter" idx="13"/>
          </p:nvPr>
        </p:nvSpPr>
        <p:spPr/>
        <p:txBody>
          <a:bodyPr/>
          <a:lstStyle/>
          <a:p>
            <a:r>
              <a:rPr lang="fr-FR" dirty="0" smtClean="0"/>
              <a:t>Basic notions</a:t>
            </a:r>
            <a:endParaRPr lang="fr-FR" dirty="0"/>
          </a:p>
        </p:txBody>
      </p:sp>
      <p:sp>
        <p:nvSpPr>
          <p:cNvPr id="5" name="Rectangle à coins arrondis 4"/>
          <p:cNvSpPr/>
          <p:nvPr/>
        </p:nvSpPr>
        <p:spPr>
          <a:xfrm>
            <a:off x="179388" y="2785492"/>
            <a:ext cx="8785225" cy="237626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lvl="0" indent="-342900" eaLnBrk="1" hangingPunct="1">
              <a:spcBef>
                <a:spcPts val="600"/>
              </a:spcBef>
              <a:buClr>
                <a:srgbClr val="262626"/>
              </a:buClr>
            </a:pPr>
            <a:r>
              <a:rPr lang="fr-FR" b="1" dirty="0" smtClean="0">
                <a:solidFill>
                  <a:srgbClr val="0070C0"/>
                </a:solidFill>
                <a:latin typeface="Courier New" pitchFamily="-106" charset="0"/>
                <a:ea typeface="ＭＳ Ｐゴシック" pitchFamily="-106" charset="-128"/>
                <a:cs typeface="Courier New" pitchFamily="-106" charset="0"/>
              </a:rPr>
              <a:t>var </a:t>
            </a:r>
            <a:r>
              <a:rPr lang="fr-FR" b="1" dirty="0" err="1" smtClean="0">
                <a:solidFill>
                  <a:srgbClr val="262626"/>
                </a:solidFill>
                <a:latin typeface="Courier New" pitchFamily="-106" charset="0"/>
                <a:ea typeface="ＭＳ Ｐゴシック" pitchFamily="-106" charset="-128"/>
                <a:cs typeface="Courier New" pitchFamily="-106" charset="0"/>
              </a:rPr>
              <a:t>myVariable</a:t>
            </a:r>
            <a:r>
              <a:rPr lang="fr-FR" b="1" dirty="0" smtClean="0">
                <a:solidFill>
                  <a:srgbClr val="262626"/>
                </a:solidFill>
                <a:latin typeface="Courier New" pitchFamily="-106" charset="0"/>
                <a:ea typeface="ＭＳ Ｐゴシック" pitchFamily="-106" charset="-128"/>
                <a:cs typeface="Courier New" pitchFamily="-106" charset="0"/>
              </a:rPr>
              <a:t> = 0;</a:t>
            </a:r>
          </a:p>
          <a:p>
            <a:pPr marL="342900" lvl="0" indent="-342900" eaLnBrk="1" hangingPunct="1">
              <a:spcBef>
                <a:spcPts val="600"/>
              </a:spcBef>
              <a:buClr>
                <a:srgbClr val="262626"/>
              </a:buClr>
            </a:pPr>
            <a:r>
              <a:rPr lang="fr-FR" b="1" dirty="0" smtClean="0">
                <a:solidFill>
                  <a:srgbClr val="479B8F"/>
                </a:solidFill>
                <a:latin typeface="Courier New" pitchFamily="-106" charset="0"/>
                <a:ea typeface="ＭＳ Ｐゴシック" pitchFamily="-106" charset="-128"/>
                <a:cs typeface="Courier New" pitchFamily="-106" charset="0"/>
              </a:rPr>
              <a:t>// </a:t>
            </a:r>
            <a:r>
              <a:rPr lang="fr-FR" b="1" dirty="0" err="1" smtClean="0">
                <a:solidFill>
                  <a:srgbClr val="479B8F"/>
                </a:solidFill>
                <a:latin typeface="Courier New" pitchFamily="-106" charset="0"/>
                <a:ea typeface="ＭＳ Ｐゴシック" pitchFamily="-106" charset="-128"/>
                <a:cs typeface="Courier New" pitchFamily="-106" charset="0"/>
              </a:rPr>
              <a:t>Loop</a:t>
            </a:r>
            <a:r>
              <a:rPr lang="fr-FR" b="1" dirty="0" smtClean="0">
                <a:solidFill>
                  <a:srgbClr val="479B8F"/>
                </a:solidFill>
                <a:latin typeface="Courier New" pitchFamily="-106" charset="0"/>
                <a:ea typeface="ＭＳ Ｐゴシック" pitchFamily="-106" charset="-128"/>
                <a:cs typeface="Courier New" pitchFamily="-106" charset="0"/>
              </a:rPr>
              <a:t> </a:t>
            </a:r>
            <a:r>
              <a:rPr lang="fr-FR" b="1" dirty="0" err="1" smtClean="0">
                <a:solidFill>
                  <a:srgbClr val="479B8F"/>
                </a:solidFill>
                <a:latin typeface="Courier New" pitchFamily="-106" charset="0"/>
                <a:ea typeface="ＭＳ Ｐゴシック" pitchFamily="-106" charset="-128"/>
                <a:cs typeface="Courier New" pitchFamily="-106" charset="0"/>
              </a:rPr>
              <a:t>will</a:t>
            </a:r>
            <a:r>
              <a:rPr lang="fr-FR" b="1" dirty="0" smtClean="0">
                <a:solidFill>
                  <a:srgbClr val="479B8F"/>
                </a:solidFill>
                <a:latin typeface="Courier New" pitchFamily="-106" charset="0"/>
                <a:ea typeface="ＭＳ Ｐゴシック" pitchFamily="-106" charset="-128"/>
                <a:cs typeface="Courier New" pitchFamily="-106" charset="0"/>
              </a:rPr>
              <a:t> </a:t>
            </a:r>
            <a:r>
              <a:rPr lang="fr-FR" b="1" dirty="0" err="1" smtClean="0">
                <a:solidFill>
                  <a:srgbClr val="479B8F"/>
                </a:solidFill>
                <a:latin typeface="Courier New" pitchFamily="-106" charset="0"/>
                <a:ea typeface="ＭＳ Ｐゴシック" pitchFamily="-106" charset="-128"/>
                <a:cs typeface="Courier New" pitchFamily="-106" charset="0"/>
              </a:rPr>
              <a:t>execute</a:t>
            </a:r>
            <a:r>
              <a:rPr lang="fr-FR" b="1" dirty="0" smtClean="0">
                <a:solidFill>
                  <a:srgbClr val="479B8F"/>
                </a:solidFill>
                <a:latin typeface="Courier New" pitchFamily="-106" charset="0"/>
                <a:ea typeface="ＭＳ Ｐゴシック" pitchFamily="-106" charset="-128"/>
                <a:cs typeface="Courier New" pitchFamily="-106" charset="0"/>
              </a:rPr>
              <a:t> once </a:t>
            </a:r>
            <a:r>
              <a:rPr lang="fr-FR" b="1" dirty="0" err="1" smtClean="0">
                <a:solidFill>
                  <a:srgbClr val="479B8F"/>
                </a:solidFill>
                <a:latin typeface="Courier New" pitchFamily="-106" charset="0"/>
                <a:ea typeface="ＭＳ Ｐゴシック" pitchFamily="-106" charset="-128"/>
                <a:cs typeface="Courier New" pitchFamily="-106" charset="0"/>
              </a:rPr>
              <a:t>even</a:t>
            </a:r>
            <a:r>
              <a:rPr lang="fr-FR" b="1" dirty="0" smtClean="0">
                <a:solidFill>
                  <a:srgbClr val="479B8F"/>
                </a:solidFill>
                <a:latin typeface="Courier New" pitchFamily="-106" charset="0"/>
                <a:ea typeface="ＭＳ Ｐゴシック" pitchFamily="-106" charset="-128"/>
                <a:cs typeface="Courier New" pitchFamily="-106" charset="0"/>
              </a:rPr>
              <a:t> if the test </a:t>
            </a:r>
            <a:r>
              <a:rPr lang="fr-FR" b="1" dirty="0" err="1" smtClean="0">
                <a:solidFill>
                  <a:srgbClr val="479B8F"/>
                </a:solidFill>
                <a:latin typeface="Courier New" pitchFamily="-106" charset="0"/>
                <a:ea typeface="ＭＳ Ｐゴシック" pitchFamily="-106" charset="-128"/>
                <a:cs typeface="Courier New" pitchFamily="-106" charset="0"/>
              </a:rPr>
              <a:t>returns</a:t>
            </a:r>
            <a:r>
              <a:rPr lang="fr-FR" b="1" dirty="0" smtClean="0">
                <a:solidFill>
                  <a:srgbClr val="479B8F"/>
                </a:solidFill>
                <a:latin typeface="Courier New" pitchFamily="-106" charset="0"/>
                <a:ea typeface="ＭＳ Ｐゴシック" pitchFamily="-106" charset="-128"/>
                <a:cs typeface="Courier New" pitchFamily="-106" charset="0"/>
              </a:rPr>
              <a:t> false</a:t>
            </a:r>
            <a:endParaRPr lang="fr-FR" b="1" dirty="0" smtClean="0">
              <a:solidFill>
                <a:srgbClr val="0070C0"/>
              </a:solidFill>
              <a:latin typeface="Courier New" pitchFamily="-106" charset="0"/>
              <a:ea typeface="ＭＳ Ｐゴシック" pitchFamily="-106" charset="-128"/>
              <a:cs typeface="Courier New" pitchFamily="-106" charset="0"/>
            </a:endParaRPr>
          </a:p>
          <a:p>
            <a:pPr marL="342900" lvl="0" indent="-342900" eaLnBrk="1" hangingPunct="1">
              <a:spcBef>
                <a:spcPts val="600"/>
              </a:spcBef>
              <a:buClr>
                <a:srgbClr val="262626"/>
              </a:buClr>
            </a:pPr>
            <a:r>
              <a:rPr lang="fr-FR" b="1" dirty="0" smtClean="0">
                <a:solidFill>
                  <a:srgbClr val="0070C0"/>
                </a:solidFill>
                <a:latin typeface="Courier New" pitchFamily="-106" charset="0"/>
                <a:ea typeface="ＭＳ Ｐゴシック" pitchFamily="-106" charset="-128"/>
                <a:cs typeface="Courier New" pitchFamily="-106" charset="0"/>
              </a:rPr>
              <a:t>do</a:t>
            </a:r>
            <a:r>
              <a:rPr lang="fr-FR" b="1" dirty="0" smtClean="0">
                <a:solidFill>
                  <a:srgbClr val="262626"/>
                </a:solidFill>
                <a:latin typeface="Courier New" pitchFamily="-106" charset="0"/>
                <a:ea typeface="ＭＳ Ｐゴシック" pitchFamily="-106" charset="-128"/>
                <a:cs typeface="Courier New" pitchFamily="-106" charset="0"/>
              </a:rPr>
              <a:t> {</a:t>
            </a:r>
          </a:p>
          <a:p>
            <a:pPr marL="342900" lvl="0" indent="-342900" eaLnBrk="1" hangingPunct="1">
              <a:spcBef>
                <a:spcPts val="600"/>
              </a:spcBef>
              <a:buClr>
                <a:srgbClr val="262626"/>
              </a:buClr>
            </a:pPr>
            <a:r>
              <a:rPr lang="fr-FR" b="1" dirty="0" smtClean="0">
                <a:solidFill>
                  <a:srgbClr val="262626"/>
                </a:solidFill>
                <a:latin typeface="Courier New" pitchFamily="-106" charset="0"/>
                <a:ea typeface="ＭＳ Ｐゴシック" pitchFamily="-106" charset="-128"/>
                <a:cs typeface="Courier New" pitchFamily="-106" charset="0"/>
              </a:rPr>
              <a:t>    </a:t>
            </a:r>
            <a:r>
              <a:rPr lang="fr-FR" b="1" dirty="0" err="1" smtClean="0">
                <a:solidFill>
                  <a:srgbClr val="262626"/>
                </a:solidFill>
                <a:latin typeface="Courier New" pitchFamily="-106" charset="0"/>
                <a:ea typeface="ＭＳ Ｐゴシック" pitchFamily="-106" charset="-128"/>
                <a:cs typeface="Courier New" pitchFamily="-106" charset="0"/>
              </a:rPr>
              <a:t>myVariable</a:t>
            </a:r>
            <a:r>
              <a:rPr lang="fr-FR" b="1" dirty="0" smtClean="0">
                <a:solidFill>
                  <a:srgbClr val="262626"/>
                </a:solidFill>
                <a:latin typeface="Courier New" pitchFamily="-106" charset="0"/>
                <a:ea typeface="ＭＳ Ｐゴシック" pitchFamily="-106" charset="-128"/>
                <a:cs typeface="Courier New" pitchFamily="-106" charset="0"/>
              </a:rPr>
              <a:t> -= 1; </a:t>
            </a:r>
          </a:p>
          <a:p>
            <a:pPr marL="342900" lvl="0" indent="-342900" eaLnBrk="1" hangingPunct="1">
              <a:spcBef>
                <a:spcPts val="600"/>
              </a:spcBef>
              <a:buClr>
                <a:srgbClr val="262626"/>
              </a:buClr>
            </a:pPr>
            <a:r>
              <a:rPr lang="fr-FR" b="1" dirty="0" smtClean="0">
                <a:solidFill>
                  <a:srgbClr val="262626"/>
                </a:solidFill>
                <a:latin typeface="Courier New" pitchFamily="-106" charset="0"/>
                <a:ea typeface="ＭＳ Ｐゴシック" pitchFamily="-106" charset="-128"/>
                <a:cs typeface="Courier New" pitchFamily="-106" charset="0"/>
              </a:rPr>
              <a:t>} </a:t>
            </a:r>
            <a:r>
              <a:rPr lang="fr-FR" b="1" dirty="0" err="1" smtClean="0">
                <a:solidFill>
                  <a:srgbClr val="0070C0"/>
                </a:solidFill>
                <a:latin typeface="Courier New" pitchFamily="-106" charset="0"/>
                <a:ea typeface="ＭＳ Ｐゴシック" pitchFamily="-106" charset="-128"/>
                <a:cs typeface="Courier New" pitchFamily="-106" charset="0"/>
              </a:rPr>
              <a:t>while</a:t>
            </a:r>
            <a:r>
              <a:rPr lang="fr-FR" b="1" dirty="0" smtClean="0">
                <a:solidFill>
                  <a:srgbClr val="0070C0"/>
                </a:solidFill>
                <a:latin typeface="Courier New" pitchFamily="-106" charset="0"/>
                <a:ea typeface="ＭＳ Ｐゴシック" pitchFamily="-106" charset="-128"/>
                <a:cs typeface="Courier New" pitchFamily="-106" charset="0"/>
              </a:rPr>
              <a:t> </a:t>
            </a:r>
            <a:r>
              <a:rPr lang="fr-FR" b="1" dirty="0" smtClean="0">
                <a:solidFill>
                  <a:srgbClr val="262626"/>
                </a:solidFill>
                <a:latin typeface="Courier New" pitchFamily="-106" charset="0"/>
                <a:ea typeface="ＭＳ Ｐゴシック" pitchFamily="-106" charset="-128"/>
                <a:cs typeface="Courier New" pitchFamily="-106" charset="0"/>
              </a:rPr>
              <a:t>(</a:t>
            </a:r>
            <a:r>
              <a:rPr lang="fr-FR" b="1" dirty="0" err="1" smtClean="0">
                <a:solidFill>
                  <a:srgbClr val="262626"/>
                </a:solidFill>
                <a:latin typeface="Courier New" pitchFamily="-106" charset="0"/>
                <a:ea typeface="ＭＳ Ｐゴシック" pitchFamily="-106" charset="-128"/>
                <a:cs typeface="Courier New" pitchFamily="-106" charset="0"/>
              </a:rPr>
              <a:t>myVariable</a:t>
            </a:r>
            <a:r>
              <a:rPr lang="fr-FR" b="1" i="1" dirty="0" smtClean="0">
                <a:solidFill>
                  <a:srgbClr val="262626"/>
                </a:solidFill>
                <a:latin typeface="Courier New" pitchFamily="-106" charset="0"/>
                <a:ea typeface="ＭＳ Ｐゴシック" pitchFamily="-106" charset="-128"/>
                <a:cs typeface="Courier New" pitchFamily="-106" charset="0"/>
              </a:rPr>
              <a:t> </a:t>
            </a:r>
            <a:r>
              <a:rPr lang="fr-FR" b="1" dirty="0" smtClean="0">
                <a:solidFill>
                  <a:srgbClr val="262626"/>
                </a:solidFill>
                <a:latin typeface="Courier New" pitchFamily="-106" charset="0"/>
                <a:ea typeface="ＭＳ Ｐゴシック" pitchFamily="-106" charset="-128"/>
                <a:cs typeface="Courier New" pitchFamily="-106" charset="0"/>
              </a:rPr>
              <a:t>&gt; 0);</a:t>
            </a: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Loops</a:t>
            </a:r>
            <a:endParaRPr lang="fr-FR" dirty="0"/>
          </a:p>
        </p:txBody>
      </p:sp>
      <p:sp>
        <p:nvSpPr>
          <p:cNvPr id="3" name="Espace réservé du contenu 2"/>
          <p:cNvSpPr>
            <a:spLocks noGrp="1"/>
          </p:cNvSpPr>
          <p:nvPr>
            <p:ph idx="1"/>
          </p:nvPr>
        </p:nvSpPr>
        <p:spPr/>
        <p:txBody>
          <a:bodyPr/>
          <a:lstStyle/>
          <a:p>
            <a:r>
              <a:rPr lang="fr-FR" dirty="0" err="1" smtClean="0"/>
              <a:t>Iterative</a:t>
            </a:r>
            <a:r>
              <a:rPr lang="fr-FR" dirty="0" smtClean="0"/>
              <a:t> </a:t>
            </a:r>
            <a:r>
              <a:rPr lang="fr-FR" dirty="0" err="1" smtClean="0"/>
              <a:t>loop</a:t>
            </a:r>
            <a:r>
              <a:rPr lang="fr-FR" dirty="0" smtClean="0"/>
              <a:t>: </a:t>
            </a:r>
            <a:r>
              <a:rPr lang="fr-FR" b="1" dirty="0" smtClean="0"/>
              <a:t>for</a:t>
            </a:r>
          </a:p>
          <a:p>
            <a:pPr lvl="1"/>
            <a:r>
              <a:rPr lang="fr-FR" dirty="0" err="1" smtClean="0"/>
              <a:t>Specify</a:t>
            </a:r>
            <a:r>
              <a:rPr lang="fr-FR" dirty="0" smtClean="0"/>
              <a:t> (or not):</a:t>
            </a:r>
          </a:p>
          <a:p>
            <a:pPr lvl="2"/>
            <a:r>
              <a:rPr lang="fr-FR" dirty="0" smtClean="0"/>
              <a:t>Initial state</a:t>
            </a:r>
          </a:p>
          <a:p>
            <a:pPr lvl="2"/>
            <a:r>
              <a:rPr lang="fr-FR" dirty="0" err="1" smtClean="0"/>
              <a:t>Iteration</a:t>
            </a:r>
            <a:r>
              <a:rPr lang="fr-FR" dirty="0" smtClean="0"/>
              <a:t> condition</a:t>
            </a:r>
          </a:p>
          <a:p>
            <a:pPr lvl="2"/>
            <a:r>
              <a:rPr lang="fr-FR" dirty="0" err="1" smtClean="0"/>
              <a:t>Iteration</a:t>
            </a:r>
            <a:r>
              <a:rPr lang="fr-FR" dirty="0" smtClean="0"/>
              <a:t> instruction</a:t>
            </a:r>
            <a:endParaRPr lang="fr-FR" dirty="0"/>
          </a:p>
        </p:txBody>
      </p:sp>
      <p:sp>
        <p:nvSpPr>
          <p:cNvPr id="4" name="Espace réservé du contenu 3"/>
          <p:cNvSpPr>
            <a:spLocks noGrp="1"/>
          </p:cNvSpPr>
          <p:nvPr>
            <p:ph sz="quarter" idx="13"/>
          </p:nvPr>
        </p:nvSpPr>
        <p:spPr/>
        <p:txBody>
          <a:bodyPr/>
          <a:lstStyle/>
          <a:p>
            <a:r>
              <a:rPr lang="fr-FR" dirty="0" smtClean="0"/>
              <a:t>Basic notions</a:t>
            </a:r>
            <a:endParaRPr lang="fr-FR" dirty="0"/>
          </a:p>
        </p:txBody>
      </p:sp>
      <p:sp>
        <p:nvSpPr>
          <p:cNvPr id="5" name="Rectangle à coins arrondis 4"/>
          <p:cNvSpPr/>
          <p:nvPr/>
        </p:nvSpPr>
        <p:spPr>
          <a:xfrm>
            <a:off x="179388" y="3649588"/>
            <a:ext cx="8785225" cy="15841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lvl="0" indent="-342900" eaLnBrk="1" hangingPunct="1">
              <a:buClr>
                <a:srgbClr val="262626"/>
              </a:buClr>
            </a:pPr>
            <a:r>
              <a:rPr lang="fr-FR" b="1" dirty="0" smtClean="0">
                <a:solidFill>
                  <a:srgbClr val="0070C0"/>
                </a:solidFill>
                <a:latin typeface="Courier New" pitchFamily="-106" charset="0"/>
                <a:ea typeface="ＭＳ Ｐゴシック" pitchFamily="-106" charset="-128"/>
                <a:cs typeface="Courier New" pitchFamily="-106" charset="0"/>
              </a:rPr>
              <a:t>var </a:t>
            </a:r>
            <a:r>
              <a:rPr lang="fr-FR" b="1" dirty="0" smtClean="0">
                <a:solidFill>
                  <a:srgbClr val="000000"/>
                </a:solidFill>
                <a:latin typeface="Courier New" pitchFamily="-106" charset="0"/>
                <a:ea typeface="ＭＳ Ｐゴシック" pitchFamily="-106" charset="-128"/>
                <a:cs typeface="Courier New" pitchFamily="-106" charset="0"/>
              </a:rPr>
              <a:t>a;</a:t>
            </a:r>
          </a:p>
          <a:p>
            <a:pPr marL="342900" lvl="0" indent="-342900" eaLnBrk="1" hangingPunct="1">
              <a:buClr>
                <a:srgbClr val="262626"/>
              </a:buClr>
            </a:pPr>
            <a:r>
              <a:rPr lang="fr-FR" b="1" dirty="0" smtClean="0">
                <a:solidFill>
                  <a:srgbClr val="0070C0"/>
                </a:solidFill>
                <a:latin typeface="Courier New" pitchFamily="-106" charset="0"/>
                <a:ea typeface="ＭＳ Ｐゴシック" pitchFamily="-106" charset="-128"/>
                <a:cs typeface="Courier New" pitchFamily="-106" charset="0"/>
              </a:rPr>
              <a:t>for</a:t>
            </a:r>
            <a:r>
              <a:rPr lang="fr-FR" b="1" dirty="0" smtClean="0">
                <a:solidFill>
                  <a:srgbClr val="262626"/>
                </a:solidFill>
                <a:latin typeface="Courier New" pitchFamily="-106" charset="0"/>
                <a:ea typeface="ＭＳ Ｐゴシック" pitchFamily="-106" charset="-128"/>
                <a:cs typeface="Courier New" pitchFamily="-106" charset="0"/>
              </a:rPr>
              <a:t> (a = 0; a &lt; 100; a += 1){</a:t>
            </a:r>
          </a:p>
          <a:p>
            <a:pPr marL="342900" lvl="0" indent="-342900" eaLnBrk="1" hangingPunct="1">
              <a:buClr>
                <a:srgbClr val="262626"/>
              </a:buClr>
            </a:pPr>
            <a:r>
              <a:rPr lang="fr-FR" b="1" dirty="0" smtClean="0">
                <a:solidFill>
                  <a:srgbClr val="479B8F"/>
                </a:solidFill>
                <a:latin typeface="Courier New" pitchFamily="-106" charset="0"/>
                <a:ea typeface="ＭＳ Ｐゴシック" pitchFamily="-106" charset="-128"/>
                <a:cs typeface="Courier New" pitchFamily="-106" charset="0"/>
              </a:rPr>
              <a:t>    // </a:t>
            </a:r>
            <a:r>
              <a:rPr lang="fr-FR" b="1" dirty="0" err="1" smtClean="0">
                <a:solidFill>
                  <a:srgbClr val="479B8F"/>
                </a:solidFill>
                <a:latin typeface="Courier New" pitchFamily="-106" charset="0"/>
                <a:ea typeface="ＭＳ Ｐゴシック" pitchFamily="-106" charset="-128"/>
                <a:cs typeface="Courier New" pitchFamily="-106" charset="0"/>
              </a:rPr>
              <a:t>Loop</a:t>
            </a:r>
            <a:r>
              <a:rPr lang="fr-FR" b="1" dirty="0" smtClean="0">
                <a:solidFill>
                  <a:srgbClr val="479B8F"/>
                </a:solidFill>
                <a:latin typeface="Courier New" pitchFamily="-106" charset="0"/>
                <a:ea typeface="ＭＳ Ｐゴシック" pitchFamily="-106" charset="-128"/>
                <a:cs typeface="Courier New" pitchFamily="-106" charset="0"/>
              </a:rPr>
              <a:t> </a:t>
            </a:r>
            <a:r>
              <a:rPr lang="fr-FR" b="1" dirty="0" err="1" smtClean="0">
                <a:solidFill>
                  <a:srgbClr val="479B8F"/>
                </a:solidFill>
                <a:latin typeface="Courier New" pitchFamily="-106" charset="0"/>
                <a:ea typeface="ＭＳ Ｐゴシック" pitchFamily="-106" charset="-128"/>
                <a:cs typeface="Courier New" pitchFamily="-106" charset="0"/>
              </a:rPr>
              <a:t>will</a:t>
            </a:r>
            <a:r>
              <a:rPr lang="fr-FR" b="1" dirty="0" smtClean="0">
                <a:solidFill>
                  <a:srgbClr val="479B8F"/>
                </a:solidFill>
                <a:latin typeface="Courier New" pitchFamily="-106" charset="0"/>
                <a:ea typeface="ＭＳ Ｐゴシック" pitchFamily="-106" charset="-128"/>
                <a:cs typeface="Courier New" pitchFamily="-106" charset="0"/>
              </a:rPr>
              <a:t> display Blabla 100 times.</a:t>
            </a:r>
          </a:p>
          <a:p>
            <a:pPr marL="342900" lvl="0" indent="-342900" eaLnBrk="1" hangingPunct="1">
              <a:buClr>
                <a:srgbClr val="262626"/>
              </a:buClr>
            </a:pPr>
            <a:r>
              <a:rPr lang="fr-FR" b="1" dirty="0" smtClean="0">
                <a:solidFill>
                  <a:srgbClr val="262626"/>
                </a:solidFill>
                <a:latin typeface="Courier New" pitchFamily="-106" charset="0"/>
                <a:ea typeface="ＭＳ Ｐゴシック" pitchFamily="-106" charset="-128"/>
                <a:cs typeface="Courier New" pitchFamily="-106" charset="0"/>
              </a:rPr>
              <a:t>    </a:t>
            </a:r>
            <a:r>
              <a:rPr lang="fr-FR" b="1" dirty="0" err="1" smtClean="0">
                <a:solidFill>
                  <a:srgbClr val="262626"/>
                </a:solidFill>
                <a:latin typeface="Courier New" pitchFamily="-106" charset="0"/>
                <a:ea typeface="ＭＳ Ｐゴシック" pitchFamily="-106" charset="-128"/>
                <a:cs typeface="Courier New" pitchFamily="-106" charset="0"/>
              </a:rPr>
              <a:t>document.write</a:t>
            </a:r>
            <a:r>
              <a:rPr lang="fr-FR" b="1" dirty="0" smtClean="0">
                <a:solidFill>
                  <a:srgbClr val="262626"/>
                </a:solidFill>
                <a:latin typeface="Courier New" pitchFamily="-106" charset="0"/>
                <a:ea typeface="ＭＳ Ｐゴシック" pitchFamily="-106" charset="-128"/>
                <a:cs typeface="Courier New" pitchFamily="-106" charset="0"/>
              </a:rPr>
              <a:t>(</a:t>
            </a:r>
            <a:r>
              <a:rPr lang="fr-FR" b="1" dirty="0" smtClean="0">
                <a:solidFill>
                  <a:srgbClr val="808080"/>
                </a:solidFill>
                <a:latin typeface="Courier New" pitchFamily="-106" charset="0"/>
                <a:ea typeface="ＭＳ Ｐゴシック" pitchFamily="-106" charset="-128"/>
                <a:cs typeface="Courier New" pitchFamily="-106" charset="0"/>
              </a:rPr>
              <a:t>"</a:t>
            </a:r>
            <a:r>
              <a:rPr lang="fr-FR" b="1" dirty="0" smtClean="0">
                <a:solidFill>
                  <a:srgbClr val="00B050"/>
                </a:solidFill>
                <a:latin typeface="Courier New" pitchFamily="-106" charset="0"/>
                <a:ea typeface="ＭＳ Ｐゴシック" pitchFamily="-106" charset="-128"/>
                <a:cs typeface="Courier New" pitchFamily="-106" charset="0"/>
              </a:rPr>
              <a:t>&lt;p&gt;Blabla&lt;/p&gt;</a:t>
            </a:r>
            <a:r>
              <a:rPr lang="fr-FR" b="1" dirty="0" smtClean="0">
                <a:solidFill>
                  <a:srgbClr val="808080"/>
                </a:solidFill>
                <a:latin typeface="Courier New" pitchFamily="-106" charset="0"/>
                <a:ea typeface="ＭＳ Ｐゴシック" pitchFamily="-106" charset="-128"/>
                <a:cs typeface="Courier New" pitchFamily="-106" charset="0"/>
              </a:rPr>
              <a:t>"</a:t>
            </a:r>
            <a:r>
              <a:rPr lang="fr-FR" b="1" dirty="0" smtClean="0">
                <a:solidFill>
                  <a:srgbClr val="262626"/>
                </a:solidFill>
                <a:latin typeface="Courier New" pitchFamily="-106" charset="0"/>
                <a:ea typeface="ＭＳ Ｐゴシック" pitchFamily="-106" charset="-128"/>
                <a:cs typeface="Courier New" pitchFamily="-106" charset="0"/>
              </a:rPr>
              <a:t>);  </a:t>
            </a:r>
          </a:p>
          <a:p>
            <a:pPr marL="342900" lvl="0" indent="-342900" eaLnBrk="1" hangingPunct="1">
              <a:buClr>
                <a:srgbClr val="262626"/>
              </a:buClr>
            </a:pPr>
            <a:r>
              <a:rPr lang="fr-FR" b="1" dirty="0" smtClean="0">
                <a:solidFill>
                  <a:srgbClr val="262626"/>
                </a:solidFill>
                <a:latin typeface="Courier New" pitchFamily="-106" charset="0"/>
                <a:ea typeface="ＭＳ Ｐゴシック" pitchFamily="-106" charset="-128"/>
                <a:cs typeface="Courier New" pitchFamily="-106" charset="0"/>
              </a:rPr>
              <a:t>}</a:t>
            </a: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649083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(1/3)</a:t>
            </a:r>
            <a:endParaRPr lang="fr-FR" dirty="0"/>
          </a:p>
        </p:txBody>
      </p:sp>
      <p:sp>
        <p:nvSpPr>
          <p:cNvPr id="3" name="Espace réservé du contenu 2"/>
          <p:cNvSpPr>
            <a:spLocks noGrp="1"/>
          </p:cNvSpPr>
          <p:nvPr>
            <p:ph idx="1"/>
          </p:nvPr>
        </p:nvSpPr>
        <p:spPr/>
        <p:txBody>
          <a:bodyPr/>
          <a:lstStyle/>
          <a:p>
            <a:r>
              <a:rPr lang="en-US" dirty="0" smtClean="0"/>
              <a:t>You’re going to design your first JavaScript app:</a:t>
            </a:r>
          </a:p>
          <a:p>
            <a:pPr lvl="1"/>
            <a:r>
              <a:rPr lang="en-US" b="1" dirty="0" smtClean="0"/>
              <a:t>A Guess the Number Game</a:t>
            </a:r>
            <a:r>
              <a:rPr lang="en-US" dirty="0" smtClean="0"/>
              <a:t>!</a:t>
            </a:r>
          </a:p>
          <a:p>
            <a:endParaRPr lang="en-US" dirty="0" smtClean="0"/>
          </a:p>
          <a:p>
            <a:r>
              <a:rPr lang="en-US" dirty="0" smtClean="0"/>
              <a:t>Initialize a variable named </a:t>
            </a:r>
            <a:r>
              <a:rPr lang="en-US" b="1" dirty="0" err="1" smtClean="0"/>
              <a:t>numberToFind</a:t>
            </a:r>
            <a:r>
              <a:rPr lang="en-US" dirty="0" smtClean="0"/>
              <a:t> with a random number between 0 and 100*</a:t>
            </a:r>
          </a:p>
          <a:p>
            <a:r>
              <a:rPr lang="en-US" dirty="0" smtClean="0"/>
              <a:t>Initialize another variable named </a:t>
            </a:r>
            <a:r>
              <a:rPr lang="en-US" b="1" dirty="0" err="1" smtClean="0"/>
              <a:t>remainingAttempts</a:t>
            </a:r>
            <a:r>
              <a:rPr lang="en-US" dirty="0" smtClean="0"/>
              <a:t> with the integer value 7</a:t>
            </a:r>
          </a:p>
          <a:p>
            <a:endParaRPr lang="fr-FR" dirty="0"/>
          </a:p>
        </p:txBody>
      </p:sp>
      <p:sp>
        <p:nvSpPr>
          <p:cNvPr id="4" name="Espace réservé du contenu 3"/>
          <p:cNvSpPr>
            <a:spLocks noGrp="1"/>
          </p:cNvSpPr>
          <p:nvPr>
            <p:ph sz="quarter" idx="13"/>
          </p:nvPr>
        </p:nvSpPr>
        <p:spPr/>
        <p:txBody>
          <a:bodyPr/>
          <a:lstStyle/>
          <a:p>
            <a:r>
              <a:rPr lang="fr-FR" dirty="0" smtClean="0"/>
              <a:t>Basic notions</a:t>
            </a:r>
            <a:endParaRPr lang="fr-FR" dirty="0"/>
          </a:p>
        </p:txBody>
      </p:sp>
      <p:pic>
        <p:nvPicPr>
          <p:cNvPr id="6"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(2/3)</a:t>
            </a:r>
            <a:endParaRPr lang="fr-FR" dirty="0"/>
          </a:p>
        </p:txBody>
      </p:sp>
      <p:sp>
        <p:nvSpPr>
          <p:cNvPr id="3" name="Espace réservé du contenu 2"/>
          <p:cNvSpPr>
            <a:spLocks noGrp="1"/>
          </p:cNvSpPr>
          <p:nvPr>
            <p:ph idx="1"/>
          </p:nvPr>
        </p:nvSpPr>
        <p:spPr/>
        <p:txBody>
          <a:bodyPr/>
          <a:lstStyle/>
          <a:p>
            <a:r>
              <a:rPr lang="en-US" dirty="0" smtClean="0"/>
              <a:t>Until the user doesn’t find the </a:t>
            </a:r>
            <a:r>
              <a:rPr lang="en-US" b="1" dirty="0" err="1" smtClean="0"/>
              <a:t>numberToFind</a:t>
            </a:r>
            <a:r>
              <a:rPr lang="en-US" dirty="0" smtClean="0"/>
              <a:t> value and has remaining attempt, ask him to choose a number</a:t>
            </a:r>
          </a:p>
          <a:p>
            <a:pPr lvl="1"/>
            <a:r>
              <a:rPr lang="en-US" dirty="0" smtClean="0"/>
              <a:t>If the number is the </a:t>
            </a:r>
            <a:r>
              <a:rPr lang="en-US" b="1" dirty="0" err="1" smtClean="0"/>
              <a:t>numberToFind</a:t>
            </a:r>
            <a:r>
              <a:rPr lang="en-US" dirty="0" smtClean="0"/>
              <a:t> value</a:t>
            </a:r>
          </a:p>
          <a:p>
            <a:pPr lvl="2"/>
            <a:r>
              <a:rPr lang="en-US" dirty="0" smtClean="0"/>
              <a:t>Display a popup to the user to notify him he won</a:t>
            </a:r>
          </a:p>
          <a:p>
            <a:pPr lvl="1"/>
            <a:r>
              <a:rPr lang="en-US" dirty="0" smtClean="0"/>
              <a:t>If the number is not the </a:t>
            </a:r>
            <a:r>
              <a:rPr lang="en-US" b="1" dirty="0" err="1" smtClean="0"/>
              <a:t>numberToFind</a:t>
            </a:r>
            <a:r>
              <a:rPr lang="en-US" dirty="0" smtClean="0"/>
              <a:t> value</a:t>
            </a:r>
          </a:p>
          <a:p>
            <a:pPr lvl="2"/>
            <a:r>
              <a:rPr lang="en-US" dirty="0" smtClean="0"/>
              <a:t>Display a popup to the user to notify him if the number to find is greater or not</a:t>
            </a:r>
          </a:p>
          <a:p>
            <a:endParaRPr lang="fr-FR" dirty="0"/>
          </a:p>
        </p:txBody>
      </p:sp>
      <p:sp>
        <p:nvSpPr>
          <p:cNvPr id="4" name="Espace réservé du contenu 3"/>
          <p:cNvSpPr>
            <a:spLocks noGrp="1"/>
          </p:cNvSpPr>
          <p:nvPr>
            <p:ph sz="quarter" idx="13"/>
          </p:nvPr>
        </p:nvSpPr>
        <p:spPr/>
        <p:txBody>
          <a:bodyPr/>
          <a:lstStyle/>
          <a:p>
            <a:r>
              <a:rPr lang="fr-FR" dirty="0" smtClean="0"/>
              <a:t>Basic notions</a:t>
            </a:r>
            <a:endParaRPr lang="fr-FR" dirty="0"/>
          </a:p>
        </p:txBody>
      </p:sp>
      <p:pic>
        <p:nvPicPr>
          <p:cNvPr id="6"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(3/3)</a:t>
            </a:r>
            <a:endParaRPr lang="fr-FR" dirty="0"/>
          </a:p>
        </p:txBody>
      </p:sp>
      <p:sp>
        <p:nvSpPr>
          <p:cNvPr id="4" name="Espace réservé du contenu 3"/>
          <p:cNvSpPr>
            <a:spLocks noGrp="1"/>
          </p:cNvSpPr>
          <p:nvPr>
            <p:ph sz="quarter" idx="13"/>
          </p:nvPr>
        </p:nvSpPr>
        <p:spPr/>
        <p:txBody>
          <a:bodyPr/>
          <a:lstStyle/>
          <a:p>
            <a:r>
              <a:rPr lang="fr-FR" dirty="0" smtClean="0"/>
              <a:t>Basic notions</a:t>
            </a:r>
            <a:endParaRPr lang="fr-FR" dirty="0"/>
          </a:p>
        </p:txBody>
      </p:sp>
      <p:pic>
        <p:nvPicPr>
          <p:cNvPr id="5" name="Picture 9" descr="Screen shot 2011-01-03 at 3.11.45 PM.png"/>
          <p:cNvPicPr>
            <a:picLocks noChangeAspect="1"/>
          </p:cNvPicPr>
          <p:nvPr/>
        </p:nvPicPr>
        <p:blipFill>
          <a:blip r:embed="rId2" cstate="print"/>
          <a:stretch>
            <a:fillRect/>
          </a:stretch>
        </p:blipFill>
        <p:spPr>
          <a:xfrm>
            <a:off x="990600" y="841276"/>
            <a:ext cx="4517504" cy="2236299"/>
          </a:xfrm>
          <a:prstGeom prst="rect">
            <a:avLst/>
          </a:prstGeom>
        </p:spPr>
      </p:pic>
      <p:pic>
        <p:nvPicPr>
          <p:cNvPr id="6" name="Picture 8" descr="Screen shot 2011-01-03 at 3.12.02 PM.png"/>
          <p:cNvPicPr>
            <a:picLocks noChangeAspect="1"/>
          </p:cNvPicPr>
          <p:nvPr/>
        </p:nvPicPr>
        <p:blipFill>
          <a:blip r:embed="rId3" cstate="print"/>
          <a:stretch>
            <a:fillRect/>
          </a:stretch>
        </p:blipFill>
        <p:spPr>
          <a:xfrm>
            <a:off x="1981200" y="1722002"/>
            <a:ext cx="4517504" cy="2030804"/>
          </a:xfrm>
          <a:prstGeom prst="rect">
            <a:avLst/>
          </a:prstGeom>
        </p:spPr>
      </p:pic>
      <p:pic>
        <p:nvPicPr>
          <p:cNvPr id="7" name="Picture 11" descr="Screen shot 2011-01-03 at 3.11.45 PM.png"/>
          <p:cNvPicPr>
            <a:picLocks noChangeAspect="1"/>
          </p:cNvPicPr>
          <p:nvPr/>
        </p:nvPicPr>
        <p:blipFill>
          <a:blip r:embed="rId2" cstate="print"/>
          <a:stretch>
            <a:fillRect/>
          </a:stretch>
        </p:blipFill>
        <p:spPr>
          <a:xfrm>
            <a:off x="2819400" y="2581908"/>
            <a:ext cx="4517504" cy="2236299"/>
          </a:xfrm>
          <a:prstGeom prst="rect">
            <a:avLst/>
          </a:prstGeom>
        </p:spPr>
      </p:pic>
      <p:pic>
        <p:nvPicPr>
          <p:cNvPr id="8" name="Picture 5" descr="Screen shot 2011-01-03 at 3.12.49 PM.png"/>
          <p:cNvPicPr>
            <a:picLocks noChangeAspect="1"/>
          </p:cNvPicPr>
          <p:nvPr/>
        </p:nvPicPr>
        <p:blipFill>
          <a:blip r:embed="rId4" cstate="print"/>
          <a:stretch>
            <a:fillRect/>
          </a:stretch>
        </p:blipFill>
        <p:spPr>
          <a:xfrm>
            <a:off x="3810000" y="3474404"/>
            <a:ext cx="4514832" cy="2029603"/>
          </a:xfrm>
          <a:prstGeom prst="rect">
            <a:avLst/>
          </a:prstGeom>
        </p:spPr>
      </p:pic>
      <p:pic>
        <p:nvPicPr>
          <p:cNvPr id="10" name="Picture 2" descr="D:\Users\Renaud\Desktop\StageFinEtudesSupinfo\Icons-New\v3\Min\Exercis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Bottom)">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Functions</a:t>
            </a:r>
            <a:r>
              <a:rPr lang="fr-FR" dirty="0" smtClean="0"/>
              <a:t> &amp; scope</a:t>
            </a:r>
            <a:endParaRPr lang="fr-FR" dirty="0"/>
          </a:p>
        </p:txBody>
      </p:sp>
      <p:sp>
        <p:nvSpPr>
          <p:cNvPr id="3" name="Espace réservé du texte 2"/>
          <p:cNvSpPr>
            <a:spLocks noGrp="1"/>
          </p:cNvSpPr>
          <p:nvPr>
            <p:ph type="body" idx="1"/>
          </p:nvPr>
        </p:nvSpPr>
        <p:spPr/>
        <p:txBody>
          <a:bodyPr/>
          <a:lstStyle/>
          <a:p>
            <a:r>
              <a:rPr lang="fr-FR" dirty="0" err="1" smtClean="0"/>
              <a:t>Discover</a:t>
            </a:r>
            <a:r>
              <a:rPr lang="fr-FR" dirty="0" smtClean="0"/>
              <a:t> JavaScript </a:t>
            </a:r>
            <a:r>
              <a:rPr lang="fr-FR" dirty="0" err="1" smtClean="0"/>
              <a:t>language</a:t>
            </a:r>
            <a:endParaRPr lang="fr-FR" dirty="0"/>
          </a:p>
        </p:txBody>
      </p:sp>
      <p:pic>
        <p:nvPicPr>
          <p:cNvPr id="66562" name="Picture 2" descr="http://www.json.org/img/json160.gif"/>
          <p:cNvPicPr>
            <a:picLocks noChangeAspect="1" noChangeArrowheads="1"/>
          </p:cNvPicPr>
          <p:nvPr/>
        </p:nvPicPr>
        <p:blipFill>
          <a:blip r:embed="rId2" cstate="print"/>
          <a:srcRect/>
          <a:stretch>
            <a:fillRect/>
          </a:stretch>
        </p:blipFill>
        <p:spPr bwMode="auto">
          <a:xfrm>
            <a:off x="6156176" y="1921394"/>
            <a:ext cx="2376264" cy="237626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JavaScript is a scripting language</a:t>
            </a:r>
          </a:p>
          <a:p>
            <a:endParaRPr lang="en-US" dirty="0" smtClean="0"/>
          </a:p>
          <a:p>
            <a:r>
              <a:rPr lang="en-US" dirty="0" smtClean="0"/>
              <a:t>Design by </a:t>
            </a:r>
            <a:r>
              <a:rPr lang="en-US" b="1" dirty="0" smtClean="0"/>
              <a:t>Brendan </a:t>
            </a:r>
            <a:r>
              <a:rPr lang="en-US" b="1" dirty="0" err="1" smtClean="0"/>
              <a:t>Eich</a:t>
            </a:r>
            <a:r>
              <a:rPr lang="en-US" b="1" dirty="0" smtClean="0"/>
              <a:t> </a:t>
            </a:r>
            <a:r>
              <a:rPr lang="en-US" dirty="0" smtClean="0"/>
              <a:t>(Netscape) in 1995</a:t>
            </a:r>
          </a:p>
          <a:p>
            <a:endParaRPr lang="en-US" dirty="0" smtClean="0"/>
          </a:p>
          <a:p>
            <a:r>
              <a:rPr lang="en-US" dirty="0" smtClean="0"/>
              <a:t>Inspired by many languages, including </a:t>
            </a:r>
            <a:r>
              <a:rPr lang="en-US" b="1" dirty="0" smtClean="0"/>
              <a:t>Java</a:t>
            </a:r>
            <a:r>
              <a:rPr lang="en-US" dirty="0" smtClean="0"/>
              <a:t> and </a:t>
            </a:r>
            <a:r>
              <a:rPr lang="en-US" b="1" dirty="0" smtClean="0"/>
              <a:t>Python</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smtClean="0">
                <a:ln>
                  <a:noFill/>
                </a:ln>
                <a:solidFill>
                  <a:schemeClr val="tx1"/>
                </a:solidFill>
                <a:effectLst/>
                <a:uLnTx/>
                <a:uFillTx/>
                <a:latin typeface="+mj-lt"/>
                <a:ea typeface="ＭＳ Ｐゴシック" pitchFamily="34" charset="-128"/>
                <a:cs typeface="ＭＳ Ｐゴシック" charset="0"/>
              </a:rPr>
              <a:t>Presentation</a:t>
            </a:r>
          </a:p>
        </p:txBody>
      </p:sp>
      <p:sp>
        <p:nvSpPr>
          <p:cNvPr id="5" name="Espace réservé du contenu 3"/>
          <p:cNvSpPr txBox="1">
            <a:spLocks/>
          </p:cNvSpPr>
          <p:nvPr/>
        </p:nvSpPr>
        <p:spPr>
          <a:xfrm>
            <a:off x="1116013" y="0"/>
            <a:ext cx="7777162" cy="336550"/>
          </a:xfrm>
          <a:prstGeom prst="rect">
            <a:avLst/>
          </a:prstGeom>
        </p:spPr>
        <p:txBody>
          <a:bodyPr/>
          <a:lstStyle/>
          <a:p>
            <a:pPr marL="342900" marR="0" lvl="0" indent="-342900" algn="l" defTabSz="457200" rtl="0" eaLnBrk="0" fontAlgn="base" latinLnBrk="0" hangingPunct="0">
              <a:lnSpc>
                <a:spcPct val="100000"/>
              </a:lnSpc>
              <a:spcBef>
                <a:spcPct val="20000"/>
              </a:spcBef>
              <a:spcAft>
                <a:spcPct val="0"/>
              </a:spcAft>
              <a:buClrTx/>
              <a:buSzTx/>
              <a:tabLst/>
              <a:defRPr/>
            </a:pPr>
            <a:r>
              <a:rPr kumimoji="0" lang="en-US" b="0" i="0" u="none" strike="noStrike" kern="1200" cap="none" spc="0" normalizeH="0" baseline="0" smtClean="0">
                <a:ln>
                  <a:noFill/>
                </a:ln>
                <a:solidFill>
                  <a:schemeClr val="tx1"/>
                </a:solidFill>
                <a:effectLst/>
                <a:uLnTx/>
                <a:uFillTx/>
                <a:latin typeface="+mn-lt"/>
                <a:ea typeface="ＭＳ Ｐゴシック" pitchFamily="34" charset="-128"/>
                <a:cs typeface="ＭＳ Ｐゴシック" charset="0"/>
              </a:rPr>
              <a:t>Introduction</a:t>
            </a:r>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Functions</a:t>
            </a:r>
            <a:endParaRPr lang="fr-FR" dirty="0"/>
          </a:p>
        </p:txBody>
      </p:sp>
      <p:sp>
        <p:nvSpPr>
          <p:cNvPr id="3" name="Espace réservé du contenu 2"/>
          <p:cNvSpPr>
            <a:spLocks noGrp="1"/>
          </p:cNvSpPr>
          <p:nvPr>
            <p:ph idx="1"/>
          </p:nvPr>
        </p:nvSpPr>
        <p:spPr/>
        <p:txBody>
          <a:bodyPr/>
          <a:lstStyle/>
          <a:p>
            <a:r>
              <a:rPr lang="en-US" dirty="0" smtClean="0"/>
              <a:t>Instruction unit</a:t>
            </a:r>
          </a:p>
          <a:p>
            <a:r>
              <a:rPr lang="en-US" dirty="0" smtClean="0"/>
              <a:t>Declared with </a:t>
            </a:r>
            <a:r>
              <a:rPr lang="en-US" b="1" dirty="0" smtClean="0"/>
              <a:t>function</a:t>
            </a:r>
            <a:r>
              <a:rPr lang="en-US" dirty="0" smtClean="0"/>
              <a:t> keyword</a:t>
            </a:r>
          </a:p>
          <a:p>
            <a:r>
              <a:rPr lang="en-US" dirty="0" smtClean="0"/>
              <a:t>Can take values or references called </a:t>
            </a:r>
            <a:r>
              <a:rPr lang="en-US" b="1" dirty="0" smtClean="0"/>
              <a:t>arguments</a:t>
            </a:r>
            <a:endParaRPr lang="en-US" dirty="0" smtClean="0"/>
          </a:p>
          <a:p>
            <a:endParaRPr lang="en-US" dirty="0" smtClean="0"/>
          </a:p>
          <a:p>
            <a:endParaRPr lang="fr-FR" dirty="0"/>
          </a:p>
        </p:txBody>
      </p:sp>
      <p:sp>
        <p:nvSpPr>
          <p:cNvPr id="4" name="Espace réservé du contenu 3"/>
          <p:cNvSpPr>
            <a:spLocks noGrp="1"/>
          </p:cNvSpPr>
          <p:nvPr>
            <p:ph sz="quarter" idx="13"/>
          </p:nvPr>
        </p:nvSpPr>
        <p:spPr/>
        <p:txBody>
          <a:bodyPr/>
          <a:lstStyle/>
          <a:p>
            <a:r>
              <a:rPr lang="fr-FR" dirty="0" err="1"/>
              <a:t>Functions</a:t>
            </a:r>
            <a:r>
              <a:rPr lang="fr-FR" dirty="0"/>
              <a:t> &amp; </a:t>
            </a:r>
            <a:r>
              <a:rPr lang="fr-FR" dirty="0" smtClean="0"/>
              <a:t>Scope</a:t>
            </a:r>
            <a:endParaRPr lang="fr-FR" dirty="0"/>
          </a:p>
        </p:txBody>
      </p:sp>
      <p:sp>
        <p:nvSpPr>
          <p:cNvPr id="5" name="Rectangle à coins arrondis 4"/>
          <p:cNvSpPr/>
          <p:nvPr/>
        </p:nvSpPr>
        <p:spPr>
          <a:xfrm>
            <a:off x="179388" y="3433564"/>
            <a:ext cx="8785225"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lvl="0" indent="-342900" eaLnBrk="1" hangingPunct="1">
              <a:spcBef>
                <a:spcPts val="600"/>
              </a:spcBef>
            </a:pPr>
            <a:r>
              <a:rPr lang="fr-FR" b="1" dirty="0" err="1" smtClean="0">
                <a:solidFill>
                  <a:srgbClr val="0070C0"/>
                </a:solidFill>
                <a:latin typeface="Courier New" pitchFamily="-106" charset="0"/>
                <a:ea typeface="ＭＳ Ｐゴシック" pitchFamily="-106" charset="-128"/>
                <a:cs typeface="Courier New" pitchFamily="-106" charset="0"/>
              </a:rPr>
              <a:t>function</a:t>
            </a:r>
            <a:r>
              <a:rPr lang="fr-FR" b="1" dirty="0" smtClean="0">
                <a:solidFill>
                  <a:srgbClr val="262626"/>
                </a:solidFill>
                <a:latin typeface="Courier New" pitchFamily="-106" charset="0"/>
                <a:ea typeface="ＭＳ Ｐゴシック" pitchFamily="-106" charset="-128"/>
                <a:cs typeface="Courier New" pitchFamily="-106" charset="0"/>
              </a:rPr>
              <a:t> </a:t>
            </a:r>
            <a:r>
              <a:rPr lang="fr-FR" b="1" dirty="0" err="1" smtClean="0">
                <a:solidFill>
                  <a:srgbClr val="262626"/>
                </a:solidFill>
                <a:latin typeface="Courier New" pitchFamily="-106" charset="0"/>
                <a:ea typeface="ＭＳ Ｐゴシック" pitchFamily="-106" charset="-128"/>
                <a:cs typeface="Courier New" pitchFamily="-106" charset="0"/>
              </a:rPr>
              <a:t>myFunction</a:t>
            </a:r>
            <a:r>
              <a:rPr lang="fr-FR" b="1" dirty="0" smtClean="0">
                <a:solidFill>
                  <a:srgbClr val="262626"/>
                </a:solidFill>
                <a:latin typeface="Courier New" pitchFamily="-106" charset="0"/>
                <a:ea typeface="ＭＳ Ｐゴシック" pitchFamily="-106" charset="-128"/>
                <a:cs typeface="Courier New" pitchFamily="-106" charset="0"/>
              </a:rPr>
              <a:t>(myParam1, myParam2) {</a:t>
            </a:r>
          </a:p>
          <a:p>
            <a:pPr marL="342900" lvl="0" indent="-342900" eaLnBrk="1" hangingPunct="1">
              <a:spcBef>
                <a:spcPts val="600"/>
              </a:spcBef>
            </a:pPr>
            <a:r>
              <a:rPr lang="fr-FR" b="1" dirty="0" smtClean="0">
                <a:solidFill>
                  <a:srgbClr val="262626"/>
                </a:solidFill>
                <a:latin typeface="Courier New" pitchFamily="-106" charset="0"/>
                <a:ea typeface="ＭＳ Ｐゴシック" pitchFamily="-106" charset="-128"/>
                <a:cs typeface="Courier New" pitchFamily="-106" charset="0"/>
              </a:rPr>
              <a:t>    </a:t>
            </a:r>
            <a:r>
              <a:rPr lang="fr-FR" b="1" dirty="0" smtClean="0">
                <a:solidFill>
                  <a:srgbClr val="479B8F"/>
                </a:solidFill>
                <a:latin typeface="Courier New" pitchFamily="-106" charset="0"/>
                <a:ea typeface="ＭＳ Ｐゴシック" pitchFamily="-106" charset="-128"/>
                <a:cs typeface="Courier New" pitchFamily="-106" charset="0"/>
              </a:rPr>
              <a:t>// </a:t>
            </a:r>
            <a:r>
              <a:rPr lang="fr-FR" b="1" dirty="0" err="1" smtClean="0">
                <a:solidFill>
                  <a:srgbClr val="479B8F"/>
                </a:solidFill>
                <a:latin typeface="Courier New" pitchFamily="-106" charset="0"/>
                <a:ea typeface="ＭＳ Ｐゴシック" pitchFamily="-106" charset="-128"/>
                <a:cs typeface="Courier New" pitchFamily="-106" charset="0"/>
              </a:rPr>
              <a:t>Some</a:t>
            </a:r>
            <a:r>
              <a:rPr lang="fr-FR" b="1" dirty="0" smtClean="0">
                <a:solidFill>
                  <a:srgbClr val="479B8F"/>
                </a:solidFill>
                <a:latin typeface="Courier New" pitchFamily="-106" charset="0"/>
                <a:ea typeface="ＭＳ Ｐゴシック" pitchFamily="-106" charset="-128"/>
                <a:cs typeface="Courier New" pitchFamily="-106" charset="0"/>
              </a:rPr>
              <a:t> code to </a:t>
            </a:r>
            <a:r>
              <a:rPr lang="fr-FR" b="1" dirty="0" err="1" smtClean="0">
                <a:solidFill>
                  <a:srgbClr val="479B8F"/>
                </a:solidFill>
                <a:latin typeface="Courier New" pitchFamily="-106" charset="0"/>
                <a:ea typeface="ＭＳ Ｐゴシック" pitchFamily="-106" charset="-128"/>
                <a:cs typeface="Courier New" pitchFamily="-106" charset="0"/>
              </a:rPr>
              <a:t>execute</a:t>
            </a:r>
            <a:endParaRPr lang="fr-FR" b="1" dirty="0" smtClean="0">
              <a:solidFill>
                <a:srgbClr val="479B8F"/>
              </a:solidFill>
              <a:latin typeface="Courier New" pitchFamily="-106" charset="0"/>
              <a:ea typeface="ＭＳ Ｐゴシック" pitchFamily="-106" charset="-128"/>
              <a:cs typeface="Courier New" pitchFamily="-106" charset="0"/>
            </a:endParaRPr>
          </a:p>
          <a:p>
            <a:pPr marL="342900" lvl="0" indent="-342900" eaLnBrk="1" hangingPunct="1">
              <a:spcBef>
                <a:spcPts val="600"/>
              </a:spcBef>
            </a:pPr>
            <a:r>
              <a:rPr lang="fr-FR" b="1" dirty="0" smtClean="0">
                <a:solidFill>
                  <a:srgbClr val="262626"/>
                </a:solidFill>
                <a:latin typeface="Courier New" pitchFamily="-106" charset="0"/>
                <a:ea typeface="ＭＳ Ｐゴシック" pitchFamily="-106" charset="-128"/>
                <a:cs typeface="Courier New" pitchFamily="-106" charset="0"/>
              </a:rPr>
              <a:t>}</a:t>
            </a: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Functions</a:t>
            </a:r>
            <a:endParaRPr lang="fr-FR" dirty="0"/>
          </a:p>
        </p:txBody>
      </p:sp>
      <p:sp>
        <p:nvSpPr>
          <p:cNvPr id="3" name="Espace réservé du contenu 2"/>
          <p:cNvSpPr>
            <a:spLocks noGrp="1"/>
          </p:cNvSpPr>
          <p:nvPr>
            <p:ph idx="1"/>
          </p:nvPr>
        </p:nvSpPr>
        <p:spPr/>
        <p:txBody>
          <a:bodyPr/>
          <a:lstStyle/>
          <a:p>
            <a:r>
              <a:rPr lang="en-US" dirty="0" smtClean="0"/>
              <a:t>Called with its </a:t>
            </a:r>
            <a:r>
              <a:rPr lang="en-US" dirty="0"/>
              <a:t>name followed by </a:t>
            </a:r>
            <a:r>
              <a:rPr lang="en-US" dirty="0" smtClean="0"/>
              <a:t>brackets:</a:t>
            </a:r>
          </a:p>
          <a:p>
            <a:pPr algn="ctr">
              <a:buNone/>
            </a:pPr>
            <a:r>
              <a:rPr lang="en-US" b="1" dirty="0" err="1"/>
              <a:t>functionName</a:t>
            </a:r>
            <a:r>
              <a:rPr lang="en-US" b="1" dirty="0" smtClean="0"/>
              <a:t>(</a:t>
            </a:r>
            <a:r>
              <a:rPr lang="en-US" dirty="0" smtClean="0"/>
              <a:t>);</a:t>
            </a:r>
            <a:endParaRPr lang="en-US" b="1" dirty="0" smtClean="0"/>
          </a:p>
          <a:p>
            <a:pPr algn="ctr">
              <a:buNone/>
            </a:pPr>
            <a:r>
              <a:rPr lang="en-US" b="1" dirty="0" err="1" smtClean="0"/>
              <a:t>functionName</a:t>
            </a:r>
            <a:r>
              <a:rPr lang="en-US" b="1" dirty="0" smtClean="0"/>
              <a:t>(arguments</a:t>
            </a:r>
            <a:r>
              <a:rPr lang="en-US" dirty="0" smtClean="0"/>
              <a:t>);</a:t>
            </a:r>
          </a:p>
          <a:p>
            <a:endParaRPr lang="en-US" dirty="0" smtClean="0"/>
          </a:p>
          <a:p>
            <a:r>
              <a:rPr lang="en-US" dirty="0" smtClean="0"/>
              <a:t>Can send back a value with </a:t>
            </a:r>
            <a:r>
              <a:rPr lang="en-US" b="1" dirty="0" smtClean="0"/>
              <a:t>return</a:t>
            </a:r>
            <a:r>
              <a:rPr lang="en-US" dirty="0" smtClean="0"/>
              <a:t> keyword</a:t>
            </a:r>
          </a:p>
          <a:p>
            <a:r>
              <a:rPr lang="en-US" dirty="0" smtClean="0"/>
              <a:t>Returned value can be use by the caller</a:t>
            </a:r>
          </a:p>
          <a:p>
            <a:pPr marL="0" indent="0" algn="ctr">
              <a:buNone/>
            </a:pPr>
            <a:endParaRPr lang="fr-FR" dirty="0"/>
          </a:p>
        </p:txBody>
      </p:sp>
      <p:sp>
        <p:nvSpPr>
          <p:cNvPr id="4" name="Espace réservé du contenu 3"/>
          <p:cNvSpPr>
            <a:spLocks noGrp="1"/>
          </p:cNvSpPr>
          <p:nvPr>
            <p:ph sz="quarter" idx="13"/>
          </p:nvPr>
        </p:nvSpPr>
        <p:spPr/>
        <p:txBody>
          <a:bodyPr/>
          <a:lstStyle/>
          <a:p>
            <a:r>
              <a:rPr lang="fr-FR" dirty="0" err="1"/>
              <a:t>Functions</a:t>
            </a:r>
            <a:r>
              <a:rPr lang="fr-FR" dirty="0"/>
              <a:t> &amp; Scope</a:t>
            </a:r>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Functions</a:t>
            </a:r>
            <a:endParaRPr lang="fr-FR" dirty="0"/>
          </a:p>
        </p:txBody>
      </p:sp>
      <p:sp>
        <p:nvSpPr>
          <p:cNvPr id="3" name="Espace réservé du contenu 2"/>
          <p:cNvSpPr>
            <a:spLocks noGrp="1"/>
          </p:cNvSpPr>
          <p:nvPr>
            <p:ph idx="1"/>
          </p:nvPr>
        </p:nvSpPr>
        <p:spPr/>
        <p:txBody>
          <a:bodyPr/>
          <a:lstStyle/>
          <a:p>
            <a:r>
              <a:rPr lang="fr-FR" dirty="0" err="1" smtClean="0"/>
              <a:t>Example</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a:t>Functions</a:t>
            </a:r>
            <a:r>
              <a:rPr lang="fr-FR" dirty="0"/>
              <a:t> &amp; Scope</a:t>
            </a:r>
          </a:p>
        </p:txBody>
      </p:sp>
      <p:sp>
        <p:nvSpPr>
          <p:cNvPr id="5" name="Rectangle à coins arrondis 4"/>
          <p:cNvSpPr/>
          <p:nvPr/>
        </p:nvSpPr>
        <p:spPr>
          <a:xfrm>
            <a:off x="179388" y="1921396"/>
            <a:ext cx="8785225" cy="302433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lvl="0" indent="-342900" eaLnBrk="1" hangingPunct="1">
              <a:buClr>
                <a:srgbClr val="262626"/>
              </a:buClr>
            </a:pPr>
            <a:r>
              <a:rPr lang="fr-FR" b="1" dirty="0" err="1" smtClean="0">
                <a:solidFill>
                  <a:srgbClr val="0070C0"/>
                </a:solidFill>
                <a:latin typeface="Courier New" pitchFamily="-106" charset="0"/>
                <a:ea typeface="ＭＳ Ｐゴシック" pitchFamily="-106" charset="-128"/>
                <a:cs typeface="Courier New" pitchFamily="-106" charset="0"/>
              </a:rPr>
              <a:t>function</a:t>
            </a:r>
            <a:r>
              <a:rPr lang="fr-FR" b="1" dirty="0" smtClean="0">
                <a:solidFill>
                  <a:srgbClr val="262626"/>
                </a:solidFill>
                <a:latin typeface="Courier New" pitchFamily="-106" charset="0"/>
                <a:ea typeface="ＭＳ Ｐゴシック" pitchFamily="-106" charset="-128"/>
                <a:cs typeface="Courier New" pitchFamily="-106" charset="0"/>
              </a:rPr>
              <a:t> </a:t>
            </a:r>
            <a:r>
              <a:rPr lang="fr-FR" b="1" dirty="0" err="1" smtClean="0">
                <a:solidFill>
                  <a:srgbClr val="262626"/>
                </a:solidFill>
                <a:latin typeface="Courier New" pitchFamily="-106" charset="0"/>
                <a:ea typeface="ＭＳ Ｐゴシック" pitchFamily="-106" charset="-128"/>
                <a:cs typeface="Courier New" pitchFamily="-106" charset="0"/>
              </a:rPr>
              <a:t>howOld</a:t>
            </a:r>
            <a:r>
              <a:rPr lang="fr-FR" b="1" dirty="0" smtClean="0">
                <a:solidFill>
                  <a:srgbClr val="262626"/>
                </a:solidFill>
                <a:latin typeface="Courier New" pitchFamily="-106" charset="0"/>
                <a:ea typeface="ＭＳ Ｐゴシック" pitchFamily="-106" charset="-128"/>
                <a:cs typeface="Courier New" pitchFamily="-106" charset="0"/>
              </a:rPr>
              <a:t>(</a:t>
            </a:r>
            <a:r>
              <a:rPr lang="fr-FR" b="1" dirty="0" err="1" smtClean="0">
                <a:solidFill>
                  <a:srgbClr val="262626"/>
                </a:solidFill>
                <a:latin typeface="Courier New" pitchFamily="-106" charset="0"/>
                <a:ea typeface="ＭＳ Ｐゴシック" pitchFamily="-106" charset="-128"/>
                <a:cs typeface="Courier New" pitchFamily="-106" charset="0"/>
              </a:rPr>
              <a:t>year</a:t>
            </a:r>
            <a:r>
              <a:rPr lang="fr-FR" b="1" dirty="0" smtClean="0">
                <a:solidFill>
                  <a:srgbClr val="262626"/>
                </a:solidFill>
                <a:latin typeface="Courier New" pitchFamily="-106" charset="0"/>
                <a:ea typeface="ＭＳ Ｐゴシック" pitchFamily="-106" charset="-128"/>
                <a:cs typeface="Courier New" pitchFamily="-106" charset="0"/>
              </a:rPr>
              <a:t>){</a:t>
            </a:r>
          </a:p>
          <a:p>
            <a:pPr marL="342900" lvl="0" indent="-342900" eaLnBrk="1" hangingPunct="1">
              <a:buClr>
                <a:srgbClr val="262626"/>
              </a:buClr>
            </a:pPr>
            <a:r>
              <a:rPr lang="fr-FR" b="1" dirty="0" smtClean="0">
                <a:solidFill>
                  <a:srgbClr val="262626"/>
                </a:solidFill>
                <a:latin typeface="Courier New" pitchFamily="-106" charset="0"/>
                <a:ea typeface="ＭＳ Ｐゴシック" pitchFamily="-106" charset="-128"/>
                <a:cs typeface="Courier New" pitchFamily="-106" charset="0"/>
              </a:rPr>
              <a:t>    </a:t>
            </a:r>
            <a:r>
              <a:rPr lang="fr-FR" b="1" dirty="0" smtClean="0">
                <a:solidFill>
                  <a:srgbClr val="0070C0"/>
                </a:solidFill>
                <a:latin typeface="Courier New" pitchFamily="-106" charset="0"/>
                <a:ea typeface="ＭＳ Ｐゴシック" pitchFamily="-106" charset="-128"/>
                <a:cs typeface="Courier New" pitchFamily="-106" charset="0"/>
              </a:rPr>
              <a:t>var</a:t>
            </a:r>
            <a:r>
              <a:rPr lang="fr-FR" b="1" dirty="0" smtClean="0">
                <a:solidFill>
                  <a:srgbClr val="262626"/>
                </a:solidFill>
                <a:latin typeface="Courier New" pitchFamily="-106" charset="0"/>
                <a:ea typeface="ＭＳ Ｐゴシック" pitchFamily="-106" charset="-128"/>
                <a:cs typeface="Courier New" pitchFamily="-106" charset="0"/>
              </a:rPr>
              <a:t> </a:t>
            </a:r>
            <a:r>
              <a:rPr lang="fr-FR" b="1" dirty="0" err="1" smtClean="0">
                <a:solidFill>
                  <a:srgbClr val="262626"/>
                </a:solidFill>
                <a:latin typeface="Courier New" pitchFamily="-106" charset="0"/>
                <a:ea typeface="ＭＳ Ｐゴシック" pitchFamily="-106" charset="-128"/>
                <a:cs typeface="Courier New" pitchFamily="-106" charset="0"/>
              </a:rPr>
              <a:t>currentYear</a:t>
            </a:r>
            <a:r>
              <a:rPr lang="fr-FR" b="1" dirty="0" smtClean="0">
                <a:solidFill>
                  <a:srgbClr val="262626"/>
                </a:solidFill>
                <a:latin typeface="Courier New" pitchFamily="-106" charset="0"/>
                <a:ea typeface="ＭＳ Ｐゴシック" pitchFamily="-106" charset="-128"/>
                <a:cs typeface="Courier New" pitchFamily="-106" charset="0"/>
              </a:rPr>
              <a:t> = </a:t>
            </a:r>
            <a:r>
              <a:rPr lang="fr-FR" b="1" dirty="0">
                <a:solidFill>
                  <a:srgbClr val="0070C0"/>
                </a:solidFill>
                <a:latin typeface="Courier New" pitchFamily="-106" charset="0"/>
                <a:ea typeface="ＭＳ Ｐゴシック" pitchFamily="-106" charset="-128"/>
                <a:cs typeface="Courier New" pitchFamily="-106" charset="0"/>
              </a:rPr>
              <a:t>new</a:t>
            </a:r>
            <a:r>
              <a:rPr lang="fr-FR" b="1" dirty="0" smtClean="0">
                <a:solidFill>
                  <a:schemeClr val="tx2">
                    <a:lumMod val="75000"/>
                  </a:schemeClr>
                </a:solidFill>
                <a:latin typeface="Courier New" pitchFamily="-106" charset="0"/>
                <a:ea typeface="ＭＳ Ｐゴシック" pitchFamily="-106" charset="-128"/>
                <a:cs typeface="Courier New" pitchFamily="-106" charset="0"/>
              </a:rPr>
              <a:t> </a:t>
            </a:r>
            <a:r>
              <a:rPr lang="fr-FR" b="1" dirty="0" smtClean="0">
                <a:solidFill>
                  <a:schemeClr val="tx1"/>
                </a:solidFill>
                <a:latin typeface="Courier New" pitchFamily="-106" charset="0"/>
                <a:ea typeface="ＭＳ Ｐゴシック" pitchFamily="-106" charset="-128"/>
                <a:cs typeface="Courier New" pitchFamily="-106" charset="0"/>
              </a:rPr>
              <a:t>Date().</a:t>
            </a:r>
            <a:r>
              <a:rPr lang="fr-FR" b="1" dirty="0" err="1" smtClean="0">
                <a:solidFill>
                  <a:schemeClr val="tx1"/>
                </a:solidFill>
                <a:latin typeface="Courier New" pitchFamily="-106" charset="0"/>
                <a:ea typeface="ＭＳ Ｐゴシック" pitchFamily="-106" charset="-128"/>
                <a:cs typeface="Courier New" pitchFamily="-106" charset="0"/>
              </a:rPr>
              <a:t>getFullYear</a:t>
            </a:r>
            <a:r>
              <a:rPr lang="fr-FR" b="1" dirty="0" smtClean="0">
                <a:solidFill>
                  <a:schemeClr val="tx1"/>
                </a:solidFill>
                <a:latin typeface="Courier New" pitchFamily="-106" charset="0"/>
                <a:ea typeface="ＭＳ Ｐゴシック" pitchFamily="-106" charset="-128"/>
                <a:cs typeface="Courier New" pitchFamily="-106" charset="0"/>
              </a:rPr>
              <a:t>()</a:t>
            </a:r>
            <a:r>
              <a:rPr lang="fr-FR" b="1" dirty="0" smtClean="0">
                <a:solidFill>
                  <a:srgbClr val="262626"/>
                </a:solidFill>
                <a:latin typeface="Courier New" pitchFamily="-106" charset="0"/>
                <a:ea typeface="ＭＳ Ｐゴシック" pitchFamily="-106" charset="-128"/>
                <a:cs typeface="Courier New" pitchFamily="-106" charset="0"/>
              </a:rPr>
              <a:t>;</a:t>
            </a:r>
          </a:p>
          <a:p>
            <a:pPr marL="342900" lvl="0" indent="-342900" eaLnBrk="1" hangingPunct="1">
              <a:buClr>
                <a:srgbClr val="262626"/>
              </a:buClr>
            </a:pPr>
            <a:r>
              <a:rPr lang="fr-FR" b="1" dirty="0" smtClean="0">
                <a:solidFill>
                  <a:srgbClr val="262626"/>
                </a:solidFill>
                <a:latin typeface="Courier New" pitchFamily="-106" charset="0"/>
                <a:ea typeface="ＭＳ Ｐゴシック" pitchFamily="-106" charset="-128"/>
                <a:cs typeface="Courier New" pitchFamily="-106" charset="0"/>
              </a:rPr>
              <a:t>    </a:t>
            </a:r>
            <a:r>
              <a:rPr lang="fr-FR" b="1" dirty="0" smtClean="0">
                <a:solidFill>
                  <a:srgbClr val="0070C0"/>
                </a:solidFill>
                <a:latin typeface="Courier New" pitchFamily="-106" charset="0"/>
                <a:ea typeface="ＭＳ Ｐゴシック" pitchFamily="-106" charset="-128"/>
                <a:cs typeface="Courier New" pitchFamily="-106" charset="0"/>
              </a:rPr>
              <a:t>return</a:t>
            </a:r>
            <a:r>
              <a:rPr lang="fr-FR" b="1" dirty="0" smtClean="0">
                <a:solidFill>
                  <a:srgbClr val="262626"/>
                </a:solidFill>
                <a:latin typeface="Courier New" pitchFamily="-106" charset="0"/>
                <a:ea typeface="ＭＳ Ｐゴシック" pitchFamily="-106" charset="-128"/>
                <a:cs typeface="Courier New" pitchFamily="-106" charset="0"/>
              </a:rPr>
              <a:t> </a:t>
            </a:r>
            <a:r>
              <a:rPr lang="fr-FR" b="1" dirty="0" err="1" smtClean="0">
                <a:solidFill>
                  <a:srgbClr val="262626"/>
                </a:solidFill>
                <a:latin typeface="Courier New" pitchFamily="-106" charset="0"/>
                <a:ea typeface="ＭＳ Ｐゴシック" pitchFamily="-106" charset="-128"/>
                <a:cs typeface="Courier New" pitchFamily="-106" charset="0"/>
              </a:rPr>
              <a:t>currentYear</a:t>
            </a:r>
            <a:r>
              <a:rPr lang="fr-FR" b="1" dirty="0" smtClean="0">
                <a:solidFill>
                  <a:srgbClr val="262626"/>
                </a:solidFill>
                <a:latin typeface="Courier New" pitchFamily="-106" charset="0"/>
                <a:ea typeface="ＭＳ Ｐゴシック" pitchFamily="-106" charset="-128"/>
                <a:cs typeface="Courier New" pitchFamily="-106" charset="0"/>
              </a:rPr>
              <a:t> - </a:t>
            </a:r>
            <a:r>
              <a:rPr lang="fr-FR" b="1" dirty="0" err="1" smtClean="0">
                <a:solidFill>
                  <a:srgbClr val="262626"/>
                </a:solidFill>
                <a:latin typeface="Courier New" pitchFamily="-106" charset="0"/>
                <a:ea typeface="ＭＳ Ｐゴシック" pitchFamily="-106" charset="-128"/>
                <a:cs typeface="Courier New" pitchFamily="-106" charset="0"/>
              </a:rPr>
              <a:t>year</a:t>
            </a:r>
            <a:r>
              <a:rPr lang="fr-FR" b="1" dirty="0" smtClean="0">
                <a:solidFill>
                  <a:srgbClr val="262626"/>
                </a:solidFill>
                <a:latin typeface="Courier New" pitchFamily="-106" charset="0"/>
                <a:ea typeface="ＭＳ Ｐゴシック" pitchFamily="-106" charset="-128"/>
                <a:cs typeface="Courier New" pitchFamily="-106" charset="0"/>
              </a:rPr>
              <a:t>;</a:t>
            </a:r>
          </a:p>
          <a:p>
            <a:pPr marL="342900" lvl="0" indent="-342900" eaLnBrk="1" hangingPunct="1">
              <a:buClr>
                <a:srgbClr val="262626"/>
              </a:buClr>
            </a:pPr>
            <a:r>
              <a:rPr lang="fr-FR" b="1" dirty="0" smtClean="0">
                <a:solidFill>
                  <a:srgbClr val="262626"/>
                </a:solidFill>
                <a:latin typeface="Courier New" pitchFamily="-106" charset="0"/>
                <a:ea typeface="ＭＳ Ｐゴシック" pitchFamily="-106" charset="-128"/>
                <a:cs typeface="Courier New" pitchFamily="-106" charset="0"/>
              </a:rPr>
              <a:t>}</a:t>
            </a:r>
          </a:p>
          <a:p>
            <a:pPr marL="342900" lvl="0" indent="-342900" eaLnBrk="1" hangingPunct="1">
              <a:buClr>
                <a:srgbClr val="262626"/>
              </a:buClr>
            </a:pPr>
            <a:endParaRPr lang="fr-FR" b="1" dirty="0" smtClean="0">
              <a:solidFill>
                <a:srgbClr val="262626"/>
              </a:solidFill>
              <a:latin typeface="Courier New" pitchFamily="-106" charset="0"/>
              <a:ea typeface="ＭＳ Ｐゴシック" pitchFamily="-106" charset="-128"/>
              <a:cs typeface="Courier New" pitchFamily="-106" charset="0"/>
            </a:endParaRPr>
          </a:p>
          <a:p>
            <a:pPr marL="342900" lvl="0" indent="-342900" eaLnBrk="1" hangingPunct="1">
              <a:buClr>
                <a:srgbClr val="262626"/>
              </a:buClr>
            </a:pPr>
            <a:r>
              <a:rPr lang="fr-FR" b="1" dirty="0" smtClean="0">
                <a:solidFill>
                  <a:srgbClr val="479B8F"/>
                </a:solidFill>
                <a:latin typeface="Courier New" pitchFamily="-106" charset="0"/>
                <a:ea typeface="ＭＳ Ｐゴシック" pitchFamily="-106" charset="-128"/>
                <a:cs typeface="Courier New" pitchFamily="-106" charset="0"/>
              </a:rPr>
              <a:t>// </a:t>
            </a:r>
            <a:r>
              <a:rPr lang="fr-FR" b="1" dirty="0" err="1" smtClean="0">
                <a:solidFill>
                  <a:srgbClr val="479B8F"/>
                </a:solidFill>
                <a:latin typeface="Courier New" pitchFamily="-106" charset="0"/>
                <a:ea typeface="ＭＳ Ｐゴシック" pitchFamily="-106" charset="-128"/>
                <a:cs typeface="Courier New" pitchFamily="-106" charset="0"/>
              </a:rPr>
              <a:t>someValue</a:t>
            </a:r>
            <a:r>
              <a:rPr lang="fr-FR" b="1" dirty="0" smtClean="0">
                <a:solidFill>
                  <a:srgbClr val="479B8F"/>
                </a:solidFill>
                <a:latin typeface="Courier New" pitchFamily="-106" charset="0"/>
                <a:ea typeface="ＭＳ Ｐゴシック" pitchFamily="-106" charset="-128"/>
                <a:cs typeface="Courier New" pitchFamily="-106" charset="0"/>
              </a:rPr>
              <a:t> </a:t>
            </a:r>
            <a:r>
              <a:rPr lang="fr-FR" b="1" dirty="0" err="1" smtClean="0">
                <a:solidFill>
                  <a:srgbClr val="479B8F"/>
                </a:solidFill>
                <a:latin typeface="Courier New" pitchFamily="-106" charset="0"/>
                <a:ea typeface="ＭＳ Ｐゴシック" pitchFamily="-106" charset="-128"/>
                <a:cs typeface="Courier New" pitchFamily="-106" charset="0"/>
              </a:rPr>
              <a:t>will</a:t>
            </a:r>
            <a:r>
              <a:rPr lang="fr-FR" b="1" dirty="0" smtClean="0">
                <a:solidFill>
                  <a:srgbClr val="479B8F"/>
                </a:solidFill>
                <a:latin typeface="Courier New" pitchFamily="-106" charset="0"/>
                <a:ea typeface="ＭＳ Ｐゴシック" pitchFamily="-106" charset="-128"/>
                <a:cs typeface="Courier New" pitchFamily="-106" charset="0"/>
              </a:rPr>
              <a:t> </a:t>
            </a:r>
            <a:r>
              <a:rPr lang="fr-FR" b="1" dirty="0" err="1" smtClean="0">
                <a:solidFill>
                  <a:srgbClr val="479B8F"/>
                </a:solidFill>
                <a:latin typeface="Courier New" pitchFamily="-106" charset="0"/>
                <a:ea typeface="ＭＳ Ｐゴシック" pitchFamily="-106" charset="-128"/>
                <a:cs typeface="Courier New" pitchFamily="-106" charset="0"/>
              </a:rPr>
              <a:t>contain</a:t>
            </a:r>
            <a:r>
              <a:rPr lang="fr-FR" b="1" dirty="0" smtClean="0">
                <a:solidFill>
                  <a:srgbClr val="479B8F"/>
                </a:solidFill>
                <a:latin typeface="Courier New" pitchFamily="-106" charset="0"/>
                <a:ea typeface="ＭＳ Ｐゴシック" pitchFamily="-106" charset="-128"/>
                <a:cs typeface="Courier New" pitchFamily="-106" charset="0"/>
              </a:rPr>
              <a:t> 22 (if </a:t>
            </a:r>
            <a:r>
              <a:rPr lang="fr-FR" b="1" dirty="0" err="1" smtClean="0">
                <a:solidFill>
                  <a:srgbClr val="479B8F"/>
                </a:solidFill>
                <a:latin typeface="Courier New" pitchFamily="-106" charset="0"/>
                <a:ea typeface="ＭＳ Ｐゴシック" pitchFamily="-106" charset="-128"/>
                <a:cs typeface="Courier New" pitchFamily="-106" charset="0"/>
              </a:rPr>
              <a:t>current</a:t>
            </a:r>
            <a:r>
              <a:rPr lang="fr-FR" b="1" dirty="0" smtClean="0">
                <a:solidFill>
                  <a:srgbClr val="479B8F"/>
                </a:solidFill>
                <a:latin typeface="Courier New" pitchFamily="-106" charset="0"/>
                <a:ea typeface="ＭＳ Ｐゴシック" pitchFamily="-106" charset="-128"/>
                <a:cs typeface="Courier New" pitchFamily="-106" charset="0"/>
              </a:rPr>
              <a:t> </a:t>
            </a:r>
            <a:r>
              <a:rPr lang="fr-FR" b="1" dirty="0" err="1" smtClean="0">
                <a:solidFill>
                  <a:srgbClr val="479B8F"/>
                </a:solidFill>
                <a:latin typeface="Courier New" pitchFamily="-106" charset="0"/>
                <a:ea typeface="ＭＳ Ｐゴシック" pitchFamily="-106" charset="-128"/>
                <a:cs typeface="Courier New" pitchFamily="-106" charset="0"/>
              </a:rPr>
              <a:t>year</a:t>
            </a:r>
            <a:r>
              <a:rPr lang="fr-FR" b="1" dirty="0" smtClean="0">
                <a:solidFill>
                  <a:srgbClr val="479B8F"/>
                </a:solidFill>
                <a:latin typeface="Courier New" pitchFamily="-106" charset="0"/>
                <a:ea typeface="ＭＳ Ｐゴシック" pitchFamily="-106" charset="-128"/>
                <a:cs typeface="Courier New" pitchFamily="-106" charset="0"/>
              </a:rPr>
              <a:t> </a:t>
            </a:r>
            <a:r>
              <a:rPr lang="fr-FR" b="1" dirty="0" err="1" smtClean="0">
                <a:solidFill>
                  <a:srgbClr val="479B8F"/>
                </a:solidFill>
                <a:latin typeface="Courier New" pitchFamily="-106" charset="0"/>
                <a:ea typeface="ＭＳ Ｐゴシック" pitchFamily="-106" charset="-128"/>
                <a:cs typeface="Courier New" pitchFamily="-106" charset="0"/>
              </a:rPr>
              <a:t>is</a:t>
            </a:r>
            <a:r>
              <a:rPr lang="fr-FR" b="1" dirty="0" smtClean="0">
                <a:solidFill>
                  <a:srgbClr val="479B8F"/>
                </a:solidFill>
                <a:latin typeface="Courier New" pitchFamily="-106" charset="0"/>
                <a:ea typeface="ＭＳ Ｐゴシック" pitchFamily="-106" charset="-128"/>
                <a:cs typeface="Courier New" pitchFamily="-106" charset="0"/>
              </a:rPr>
              <a:t> 2012)</a:t>
            </a:r>
          </a:p>
          <a:p>
            <a:pPr marL="342900" lvl="0" indent="-342900" eaLnBrk="1" hangingPunct="1">
              <a:buClr>
                <a:srgbClr val="262626"/>
              </a:buClr>
            </a:pPr>
            <a:r>
              <a:rPr lang="fr-FR" b="1" dirty="0" smtClean="0">
                <a:solidFill>
                  <a:srgbClr val="0070C0"/>
                </a:solidFill>
                <a:latin typeface="Courier New" pitchFamily="-106" charset="0"/>
                <a:ea typeface="ＭＳ Ｐゴシック" pitchFamily="-106" charset="-128"/>
                <a:cs typeface="Courier New" pitchFamily="-106" charset="0"/>
              </a:rPr>
              <a:t>var </a:t>
            </a:r>
            <a:r>
              <a:rPr lang="fr-FR" b="1" dirty="0" err="1" smtClean="0">
                <a:solidFill>
                  <a:srgbClr val="262626"/>
                </a:solidFill>
                <a:latin typeface="Courier New" pitchFamily="-106" charset="0"/>
                <a:ea typeface="ＭＳ Ｐゴシック" pitchFamily="-106" charset="-128"/>
                <a:cs typeface="Courier New" pitchFamily="-106" charset="0"/>
              </a:rPr>
              <a:t>someValue</a:t>
            </a:r>
            <a:r>
              <a:rPr lang="fr-FR" b="1" dirty="0" smtClean="0">
                <a:solidFill>
                  <a:srgbClr val="262626"/>
                </a:solidFill>
                <a:latin typeface="Courier New" pitchFamily="-106" charset="0"/>
                <a:ea typeface="ＭＳ Ｐゴシック" pitchFamily="-106" charset="-128"/>
                <a:cs typeface="Courier New" pitchFamily="-106" charset="0"/>
              </a:rPr>
              <a:t> = </a:t>
            </a:r>
            <a:r>
              <a:rPr lang="fr-FR" b="1" dirty="0" err="1" smtClean="0">
                <a:solidFill>
                  <a:srgbClr val="262626"/>
                </a:solidFill>
                <a:latin typeface="Courier New" pitchFamily="-106" charset="0"/>
                <a:ea typeface="ＭＳ Ｐゴシック" pitchFamily="-106" charset="-128"/>
                <a:cs typeface="Courier New" pitchFamily="-106" charset="0"/>
              </a:rPr>
              <a:t>howOld</a:t>
            </a:r>
            <a:r>
              <a:rPr lang="fr-FR" b="1" dirty="0" smtClean="0">
                <a:solidFill>
                  <a:srgbClr val="262626"/>
                </a:solidFill>
                <a:latin typeface="Courier New" pitchFamily="-106" charset="0"/>
                <a:ea typeface="ＭＳ Ｐゴシック" pitchFamily="-106" charset="-128"/>
                <a:cs typeface="Courier New" pitchFamily="-106" charset="0"/>
              </a:rPr>
              <a:t>(</a:t>
            </a:r>
            <a:r>
              <a:rPr lang="fr-FR" b="1" dirty="0" smtClean="0">
                <a:solidFill>
                  <a:srgbClr val="00B050"/>
                </a:solidFill>
                <a:latin typeface="Courier New" pitchFamily="-106" charset="0"/>
                <a:ea typeface="ＭＳ Ｐゴシック" pitchFamily="-106" charset="-128"/>
                <a:cs typeface="Courier New" pitchFamily="-106" charset="0"/>
              </a:rPr>
              <a:t>1990</a:t>
            </a:r>
            <a:r>
              <a:rPr lang="fr-FR" b="1" dirty="0" smtClean="0">
                <a:solidFill>
                  <a:srgbClr val="262626"/>
                </a:solidFill>
                <a:latin typeface="Courier New" pitchFamily="-106" charset="0"/>
                <a:ea typeface="ＭＳ Ｐゴシック" pitchFamily="-106" charset="-128"/>
                <a:cs typeface="Courier New" pitchFamily="-106" charset="0"/>
              </a:rPr>
              <a:t>); </a:t>
            </a:r>
          </a:p>
          <a:p>
            <a:pPr marL="342900" lvl="0" indent="-342900" eaLnBrk="1" hangingPunct="1">
              <a:buClr>
                <a:srgbClr val="262626"/>
              </a:buClr>
            </a:pPr>
            <a:endParaRPr lang="fr-FR" b="1" dirty="0" smtClean="0">
              <a:solidFill>
                <a:srgbClr val="479B8F"/>
              </a:solidFill>
              <a:latin typeface="Courier New" pitchFamily="-106" charset="0"/>
              <a:ea typeface="ＭＳ Ｐゴシック" pitchFamily="-106" charset="-128"/>
              <a:cs typeface="Courier New" pitchFamily="-106" charset="0"/>
            </a:endParaRPr>
          </a:p>
          <a:p>
            <a:pPr marL="342900" lvl="0" indent="-342900" eaLnBrk="1" hangingPunct="1">
              <a:buClr>
                <a:srgbClr val="262626"/>
              </a:buClr>
            </a:pPr>
            <a:r>
              <a:rPr lang="fr-FR" b="1" dirty="0" smtClean="0">
                <a:solidFill>
                  <a:srgbClr val="479B8F"/>
                </a:solidFill>
                <a:latin typeface="Courier New" pitchFamily="-106" charset="0"/>
                <a:ea typeface="ＭＳ Ｐゴシック" pitchFamily="-106" charset="-128"/>
                <a:cs typeface="Courier New" pitchFamily="-106" charset="0"/>
              </a:rPr>
              <a:t>// Will display Bryan </a:t>
            </a:r>
            <a:r>
              <a:rPr lang="fr-FR" b="1" dirty="0" err="1" smtClean="0">
                <a:solidFill>
                  <a:srgbClr val="479B8F"/>
                </a:solidFill>
                <a:latin typeface="Courier New" pitchFamily="-106" charset="0"/>
                <a:ea typeface="ＭＳ Ｐゴシック" pitchFamily="-106" charset="-128"/>
                <a:cs typeface="Courier New" pitchFamily="-106" charset="0"/>
              </a:rPr>
              <a:t>is</a:t>
            </a:r>
            <a:r>
              <a:rPr lang="fr-FR" b="1" dirty="0" smtClean="0">
                <a:solidFill>
                  <a:srgbClr val="479B8F"/>
                </a:solidFill>
                <a:latin typeface="Courier New" pitchFamily="-106" charset="0"/>
                <a:ea typeface="ＭＳ Ｐゴシック" pitchFamily="-106" charset="-128"/>
                <a:cs typeface="Courier New" pitchFamily="-106" charset="0"/>
              </a:rPr>
              <a:t> 42 </a:t>
            </a:r>
            <a:r>
              <a:rPr lang="fr-FR" b="1" dirty="0" err="1" smtClean="0">
                <a:solidFill>
                  <a:srgbClr val="479B8F"/>
                </a:solidFill>
                <a:latin typeface="Courier New" pitchFamily="-106" charset="0"/>
                <a:ea typeface="ＭＳ Ｐゴシック" pitchFamily="-106" charset="-128"/>
                <a:cs typeface="Courier New" pitchFamily="-106" charset="0"/>
              </a:rPr>
              <a:t>years</a:t>
            </a:r>
            <a:r>
              <a:rPr lang="fr-FR" b="1" dirty="0" smtClean="0">
                <a:solidFill>
                  <a:srgbClr val="479B8F"/>
                </a:solidFill>
                <a:latin typeface="Courier New" pitchFamily="-106" charset="0"/>
                <a:ea typeface="ＭＳ Ｐゴシック" pitchFamily="-106" charset="-128"/>
                <a:cs typeface="Courier New" pitchFamily="-106" charset="0"/>
              </a:rPr>
              <a:t> </a:t>
            </a:r>
            <a:r>
              <a:rPr lang="fr-FR" b="1" dirty="0" err="1" smtClean="0">
                <a:solidFill>
                  <a:srgbClr val="479B8F"/>
                </a:solidFill>
                <a:latin typeface="Courier New" pitchFamily="-106" charset="0"/>
                <a:ea typeface="ＭＳ Ｐゴシック" pitchFamily="-106" charset="-128"/>
                <a:cs typeface="Courier New" pitchFamily="-106" charset="0"/>
              </a:rPr>
              <a:t>old</a:t>
            </a:r>
            <a:r>
              <a:rPr lang="fr-FR" b="1" dirty="0">
                <a:solidFill>
                  <a:srgbClr val="479B8F"/>
                </a:solidFill>
                <a:latin typeface="Courier New" pitchFamily="-106" charset="0"/>
                <a:ea typeface="ＭＳ Ｐゴシック" pitchFamily="-106" charset="-128"/>
                <a:cs typeface="Courier New" pitchFamily="-106" charset="0"/>
              </a:rPr>
              <a:t> (if </a:t>
            </a:r>
            <a:r>
              <a:rPr lang="fr-FR" b="1" dirty="0" smtClean="0">
                <a:solidFill>
                  <a:srgbClr val="479B8F"/>
                </a:solidFill>
                <a:latin typeface="Courier New" pitchFamily="-106" charset="0"/>
                <a:ea typeface="ＭＳ Ｐゴシック" pitchFamily="-106" charset="-128"/>
                <a:cs typeface="Courier New" pitchFamily="-106" charset="0"/>
              </a:rPr>
              <a:t>2012</a:t>
            </a:r>
            <a:r>
              <a:rPr lang="fr-FR" b="1" dirty="0">
                <a:solidFill>
                  <a:srgbClr val="479B8F"/>
                </a:solidFill>
                <a:latin typeface="Courier New" pitchFamily="-106" charset="0"/>
                <a:ea typeface="ＭＳ Ｐゴシック" pitchFamily="-106" charset="-128"/>
                <a:cs typeface="Courier New" pitchFamily="-106" charset="0"/>
              </a:rPr>
              <a:t>)</a:t>
            </a:r>
            <a:endParaRPr lang="fr-FR" b="1" dirty="0" smtClean="0">
              <a:solidFill>
                <a:srgbClr val="479B8F"/>
              </a:solidFill>
              <a:latin typeface="Courier New" pitchFamily="-106" charset="0"/>
              <a:ea typeface="ＭＳ Ｐゴシック" pitchFamily="-106" charset="-128"/>
              <a:cs typeface="Courier New" pitchFamily="-106" charset="0"/>
            </a:endParaRPr>
          </a:p>
          <a:p>
            <a:pPr marL="342900" lvl="0" indent="-342900" eaLnBrk="1" hangingPunct="1">
              <a:buClr>
                <a:srgbClr val="262626"/>
              </a:buClr>
            </a:pPr>
            <a:r>
              <a:rPr lang="fr-FR" b="1" dirty="0" err="1" smtClean="0">
                <a:solidFill>
                  <a:srgbClr val="262626"/>
                </a:solidFill>
                <a:latin typeface="Courier New" pitchFamily="-106" charset="0"/>
                <a:ea typeface="ＭＳ Ｐゴシック" pitchFamily="-106" charset="-128"/>
                <a:cs typeface="Courier New" pitchFamily="-106" charset="0"/>
              </a:rPr>
              <a:t>console.log</a:t>
            </a:r>
            <a:r>
              <a:rPr lang="fr-FR" b="1" dirty="0" smtClean="0">
                <a:solidFill>
                  <a:srgbClr val="262626"/>
                </a:solidFill>
                <a:latin typeface="Courier New" pitchFamily="-106" charset="0"/>
                <a:ea typeface="ＭＳ Ｐゴシック" pitchFamily="-106" charset="-128"/>
                <a:cs typeface="Courier New" pitchFamily="-106" charset="0"/>
              </a:rPr>
              <a:t>(</a:t>
            </a:r>
            <a:r>
              <a:rPr lang="fr-FR" b="1" dirty="0" smtClean="0">
                <a:solidFill>
                  <a:srgbClr val="808080"/>
                </a:solidFill>
                <a:latin typeface="Courier New" pitchFamily="-106" charset="0"/>
                <a:ea typeface="ＭＳ Ｐゴシック" pitchFamily="-106" charset="-128"/>
                <a:cs typeface="Courier New" pitchFamily="-106" charset="0"/>
              </a:rPr>
              <a:t>"</a:t>
            </a:r>
            <a:r>
              <a:rPr lang="fr-FR" b="1" dirty="0" smtClean="0">
                <a:solidFill>
                  <a:srgbClr val="00B050"/>
                </a:solidFill>
                <a:latin typeface="Courier New" pitchFamily="-106" charset="0"/>
                <a:ea typeface="ＭＳ Ｐゴシック" pitchFamily="-106" charset="-128"/>
                <a:cs typeface="Courier New" pitchFamily="-106" charset="0"/>
              </a:rPr>
              <a:t>Bryan </a:t>
            </a:r>
            <a:r>
              <a:rPr lang="fr-FR" b="1" dirty="0" err="1" smtClean="0">
                <a:solidFill>
                  <a:srgbClr val="00B050"/>
                </a:solidFill>
                <a:latin typeface="Courier New" pitchFamily="-106" charset="0"/>
                <a:ea typeface="ＭＳ Ｐゴシック" pitchFamily="-106" charset="-128"/>
                <a:cs typeface="Courier New" pitchFamily="-106" charset="0"/>
              </a:rPr>
              <a:t>is</a:t>
            </a:r>
            <a:r>
              <a:rPr lang="fr-FR" b="1" dirty="0" smtClean="0">
                <a:solidFill>
                  <a:srgbClr val="00B050"/>
                </a:solidFill>
                <a:latin typeface="Courier New" pitchFamily="-106" charset="0"/>
                <a:ea typeface="ＭＳ Ｐゴシック" pitchFamily="-106" charset="-128"/>
                <a:cs typeface="Courier New" pitchFamily="-106" charset="0"/>
              </a:rPr>
              <a:t> </a:t>
            </a:r>
            <a:r>
              <a:rPr lang="fr-FR" b="1" dirty="0" smtClean="0">
                <a:solidFill>
                  <a:srgbClr val="808080"/>
                </a:solidFill>
                <a:latin typeface="Courier New" pitchFamily="-106" charset="0"/>
                <a:ea typeface="ＭＳ Ｐゴシック" pitchFamily="-106" charset="-128"/>
                <a:cs typeface="Courier New" pitchFamily="-106" charset="0"/>
              </a:rPr>
              <a:t>"</a:t>
            </a:r>
            <a:r>
              <a:rPr lang="fr-FR" b="1" dirty="0" smtClean="0">
                <a:solidFill>
                  <a:srgbClr val="262626"/>
                </a:solidFill>
                <a:latin typeface="Courier New" pitchFamily="-106" charset="0"/>
                <a:ea typeface="ＭＳ Ｐゴシック" pitchFamily="-106" charset="-128"/>
                <a:cs typeface="Courier New" pitchFamily="-106" charset="0"/>
              </a:rPr>
              <a:t> + </a:t>
            </a:r>
            <a:r>
              <a:rPr lang="fr-FR" b="1" dirty="0" err="1" smtClean="0">
                <a:solidFill>
                  <a:srgbClr val="262626"/>
                </a:solidFill>
                <a:latin typeface="Courier New" pitchFamily="-106" charset="0"/>
                <a:ea typeface="ＭＳ Ｐゴシック" pitchFamily="-106" charset="-128"/>
                <a:cs typeface="Courier New" pitchFamily="-106" charset="0"/>
              </a:rPr>
              <a:t>howOld</a:t>
            </a:r>
            <a:r>
              <a:rPr lang="fr-FR" b="1" dirty="0" smtClean="0">
                <a:solidFill>
                  <a:srgbClr val="262626"/>
                </a:solidFill>
                <a:latin typeface="Courier New" pitchFamily="-106" charset="0"/>
                <a:ea typeface="ＭＳ Ｐゴシック" pitchFamily="-106" charset="-128"/>
                <a:cs typeface="Courier New" pitchFamily="-106" charset="0"/>
              </a:rPr>
              <a:t>(</a:t>
            </a:r>
            <a:r>
              <a:rPr lang="fr-FR" b="1" dirty="0" smtClean="0">
                <a:solidFill>
                  <a:srgbClr val="00B050"/>
                </a:solidFill>
                <a:latin typeface="Courier New" pitchFamily="-106" charset="0"/>
                <a:ea typeface="ＭＳ Ｐゴシック" pitchFamily="-106" charset="-128"/>
                <a:cs typeface="Courier New" pitchFamily="-106" charset="0"/>
              </a:rPr>
              <a:t>1970</a:t>
            </a:r>
            <a:r>
              <a:rPr lang="fr-FR" b="1" dirty="0" smtClean="0">
                <a:solidFill>
                  <a:srgbClr val="262626"/>
                </a:solidFill>
                <a:latin typeface="Courier New" pitchFamily="-106" charset="0"/>
                <a:ea typeface="ＭＳ Ｐゴシック" pitchFamily="-106" charset="-128"/>
                <a:cs typeface="Courier New" pitchFamily="-106" charset="0"/>
              </a:rPr>
              <a:t>) + </a:t>
            </a:r>
            <a:r>
              <a:rPr lang="fr-FR" b="1" dirty="0" smtClean="0">
                <a:solidFill>
                  <a:srgbClr val="00B050"/>
                </a:solidFill>
                <a:latin typeface="Courier New" pitchFamily="-106" charset="0"/>
                <a:ea typeface="ＭＳ Ｐゴシック" pitchFamily="-106" charset="-128"/>
                <a:cs typeface="Courier New" pitchFamily="-106" charset="0"/>
              </a:rPr>
              <a:t>" </a:t>
            </a:r>
            <a:r>
              <a:rPr lang="fr-FR" b="1" dirty="0" err="1" smtClean="0">
                <a:solidFill>
                  <a:srgbClr val="00B050"/>
                </a:solidFill>
                <a:latin typeface="Courier New" pitchFamily="-106" charset="0"/>
                <a:ea typeface="ＭＳ Ｐゴシック" pitchFamily="-106" charset="-128"/>
                <a:cs typeface="Courier New" pitchFamily="-106" charset="0"/>
              </a:rPr>
              <a:t>years</a:t>
            </a:r>
            <a:r>
              <a:rPr lang="fr-FR" b="1" dirty="0" smtClean="0">
                <a:solidFill>
                  <a:srgbClr val="00B050"/>
                </a:solidFill>
                <a:latin typeface="Courier New" pitchFamily="-106" charset="0"/>
                <a:ea typeface="ＭＳ Ｐゴシック" pitchFamily="-106" charset="-128"/>
                <a:cs typeface="Courier New" pitchFamily="-106" charset="0"/>
              </a:rPr>
              <a:t> </a:t>
            </a:r>
            <a:r>
              <a:rPr lang="fr-FR" b="1" dirty="0" err="1" smtClean="0">
                <a:solidFill>
                  <a:srgbClr val="00B050"/>
                </a:solidFill>
                <a:latin typeface="Courier New" pitchFamily="-106" charset="0"/>
                <a:ea typeface="ＭＳ Ｐゴシック" pitchFamily="-106" charset="-128"/>
                <a:cs typeface="Courier New" pitchFamily="-106" charset="0"/>
              </a:rPr>
              <a:t>old</a:t>
            </a:r>
            <a:r>
              <a:rPr lang="fr-FR" b="1" dirty="0" smtClean="0">
                <a:solidFill>
                  <a:srgbClr val="00B050"/>
                </a:solidFill>
                <a:latin typeface="Courier New" pitchFamily="-106" charset="0"/>
                <a:ea typeface="ＭＳ Ｐゴシック" pitchFamily="-106" charset="-128"/>
                <a:cs typeface="Courier New" pitchFamily="-106" charset="0"/>
              </a:rPr>
              <a:t>"</a:t>
            </a:r>
            <a:r>
              <a:rPr lang="fr-FR" b="1" dirty="0" smtClean="0">
                <a:solidFill>
                  <a:srgbClr val="262626"/>
                </a:solidFill>
                <a:latin typeface="Courier New" pitchFamily="-106" charset="0"/>
                <a:ea typeface="ＭＳ Ｐゴシック" pitchFamily="-106" charset="-128"/>
                <a:cs typeface="Courier New" pitchFamily="-106" charset="0"/>
              </a:rPr>
              <a:t>);</a:t>
            </a: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Variable scope</a:t>
            </a:r>
            <a:endParaRPr lang="fr-FR" dirty="0"/>
          </a:p>
        </p:txBody>
      </p:sp>
      <p:sp>
        <p:nvSpPr>
          <p:cNvPr id="3" name="Espace réservé du contenu 2"/>
          <p:cNvSpPr>
            <a:spLocks noGrp="1"/>
          </p:cNvSpPr>
          <p:nvPr>
            <p:ph idx="1"/>
          </p:nvPr>
        </p:nvSpPr>
        <p:spPr/>
        <p:txBody>
          <a:bodyPr/>
          <a:lstStyle/>
          <a:p>
            <a:r>
              <a:rPr lang="en-US" dirty="0" smtClean="0"/>
              <a:t>Local:</a:t>
            </a:r>
          </a:p>
          <a:p>
            <a:pPr lvl="1">
              <a:spcAft>
                <a:spcPts val="1200"/>
              </a:spcAft>
            </a:pPr>
            <a:r>
              <a:rPr lang="en-US" dirty="0" smtClean="0"/>
              <a:t>Reachable only in the function where it's defined</a:t>
            </a:r>
          </a:p>
          <a:p>
            <a:r>
              <a:rPr lang="en-US" dirty="0" smtClean="0"/>
              <a:t>Global:</a:t>
            </a:r>
          </a:p>
          <a:p>
            <a:pPr lvl="1">
              <a:spcAft>
                <a:spcPts val="1200"/>
              </a:spcAft>
            </a:pPr>
            <a:r>
              <a:rPr lang="en-US" dirty="0" smtClean="0"/>
              <a:t>Reachable in the whole document</a:t>
            </a:r>
          </a:p>
          <a:p>
            <a:r>
              <a:rPr lang="en-US" dirty="0" smtClean="0"/>
              <a:t>function = scope</a:t>
            </a:r>
          </a:p>
          <a:p>
            <a:pPr lvl="1"/>
            <a:r>
              <a:rPr lang="en-US" dirty="0" smtClean="0"/>
              <a:t>Explicit declaration inside function = local variable</a:t>
            </a:r>
          </a:p>
          <a:p>
            <a:pPr lvl="1"/>
            <a:r>
              <a:rPr lang="en-US" dirty="0" smtClean="0"/>
              <a:t>Implicit declaration = global variable</a:t>
            </a:r>
          </a:p>
          <a:p>
            <a:endParaRPr lang="fr-FR" dirty="0"/>
          </a:p>
        </p:txBody>
      </p:sp>
      <p:sp>
        <p:nvSpPr>
          <p:cNvPr id="4" name="Espace réservé du contenu 3"/>
          <p:cNvSpPr>
            <a:spLocks noGrp="1"/>
          </p:cNvSpPr>
          <p:nvPr>
            <p:ph sz="quarter" idx="13"/>
          </p:nvPr>
        </p:nvSpPr>
        <p:spPr/>
        <p:txBody>
          <a:bodyPr/>
          <a:lstStyle/>
          <a:p>
            <a:r>
              <a:rPr lang="fr-FR" dirty="0" err="1"/>
              <a:t>Functions</a:t>
            </a:r>
            <a:r>
              <a:rPr lang="fr-FR" dirty="0"/>
              <a:t> &amp; Scope</a:t>
            </a:r>
          </a:p>
        </p:txBody>
      </p:sp>
      <p:pic>
        <p:nvPicPr>
          <p:cNvPr id="6"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Variable scope</a:t>
            </a:r>
            <a:endParaRPr lang="fr-FR" dirty="0"/>
          </a:p>
        </p:txBody>
      </p:sp>
      <p:sp>
        <p:nvSpPr>
          <p:cNvPr id="3" name="Espace réservé du contenu 2"/>
          <p:cNvSpPr>
            <a:spLocks noGrp="1"/>
          </p:cNvSpPr>
          <p:nvPr>
            <p:ph idx="1"/>
          </p:nvPr>
        </p:nvSpPr>
        <p:spPr/>
        <p:txBody>
          <a:bodyPr/>
          <a:lstStyle/>
          <a:p>
            <a:r>
              <a:rPr lang="en-US" dirty="0" smtClean="0"/>
              <a:t>Variables declared with </a:t>
            </a:r>
            <a:r>
              <a:rPr lang="en-US" b="1" dirty="0" err="1" smtClean="0"/>
              <a:t>var</a:t>
            </a:r>
            <a:r>
              <a:rPr lang="en-US" dirty="0" smtClean="0"/>
              <a:t> keyword inside a function are local variables of the function</a:t>
            </a:r>
          </a:p>
          <a:p>
            <a:r>
              <a:rPr lang="en-US" b="1" dirty="0" smtClean="0"/>
              <a:t>Otherwise</a:t>
            </a:r>
            <a:r>
              <a:rPr lang="en-US" dirty="0" smtClean="0"/>
              <a:t>, without </a:t>
            </a:r>
            <a:r>
              <a:rPr lang="en-US" b="1" dirty="0" err="1" smtClean="0"/>
              <a:t>var</a:t>
            </a:r>
            <a:r>
              <a:rPr lang="en-US" dirty="0" smtClean="0"/>
              <a:t> keyword, they are considered as global variables</a:t>
            </a:r>
          </a:p>
          <a:p>
            <a:endParaRPr lang="fr-FR" dirty="0" smtClean="0"/>
          </a:p>
          <a:p>
            <a:r>
              <a:rPr lang="en-US" dirty="0" smtClean="0"/>
              <a:t>Declared variable outside function </a:t>
            </a:r>
            <a:r>
              <a:rPr lang="en-US" dirty="0" smtClean="0">
                <a:sym typeface="Wingdings" pitchFamily="-106" charset="2"/>
              </a:rPr>
              <a:t>are also global variables</a:t>
            </a:r>
            <a:endParaRPr lang="fr-FR" dirty="0"/>
          </a:p>
        </p:txBody>
      </p:sp>
      <p:sp>
        <p:nvSpPr>
          <p:cNvPr id="4" name="Espace réservé du contenu 3"/>
          <p:cNvSpPr>
            <a:spLocks noGrp="1"/>
          </p:cNvSpPr>
          <p:nvPr>
            <p:ph sz="quarter" idx="13"/>
          </p:nvPr>
        </p:nvSpPr>
        <p:spPr/>
        <p:txBody>
          <a:bodyPr/>
          <a:lstStyle/>
          <a:p>
            <a:r>
              <a:rPr lang="fr-FR" dirty="0" err="1"/>
              <a:t>Functions</a:t>
            </a:r>
            <a:r>
              <a:rPr lang="fr-FR" dirty="0"/>
              <a:t> &amp; Scope</a:t>
            </a:r>
          </a:p>
        </p:txBody>
      </p:sp>
      <p:pic>
        <p:nvPicPr>
          <p:cNvPr id="6"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a:xfrm>
            <a:off x="179512" y="265212"/>
            <a:ext cx="8785225" cy="482453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262626"/>
                </a:solidFill>
                <a:latin typeface="Courier New" pitchFamily="-106" charset="0"/>
                <a:cs typeface="Courier New" pitchFamily="-106" charset="0"/>
              </a:rPr>
              <a:t>        </a:t>
            </a:r>
            <a:r>
              <a:rPr lang="fr-FR" b="1" dirty="0" smtClean="0">
                <a:solidFill>
                  <a:srgbClr val="0070C0"/>
                </a:solidFill>
                <a:latin typeface="Courier New" pitchFamily="-106" charset="0"/>
                <a:cs typeface="Courier New" pitchFamily="-106" charset="0"/>
              </a:rPr>
              <a:t>var</a:t>
            </a:r>
            <a:r>
              <a:rPr lang="fr-FR" b="1" dirty="0" smtClean="0">
                <a:solidFill>
                  <a:srgbClr val="262626"/>
                </a:solidFill>
                <a:latin typeface="Courier New" pitchFamily="-106" charset="0"/>
                <a:cs typeface="Courier New" pitchFamily="-106" charset="0"/>
              </a:rPr>
              <a:t> </a:t>
            </a:r>
            <a:r>
              <a:rPr lang="fr-FR" b="1" dirty="0" err="1" smtClean="0">
                <a:solidFill>
                  <a:srgbClr val="262626"/>
                </a:solidFill>
                <a:latin typeface="Courier New" pitchFamily="-106" charset="0"/>
                <a:cs typeface="Courier New" pitchFamily="-106" charset="0"/>
              </a:rPr>
              <a:t>myVar</a:t>
            </a:r>
            <a:r>
              <a:rPr lang="fr-FR" b="1" dirty="0" smtClean="0">
                <a:solidFill>
                  <a:srgbClr val="262626"/>
                </a:solidFill>
                <a:latin typeface="Courier New" pitchFamily="-106" charset="0"/>
                <a:cs typeface="Courier New" pitchFamily="-106" charset="0"/>
              </a:rPr>
              <a:t> = </a:t>
            </a:r>
            <a:r>
              <a:rPr lang="fr-FR" b="1" dirty="0" smtClean="0">
                <a:solidFill>
                  <a:srgbClr val="808080"/>
                </a:solidFill>
                <a:latin typeface="Courier New" pitchFamily="-106" charset="0"/>
                <a:cs typeface="Courier New" pitchFamily="-106" charset="0"/>
              </a:rPr>
              <a:t>"</a:t>
            </a:r>
            <a:r>
              <a:rPr lang="fr-FR" b="1" dirty="0" smtClean="0">
                <a:solidFill>
                  <a:srgbClr val="00B050"/>
                </a:solidFill>
                <a:latin typeface="Courier New" pitchFamily="-106" charset="0"/>
                <a:cs typeface="Courier New" pitchFamily="-106" charset="0"/>
              </a:rPr>
              <a:t>I </a:t>
            </a:r>
            <a:r>
              <a:rPr lang="fr-FR" b="1" dirty="0" err="1" smtClean="0">
                <a:solidFill>
                  <a:srgbClr val="00B050"/>
                </a:solidFill>
                <a:latin typeface="Courier New" pitchFamily="-106" charset="0"/>
                <a:cs typeface="Courier New" pitchFamily="-106" charset="0"/>
              </a:rPr>
              <a:t>am</a:t>
            </a:r>
            <a:r>
              <a:rPr lang="fr-FR" b="1" dirty="0" smtClean="0">
                <a:solidFill>
                  <a:srgbClr val="00B050"/>
                </a:solidFill>
                <a:latin typeface="Courier New" pitchFamily="-106" charset="0"/>
                <a:cs typeface="Courier New" pitchFamily="-106" charset="0"/>
              </a:rPr>
              <a:t> global\n</a:t>
            </a:r>
            <a:r>
              <a:rPr lang="fr-FR" b="1" dirty="0" smtClean="0">
                <a:solidFill>
                  <a:srgbClr val="808080"/>
                </a:solidFill>
                <a:latin typeface="Courier New" pitchFamily="-106" charset="0"/>
                <a:cs typeface="Courier New" pitchFamily="-106" charset="0"/>
              </a:rPr>
              <a:t>"</a:t>
            </a:r>
            <a:r>
              <a:rPr lang="fr-FR" b="1" dirty="0" smtClean="0">
                <a:solidFill>
                  <a:srgbClr val="000000"/>
                </a:solidFill>
                <a:latin typeface="Courier New" pitchFamily="-106" charset="0"/>
                <a:cs typeface="Courier New" pitchFamily="-106" charset="0"/>
              </a:rPr>
              <a:t>;</a:t>
            </a:r>
          </a:p>
          <a:p>
            <a:r>
              <a:rPr lang="fr-FR" b="1" dirty="0" smtClean="0">
                <a:solidFill>
                  <a:srgbClr val="262626"/>
                </a:solidFill>
                <a:latin typeface="Courier New" pitchFamily="-106" charset="0"/>
                <a:cs typeface="Courier New" pitchFamily="-106" charset="0"/>
              </a:rPr>
              <a:t>    </a:t>
            </a:r>
          </a:p>
          <a:p>
            <a:r>
              <a:rPr lang="fr-FR" b="1" dirty="0" smtClean="0">
                <a:solidFill>
                  <a:srgbClr val="262626"/>
                </a:solidFill>
                <a:latin typeface="Courier New" pitchFamily="-106" charset="0"/>
                <a:cs typeface="Courier New" pitchFamily="-106" charset="0"/>
              </a:rPr>
              <a:t>        </a:t>
            </a:r>
            <a:r>
              <a:rPr lang="fr-FR" b="1" dirty="0" err="1" smtClean="0">
                <a:solidFill>
                  <a:srgbClr val="0070C0"/>
                </a:solidFill>
                <a:latin typeface="Courier New" pitchFamily="-106" charset="0"/>
                <a:cs typeface="Courier New" pitchFamily="-106" charset="0"/>
              </a:rPr>
              <a:t>function</a:t>
            </a:r>
            <a:r>
              <a:rPr lang="fr-FR" b="1" dirty="0" smtClean="0">
                <a:solidFill>
                  <a:srgbClr val="262626"/>
                </a:solidFill>
                <a:latin typeface="Courier New" pitchFamily="-106" charset="0"/>
                <a:cs typeface="Courier New" pitchFamily="-106" charset="0"/>
              </a:rPr>
              <a:t> </a:t>
            </a:r>
            <a:r>
              <a:rPr lang="fr-FR" b="1" dirty="0" err="1" smtClean="0">
                <a:solidFill>
                  <a:srgbClr val="262626"/>
                </a:solidFill>
                <a:latin typeface="Courier New" pitchFamily="-106" charset="0"/>
                <a:cs typeface="Courier New" pitchFamily="-106" charset="0"/>
              </a:rPr>
              <a:t>writeGlobal</a:t>
            </a:r>
            <a:r>
              <a:rPr lang="fr-FR" b="1" dirty="0" smtClean="0">
                <a:solidFill>
                  <a:srgbClr val="262626"/>
                </a:solidFill>
                <a:latin typeface="Courier New" pitchFamily="-106" charset="0"/>
                <a:cs typeface="Courier New" pitchFamily="-106" charset="0"/>
              </a:rPr>
              <a:t>(){</a:t>
            </a:r>
          </a:p>
          <a:p>
            <a:r>
              <a:rPr lang="fr-FR" b="1" dirty="0" smtClean="0">
                <a:solidFill>
                  <a:srgbClr val="262626"/>
                </a:solidFill>
                <a:latin typeface="Courier New" pitchFamily="-106" charset="0"/>
                <a:cs typeface="Courier New" pitchFamily="-106" charset="0"/>
              </a:rPr>
              <a:t>            </a:t>
            </a:r>
            <a:r>
              <a:rPr lang="fr-FR" b="1" dirty="0" err="1" smtClean="0">
                <a:solidFill>
                  <a:srgbClr val="262626"/>
                </a:solidFill>
                <a:latin typeface="Courier New" pitchFamily="-106" charset="0"/>
                <a:cs typeface="Courier New" pitchFamily="-106" charset="0"/>
              </a:rPr>
              <a:t>console.log</a:t>
            </a:r>
            <a:r>
              <a:rPr lang="fr-FR" b="1" dirty="0" smtClean="0">
                <a:solidFill>
                  <a:srgbClr val="262626"/>
                </a:solidFill>
                <a:latin typeface="Courier New" pitchFamily="-106" charset="0"/>
                <a:cs typeface="Courier New" pitchFamily="-106" charset="0"/>
              </a:rPr>
              <a:t>(</a:t>
            </a:r>
            <a:r>
              <a:rPr lang="fr-FR" b="1" dirty="0" err="1" smtClean="0">
                <a:solidFill>
                  <a:srgbClr val="262626"/>
                </a:solidFill>
                <a:latin typeface="Courier New" pitchFamily="-106" charset="0"/>
                <a:cs typeface="Courier New" pitchFamily="-106" charset="0"/>
              </a:rPr>
              <a:t>myVar</a:t>
            </a:r>
            <a:r>
              <a:rPr lang="fr-FR" b="1" dirty="0" smtClean="0">
                <a:solidFill>
                  <a:srgbClr val="262626"/>
                </a:solidFill>
                <a:latin typeface="Courier New" pitchFamily="-106" charset="0"/>
                <a:cs typeface="Courier New" pitchFamily="-106" charset="0"/>
              </a:rPr>
              <a:t>);</a:t>
            </a:r>
          </a:p>
          <a:p>
            <a:r>
              <a:rPr lang="fr-FR" b="1" dirty="0" smtClean="0">
                <a:solidFill>
                  <a:srgbClr val="262626"/>
                </a:solidFill>
                <a:latin typeface="Courier New" pitchFamily="-106" charset="0"/>
                <a:cs typeface="Courier New" pitchFamily="-106" charset="0"/>
              </a:rPr>
              <a:t>        }</a:t>
            </a:r>
          </a:p>
          <a:p>
            <a:endParaRPr lang="fr-FR" b="1" dirty="0" smtClean="0">
              <a:solidFill>
                <a:srgbClr val="262626"/>
              </a:solidFill>
              <a:latin typeface="Courier New" pitchFamily="-106" charset="0"/>
              <a:cs typeface="Courier New" pitchFamily="-106" charset="0"/>
            </a:endParaRPr>
          </a:p>
          <a:p>
            <a:r>
              <a:rPr lang="fr-FR" b="1" dirty="0" smtClean="0">
                <a:solidFill>
                  <a:srgbClr val="262626"/>
                </a:solidFill>
                <a:latin typeface="Courier New" pitchFamily="-106" charset="0"/>
                <a:cs typeface="Courier New" pitchFamily="-106" charset="0"/>
              </a:rPr>
              <a:t>        </a:t>
            </a:r>
            <a:r>
              <a:rPr lang="fr-FR" b="1" dirty="0" err="1" smtClean="0">
                <a:solidFill>
                  <a:srgbClr val="0070C0"/>
                </a:solidFill>
                <a:latin typeface="Courier New" pitchFamily="-106" charset="0"/>
                <a:cs typeface="Courier New" pitchFamily="-106" charset="0"/>
              </a:rPr>
              <a:t>function</a:t>
            </a:r>
            <a:r>
              <a:rPr lang="fr-FR" b="1" dirty="0" smtClean="0">
                <a:solidFill>
                  <a:srgbClr val="262626"/>
                </a:solidFill>
                <a:latin typeface="Courier New" pitchFamily="-106" charset="0"/>
                <a:cs typeface="Courier New" pitchFamily="-106" charset="0"/>
              </a:rPr>
              <a:t> </a:t>
            </a:r>
            <a:r>
              <a:rPr lang="fr-FR" b="1" dirty="0" err="1" smtClean="0">
                <a:solidFill>
                  <a:srgbClr val="262626"/>
                </a:solidFill>
                <a:latin typeface="Courier New" pitchFamily="-106" charset="0"/>
                <a:cs typeface="Courier New" pitchFamily="-106" charset="0"/>
              </a:rPr>
              <a:t>setGlobal_writeLocal</a:t>
            </a:r>
            <a:r>
              <a:rPr lang="fr-FR" b="1" dirty="0" smtClean="0">
                <a:solidFill>
                  <a:srgbClr val="262626"/>
                </a:solidFill>
                <a:latin typeface="Courier New" pitchFamily="-106" charset="0"/>
                <a:cs typeface="Courier New" pitchFamily="-106" charset="0"/>
              </a:rPr>
              <a:t>(</a:t>
            </a:r>
            <a:r>
              <a:rPr lang="fr-FR" b="1" dirty="0" err="1" smtClean="0">
                <a:solidFill>
                  <a:srgbClr val="262626"/>
                </a:solidFill>
                <a:latin typeface="Courier New" pitchFamily="-106" charset="0"/>
                <a:cs typeface="Courier New" pitchFamily="-106" charset="0"/>
              </a:rPr>
              <a:t>newValue</a:t>
            </a:r>
            <a:r>
              <a:rPr lang="fr-FR" b="1" dirty="0" smtClean="0">
                <a:solidFill>
                  <a:srgbClr val="262626"/>
                </a:solidFill>
                <a:latin typeface="Courier New" pitchFamily="-106" charset="0"/>
                <a:cs typeface="Courier New" pitchFamily="-106" charset="0"/>
              </a:rPr>
              <a:t>){</a:t>
            </a:r>
          </a:p>
          <a:p>
            <a:r>
              <a:rPr lang="fr-FR" b="1" dirty="0" smtClean="0">
                <a:solidFill>
                  <a:srgbClr val="262626"/>
                </a:solidFill>
                <a:latin typeface="Courier New" pitchFamily="-106" charset="0"/>
                <a:cs typeface="Courier New" pitchFamily="-106" charset="0"/>
              </a:rPr>
              <a:t>            </a:t>
            </a:r>
            <a:r>
              <a:rPr lang="fr-FR" b="1" dirty="0" err="1" smtClean="0">
                <a:solidFill>
                  <a:srgbClr val="262626"/>
                </a:solidFill>
                <a:latin typeface="Courier New" pitchFamily="-106" charset="0"/>
                <a:cs typeface="Courier New" pitchFamily="-106" charset="0"/>
              </a:rPr>
              <a:t>myVar</a:t>
            </a:r>
            <a:r>
              <a:rPr lang="fr-FR" b="1" dirty="0" smtClean="0">
                <a:solidFill>
                  <a:srgbClr val="262626"/>
                </a:solidFill>
                <a:latin typeface="Courier New" pitchFamily="-106" charset="0"/>
                <a:cs typeface="Courier New" pitchFamily="-106" charset="0"/>
              </a:rPr>
              <a:t> = </a:t>
            </a:r>
            <a:r>
              <a:rPr lang="fr-FR" b="1" dirty="0" err="1" smtClean="0">
                <a:solidFill>
                  <a:srgbClr val="262626"/>
                </a:solidFill>
                <a:latin typeface="Courier New" pitchFamily="-106" charset="0"/>
                <a:cs typeface="Courier New" pitchFamily="-106" charset="0"/>
              </a:rPr>
              <a:t>newValue</a:t>
            </a:r>
            <a:r>
              <a:rPr lang="fr-FR" b="1" dirty="0" smtClean="0">
                <a:solidFill>
                  <a:srgbClr val="262626"/>
                </a:solidFill>
                <a:latin typeface="Courier New" pitchFamily="-106" charset="0"/>
                <a:cs typeface="Courier New" pitchFamily="-106" charset="0"/>
              </a:rPr>
              <a:t>;</a:t>
            </a:r>
          </a:p>
          <a:p>
            <a:r>
              <a:rPr lang="fr-FR" b="1" dirty="0" smtClean="0">
                <a:solidFill>
                  <a:srgbClr val="0070C0"/>
                </a:solidFill>
                <a:latin typeface="Courier New" pitchFamily="-106" charset="0"/>
                <a:cs typeface="Courier New" pitchFamily="-106" charset="0"/>
              </a:rPr>
              <a:t>            var</a:t>
            </a:r>
            <a:r>
              <a:rPr lang="fr-FR" b="1" dirty="0" smtClean="0">
                <a:solidFill>
                  <a:srgbClr val="262626"/>
                </a:solidFill>
                <a:latin typeface="Courier New" pitchFamily="-106" charset="0"/>
                <a:cs typeface="Courier New" pitchFamily="-106" charset="0"/>
              </a:rPr>
              <a:t> </a:t>
            </a:r>
            <a:r>
              <a:rPr lang="fr-FR" b="1" dirty="0" err="1" smtClean="0">
                <a:solidFill>
                  <a:srgbClr val="262626"/>
                </a:solidFill>
                <a:latin typeface="Courier New" pitchFamily="-106" charset="0"/>
                <a:cs typeface="Courier New" pitchFamily="-106" charset="0"/>
              </a:rPr>
              <a:t>myVar</a:t>
            </a:r>
            <a:r>
              <a:rPr lang="fr-FR" b="1" dirty="0" smtClean="0">
                <a:solidFill>
                  <a:srgbClr val="262626"/>
                </a:solidFill>
                <a:latin typeface="Courier New" pitchFamily="-106" charset="0"/>
                <a:cs typeface="Courier New" pitchFamily="-106" charset="0"/>
              </a:rPr>
              <a:t> = </a:t>
            </a:r>
            <a:r>
              <a:rPr lang="fr-FR" b="1" dirty="0" smtClean="0">
                <a:solidFill>
                  <a:srgbClr val="808080"/>
                </a:solidFill>
                <a:latin typeface="Courier New" pitchFamily="-106" charset="0"/>
                <a:cs typeface="Courier New" pitchFamily="-106" charset="0"/>
              </a:rPr>
              <a:t>"</a:t>
            </a:r>
            <a:r>
              <a:rPr lang="fr-FR" b="1" dirty="0" smtClean="0">
                <a:solidFill>
                  <a:srgbClr val="00B050"/>
                </a:solidFill>
                <a:latin typeface="Courier New" pitchFamily="-106" charset="0"/>
                <a:cs typeface="Courier New" pitchFamily="-106" charset="0"/>
              </a:rPr>
              <a:t>I </a:t>
            </a:r>
            <a:r>
              <a:rPr lang="fr-FR" b="1" dirty="0" err="1" smtClean="0">
                <a:solidFill>
                  <a:srgbClr val="00B050"/>
                </a:solidFill>
                <a:latin typeface="Courier New" pitchFamily="-106" charset="0"/>
                <a:cs typeface="Courier New" pitchFamily="-106" charset="0"/>
              </a:rPr>
              <a:t>am</a:t>
            </a:r>
            <a:r>
              <a:rPr lang="fr-FR" b="1" dirty="0" smtClean="0">
                <a:solidFill>
                  <a:srgbClr val="00B050"/>
                </a:solidFill>
                <a:latin typeface="Courier New" pitchFamily="-106" charset="0"/>
                <a:cs typeface="Courier New" pitchFamily="-106" charset="0"/>
              </a:rPr>
              <a:t> local\n</a:t>
            </a:r>
            <a:r>
              <a:rPr lang="fr-FR" b="1" dirty="0" smtClean="0">
                <a:solidFill>
                  <a:srgbClr val="808080"/>
                </a:solidFill>
                <a:latin typeface="Courier New" pitchFamily="-106" charset="0"/>
                <a:cs typeface="Courier New" pitchFamily="-106" charset="0"/>
              </a:rPr>
              <a:t>"</a:t>
            </a:r>
            <a:r>
              <a:rPr lang="fr-FR" b="1" dirty="0" smtClean="0">
                <a:solidFill>
                  <a:srgbClr val="262626"/>
                </a:solidFill>
                <a:latin typeface="Courier New" pitchFamily="-106" charset="0"/>
                <a:cs typeface="Courier New" pitchFamily="-106" charset="0"/>
              </a:rPr>
              <a:t>;</a:t>
            </a:r>
          </a:p>
          <a:p>
            <a:r>
              <a:rPr lang="fr-FR" b="1" dirty="0" smtClean="0">
                <a:solidFill>
                  <a:srgbClr val="262626"/>
                </a:solidFill>
                <a:latin typeface="Courier New" pitchFamily="-106" charset="0"/>
                <a:cs typeface="Courier New" pitchFamily="-106" charset="0"/>
              </a:rPr>
              <a:t>            </a:t>
            </a:r>
            <a:r>
              <a:rPr lang="fr-FR" b="1" dirty="0" err="1" smtClean="0">
                <a:solidFill>
                  <a:srgbClr val="262626"/>
                </a:solidFill>
                <a:latin typeface="Courier New" pitchFamily="-106" charset="0"/>
                <a:cs typeface="Courier New" pitchFamily="-106" charset="0"/>
              </a:rPr>
              <a:t>console.log</a:t>
            </a:r>
            <a:r>
              <a:rPr lang="fr-FR" b="1" dirty="0" smtClean="0">
                <a:solidFill>
                  <a:srgbClr val="262626"/>
                </a:solidFill>
                <a:latin typeface="Courier New" pitchFamily="-106" charset="0"/>
                <a:cs typeface="Courier New" pitchFamily="-106" charset="0"/>
              </a:rPr>
              <a:t>(</a:t>
            </a:r>
            <a:r>
              <a:rPr lang="fr-FR" b="1" dirty="0" err="1" smtClean="0">
                <a:solidFill>
                  <a:srgbClr val="262626"/>
                </a:solidFill>
                <a:latin typeface="Courier New" pitchFamily="-106" charset="0"/>
                <a:cs typeface="Courier New" pitchFamily="-106" charset="0"/>
              </a:rPr>
              <a:t>myVar</a:t>
            </a:r>
            <a:r>
              <a:rPr lang="fr-FR" b="1" dirty="0" smtClean="0">
                <a:solidFill>
                  <a:srgbClr val="262626"/>
                </a:solidFill>
                <a:latin typeface="Courier New" pitchFamily="-106" charset="0"/>
                <a:cs typeface="Courier New" pitchFamily="-106" charset="0"/>
              </a:rPr>
              <a:t>);</a:t>
            </a:r>
          </a:p>
          <a:p>
            <a:r>
              <a:rPr lang="fr-FR" b="1" dirty="0" smtClean="0">
                <a:solidFill>
                  <a:srgbClr val="262626"/>
                </a:solidFill>
                <a:latin typeface="Courier New" pitchFamily="-106" charset="0"/>
                <a:cs typeface="Courier New" pitchFamily="-106" charset="0"/>
              </a:rPr>
              <a:t>        }</a:t>
            </a:r>
          </a:p>
          <a:p>
            <a:r>
              <a:rPr lang="fr-FR" b="1" dirty="0" smtClean="0">
                <a:solidFill>
                  <a:srgbClr val="262626"/>
                </a:solidFill>
                <a:latin typeface="Courier New" pitchFamily="-106" charset="0"/>
                <a:cs typeface="Courier New" pitchFamily="-106" charset="0"/>
              </a:rPr>
              <a:t>    </a:t>
            </a:r>
            <a:endParaRPr lang="fr-FR" b="1" dirty="0" smtClean="0">
              <a:solidFill>
                <a:srgbClr val="479B8F"/>
              </a:solidFill>
              <a:latin typeface="Courier New" pitchFamily="-106" charset="0"/>
              <a:cs typeface="Courier New" pitchFamily="-106" charset="0"/>
            </a:endParaRPr>
          </a:p>
          <a:p>
            <a:pPr marL="342900" indent="-342900"/>
            <a:r>
              <a:rPr lang="fr-FR" b="1" dirty="0" smtClean="0">
                <a:solidFill>
                  <a:srgbClr val="262626"/>
                </a:solidFill>
                <a:latin typeface="Courier New" pitchFamily="-106" charset="0"/>
                <a:cs typeface="Courier New" pitchFamily="-106" charset="0"/>
              </a:rPr>
              <a:t>        </a:t>
            </a:r>
            <a:r>
              <a:rPr lang="fr-FR" b="1" dirty="0" err="1" smtClean="0">
                <a:solidFill>
                  <a:srgbClr val="262626"/>
                </a:solidFill>
                <a:latin typeface="Courier New" pitchFamily="-106" charset="0"/>
                <a:cs typeface="Courier New" pitchFamily="-106" charset="0"/>
              </a:rPr>
              <a:t>writeGlobal</a:t>
            </a:r>
            <a:r>
              <a:rPr lang="fr-FR" b="1" dirty="0" smtClean="0">
                <a:solidFill>
                  <a:srgbClr val="262626"/>
                </a:solidFill>
                <a:latin typeface="Courier New" pitchFamily="-106" charset="0"/>
                <a:cs typeface="Courier New" pitchFamily="-106" charset="0"/>
              </a:rPr>
              <a:t>(); </a:t>
            </a:r>
            <a:endParaRPr lang="fr-FR" b="1" dirty="0">
              <a:solidFill>
                <a:srgbClr val="262626"/>
              </a:solidFill>
              <a:latin typeface="Courier New" pitchFamily="-106" charset="0"/>
              <a:cs typeface="Courier New" pitchFamily="-106" charset="0"/>
            </a:endParaRPr>
          </a:p>
          <a:p>
            <a:pPr marL="342900" indent="-342900"/>
            <a:r>
              <a:rPr lang="fr-FR" b="1" dirty="0" smtClean="0">
                <a:solidFill>
                  <a:srgbClr val="262626"/>
                </a:solidFill>
                <a:latin typeface="Courier New" pitchFamily="-106" charset="0"/>
                <a:cs typeface="Courier New" pitchFamily="-106" charset="0"/>
              </a:rPr>
              <a:t>        </a:t>
            </a:r>
            <a:r>
              <a:rPr lang="fr-FR" b="1" dirty="0" err="1" smtClean="0">
                <a:solidFill>
                  <a:srgbClr val="262626"/>
                </a:solidFill>
                <a:latin typeface="Courier New" pitchFamily="-106" charset="0"/>
                <a:cs typeface="Courier New" pitchFamily="-106" charset="0"/>
              </a:rPr>
              <a:t>setGlobal_writeLocal</a:t>
            </a:r>
            <a:r>
              <a:rPr lang="fr-FR" b="1" dirty="0" smtClean="0">
                <a:solidFill>
                  <a:srgbClr val="262626"/>
                </a:solidFill>
                <a:latin typeface="Courier New" pitchFamily="-106" charset="0"/>
                <a:cs typeface="Courier New" pitchFamily="-106" charset="0"/>
              </a:rPr>
              <a:t>(</a:t>
            </a:r>
            <a:r>
              <a:rPr lang="fr-FR" b="1" dirty="0" smtClean="0">
                <a:solidFill>
                  <a:srgbClr val="808080"/>
                </a:solidFill>
                <a:latin typeface="Courier New" pitchFamily="-106" charset="0"/>
                <a:cs typeface="Courier New" pitchFamily="-106" charset="0"/>
              </a:rPr>
              <a:t>"</a:t>
            </a:r>
            <a:r>
              <a:rPr lang="fr-FR" b="1" dirty="0" smtClean="0">
                <a:solidFill>
                  <a:srgbClr val="00B050"/>
                </a:solidFill>
                <a:latin typeface="Courier New" pitchFamily="-106" charset="0"/>
                <a:cs typeface="Courier New" pitchFamily="-106" charset="0"/>
              </a:rPr>
              <a:t>I </a:t>
            </a:r>
            <a:r>
              <a:rPr lang="fr-FR" b="1" dirty="0" err="1" smtClean="0">
                <a:solidFill>
                  <a:srgbClr val="00B050"/>
                </a:solidFill>
                <a:latin typeface="Courier New" pitchFamily="-106" charset="0"/>
                <a:cs typeface="Courier New" pitchFamily="-106" charset="0"/>
              </a:rPr>
              <a:t>am</a:t>
            </a:r>
            <a:r>
              <a:rPr lang="fr-FR" b="1" dirty="0" smtClean="0">
                <a:solidFill>
                  <a:srgbClr val="00B050"/>
                </a:solidFill>
                <a:latin typeface="Courier New" pitchFamily="-106" charset="0"/>
                <a:cs typeface="Courier New" pitchFamily="-106" charset="0"/>
              </a:rPr>
              <a:t> </a:t>
            </a:r>
            <a:r>
              <a:rPr lang="fr-FR" b="1" dirty="0" err="1" smtClean="0">
                <a:solidFill>
                  <a:srgbClr val="00B050"/>
                </a:solidFill>
                <a:latin typeface="Courier New" pitchFamily="-106" charset="0"/>
                <a:cs typeface="Courier New" pitchFamily="-106" charset="0"/>
              </a:rPr>
              <a:t>still</a:t>
            </a:r>
            <a:r>
              <a:rPr lang="fr-FR" b="1" dirty="0" smtClean="0">
                <a:solidFill>
                  <a:srgbClr val="00B050"/>
                </a:solidFill>
                <a:latin typeface="Courier New" pitchFamily="-106" charset="0"/>
                <a:cs typeface="Courier New" pitchFamily="-106" charset="0"/>
              </a:rPr>
              <a:t> global\n</a:t>
            </a:r>
            <a:r>
              <a:rPr lang="fr-FR" b="1" dirty="0" smtClean="0">
                <a:solidFill>
                  <a:srgbClr val="808080"/>
                </a:solidFill>
                <a:latin typeface="Courier New" pitchFamily="-106" charset="0"/>
                <a:cs typeface="Courier New" pitchFamily="-106" charset="0"/>
              </a:rPr>
              <a:t>"</a:t>
            </a:r>
            <a:r>
              <a:rPr lang="fr-FR" b="1" dirty="0" smtClean="0">
                <a:solidFill>
                  <a:srgbClr val="262626"/>
                </a:solidFill>
                <a:latin typeface="Courier New" pitchFamily="-106" charset="0"/>
                <a:cs typeface="Courier New" pitchFamily="-106" charset="0"/>
              </a:rPr>
              <a:t>);</a:t>
            </a:r>
            <a:endParaRPr lang="fr-FR" b="1" dirty="0" smtClean="0">
              <a:solidFill>
                <a:srgbClr val="479B8F"/>
              </a:solidFill>
              <a:latin typeface="Courier New" pitchFamily="-106" charset="0"/>
              <a:cs typeface="Courier New" pitchFamily="-106" charset="0"/>
            </a:endParaRPr>
          </a:p>
          <a:p>
            <a:pPr marL="342900" indent="-342900"/>
            <a:r>
              <a:rPr lang="fr-FR" b="1" dirty="0" smtClean="0">
                <a:solidFill>
                  <a:srgbClr val="262626"/>
                </a:solidFill>
                <a:latin typeface="Courier New" pitchFamily="-106" charset="0"/>
                <a:cs typeface="Courier New" pitchFamily="-106" charset="0"/>
              </a:rPr>
              <a:t>        </a:t>
            </a:r>
            <a:r>
              <a:rPr lang="fr-FR" b="1" dirty="0" err="1" smtClean="0">
                <a:solidFill>
                  <a:srgbClr val="262626"/>
                </a:solidFill>
                <a:latin typeface="Courier New" pitchFamily="-106" charset="0"/>
                <a:cs typeface="Courier New" pitchFamily="-106" charset="0"/>
              </a:rPr>
              <a:t>writeGlobal</a:t>
            </a:r>
            <a:r>
              <a:rPr lang="fr-FR" b="1" dirty="0" smtClean="0">
                <a:solidFill>
                  <a:srgbClr val="262626"/>
                </a:solidFill>
                <a:latin typeface="Courier New" pitchFamily="-106" charset="0"/>
                <a:cs typeface="Courier New" pitchFamily="-106" charset="0"/>
              </a:rPr>
              <a:t>();</a:t>
            </a:r>
          </a:p>
          <a:p>
            <a:pPr marL="342900" indent="-342900"/>
            <a:endParaRPr lang="fr-FR" b="1" dirty="0" smtClean="0">
              <a:solidFill>
                <a:srgbClr val="262626"/>
              </a:solidFill>
              <a:latin typeface="Courier New" pitchFamily="-106" charset="0"/>
              <a:cs typeface="Courier New" pitchFamily="-106" charset="0"/>
            </a:endParaRPr>
          </a:p>
          <a:p>
            <a:pPr marL="342900" indent="-342900"/>
            <a:r>
              <a:rPr lang="fr-FR" b="1" dirty="0">
                <a:solidFill>
                  <a:srgbClr val="262626"/>
                </a:solidFill>
                <a:latin typeface="Courier New" pitchFamily="-106" charset="0"/>
                <a:cs typeface="Courier New" pitchFamily="-106" charset="0"/>
              </a:rPr>
              <a:t> </a:t>
            </a:r>
            <a:r>
              <a:rPr lang="fr-FR" b="1" dirty="0" smtClean="0">
                <a:solidFill>
                  <a:srgbClr val="262626"/>
                </a:solidFill>
                <a:latin typeface="Courier New" pitchFamily="-106" charset="0"/>
                <a:cs typeface="Courier New" pitchFamily="-106" charset="0"/>
              </a:rPr>
              <a:t>       </a:t>
            </a:r>
            <a:r>
              <a:rPr lang="fr-FR" b="1" dirty="0">
                <a:solidFill>
                  <a:srgbClr val="479B8F"/>
                </a:solidFill>
                <a:latin typeface="Courier New" pitchFamily="-106" charset="0"/>
                <a:ea typeface="ＭＳ Ｐゴシック" pitchFamily="-106" charset="-128"/>
                <a:cs typeface="Courier New" pitchFamily="-106" charset="0"/>
              </a:rPr>
              <a:t>// </a:t>
            </a:r>
            <a:r>
              <a:rPr lang="fr-FR" b="1" dirty="0" err="1">
                <a:solidFill>
                  <a:srgbClr val="479B8F"/>
                </a:solidFill>
                <a:latin typeface="Courier New" pitchFamily="-106" charset="0"/>
                <a:ea typeface="ＭＳ Ｐゴシック" pitchFamily="-106" charset="-128"/>
                <a:cs typeface="Courier New" pitchFamily="-106" charset="0"/>
              </a:rPr>
              <a:t>What</a:t>
            </a:r>
            <a:r>
              <a:rPr lang="fr-FR" b="1" dirty="0">
                <a:solidFill>
                  <a:srgbClr val="479B8F"/>
                </a:solidFill>
                <a:latin typeface="Courier New" pitchFamily="-106" charset="0"/>
                <a:ea typeface="ＭＳ Ｐゴシック" pitchFamily="-106" charset="-128"/>
                <a:cs typeface="Courier New" pitchFamily="-106" charset="0"/>
              </a:rPr>
              <a:t> </a:t>
            </a:r>
            <a:r>
              <a:rPr lang="fr-FR" b="1" dirty="0" smtClean="0">
                <a:solidFill>
                  <a:srgbClr val="479B8F"/>
                </a:solidFill>
                <a:latin typeface="Courier New" pitchFamily="-106" charset="0"/>
                <a:ea typeface="ＭＳ Ｐゴシック" pitchFamily="-106" charset="-128"/>
                <a:cs typeface="Courier New" pitchFamily="-106" charset="0"/>
              </a:rPr>
              <a:t>displays </a:t>
            </a:r>
            <a:r>
              <a:rPr lang="fr-FR" b="1" dirty="0">
                <a:solidFill>
                  <a:srgbClr val="479B8F"/>
                </a:solidFill>
                <a:latin typeface="Courier New" pitchFamily="-106" charset="0"/>
                <a:ea typeface="ＭＳ Ｐゴシック" pitchFamily="-106" charset="-128"/>
                <a:cs typeface="Courier New" pitchFamily="-106" charset="0"/>
              </a:rPr>
              <a:t>the console ?</a:t>
            </a:r>
          </a:p>
        </p:txBody>
      </p:sp>
      <p:cxnSp>
        <p:nvCxnSpPr>
          <p:cNvPr id="9" name="Connecteur droit 8"/>
          <p:cNvCxnSpPr/>
          <p:nvPr/>
        </p:nvCxnSpPr>
        <p:spPr>
          <a:xfrm>
            <a:off x="1043608" y="265212"/>
            <a:ext cx="0" cy="4824536"/>
          </a:xfrm>
          <a:prstGeom prst="line">
            <a:avLst/>
          </a:prstGeom>
        </p:spPr>
        <p:style>
          <a:lnRef idx="2">
            <a:schemeClr val="dk1"/>
          </a:lnRef>
          <a:fillRef idx="0">
            <a:schemeClr val="dk1"/>
          </a:fillRef>
          <a:effectRef idx="1">
            <a:schemeClr val="dk1"/>
          </a:effectRef>
          <a:fontRef idx="minor">
            <a:schemeClr val="tx1"/>
          </a:fontRef>
        </p:style>
      </p:cxnSp>
      <p:sp>
        <p:nvSpPr>
          <p:cNvPr id="10" name="ZoneTexte 9"/>
          <p:cNvSpPr txBox="1"/>
          <p:nvPr/>
        </p:nvSpPr>
        <p:spPr>
          <a:xfrm rot="16200000">
            <a:off x="-1621558" y="2353444"/>
            <a:ext cx="4536504" cy="646331"/>
          </a:xfrm>
          <a:prstGeom prst="rect">
            <a:avLst/>
          </a:prstGeom>
          <a:noFill/>
        </p:spPr>
        <p:txBody>
          <a:bodyPr wrap="square" rtlCol="0">
            <a:spAutoFit/>
          </a:bodyPr>
          <a:lstStyle/>
          <a:p>
            <a:pPr algn="ctr"/>
            <a:r>
              <a:rPr lang="fr-FR" sz="3600" b="1" dirty="0" smtClean="0">
                <a:latin typeface="+mj-lt"/>
              </a:rPr>
              <a:t>Quizz</a:t>
            </a:r>
            <a:endParaRPr lang="fr-FR" sz="3600" b="1" dirty="0">
              <a:latin typeface="+mj-l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Variable scope</a:t>
            </a:r>
            <a:endParaRPr lang="en-US"/>
          </a:p>
        </p:txBody>
      </p:sp>
      <p:sp>
        <p:nvSpPr>
          <p:cNvPr id="3" name="Espace réservé du contenu 2"/>
          <p:cNvSpPr>
            <a:spLocks noGrp="1"/>
          </p:cNvSpPr>
          <p:nvPr>
            <p:ph idx="1"/>
          </p:nvPr>
        </p:nvSpPr>
        <p:spPr/>
        <p:txBody>
          <a:bodyPr/>
          <a:lstStyle/>
          <a:p>
            <a:r>
              <a:rPr lang="en-US" dirty="0" smtClean="0"/>
              <a:t>Be careful: </a:t>
            </a:r>
          </a:p>
          <a:p>
            <a:pPr lvl="1"/>
            <a:r>
              <a:rPr lang="en-US" dirty="0" smtClean="0"/>
              <a:t>Variable declarations with </a:t>
            </a:r>
            <a:r>
              <a:rPr lang="en-US" b="1" dirty="0" err="1" smtClean="0"/>
              <a:t>var</a:t>
            </a:r>
            <a:r>
              <a:rPr lang="en-US" b="1" dirty="0" smtClean="0"/>
              <a:t> </a:t>
            </a:r>
            <a:r>
              <a:rPr lang="en-US" dirty="0" smtClean="0"/>
              <a:t>are always interpreted before the function execution</a:t>
            </a:r>
            <a:endParaRPr lang="en-US" dirty="0"/>
          </a:p>
        </p:txBody>
      </p:sp>
      <p:sp>
        <p:nvSpPr>
          <p:cNvPr id="4" name="Espace réservé du contenu 3"/>
          <p:cNvSpPr>
            <a:spLocks noGrp="1"/>
          </p:cNvSpPr>
          <p:nvPr>
            <p:ph sz="quarter" idx="13"/>
          </p:nvPr>
        </p:nvSpPr>
        <p:spPr/>
        <p:txBody>
          <a:bodyPr/>
          <a:lstStyle/>
          <a:p>
            <a:r>
              <a:rPr lang="fr-FR" dirty="0" err="1"/>
              <a:t>Functions</a:t>
            </a:r>
            <a:r>
              <a:rPr lang="fr-FR" dirty="0"/>
              <a:t> &amp; Scope</a:t>
            </a:r>
          </a:p>
        </p:txBody>
      </p:sp>
      <p:pic>
        <p:nvPicPr>
          <p:cNvPr id="6" name="Picture 5" descr="Screen Shot 2012-07-17 at 8.32.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3217540"/>
            <a:ext cx="4822506" cy="1756440"/>
          </a:xfrm>
          <a:prstGeom prst="rect">
            <a:avLst/>
          </a:prstGeom>
          <a:ln>
            <a:solidFill>
              <a:srgbClr val="000000"/>
            </a:solidFill>
          </a:ln>
        </p:spPr>
      </p:pic>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882586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Function Expressions</a:t>
            </a:r>
            <a:endParaRPr lang="en-US" dirty="0"/>
          </a:p>
        </p:txBody>
      </p:sp>
      <p:sp>
        <p:nvSpPr>
          <p:cNvPr id="3" name="Espace réservé du contenu 2"/>
          <p:cNvSpPr>
            <a:spLocks noGrp="1"/>
          </p:cNvSpPr>
          <p:nvPr>
            <p:ph idx="1"/>
          </p:nvPr>
        </p:nvSpPr>
        <p:spPr/>
        <p:txBody>
          <a:bodyPr/>
          <a:lstStyle/>
          <a:p>
            <a:r>
              <a:rPr lang="en-US" dirty="0" smtClean="0"/>
              <a:t>JavaScript supports also function expressions</a:t>
            </a:r>
          </a:p>
          <a:p>
            <a:pPr lvl="1"/>
            <a:r>
              <a:rPr lang="en-US" dirty="0" smtClean="0"/>
              <a:t>Functions with or without name (anonymous)</a:t>
            </a:r>
          </a:p>
          <a:p>
            <a:pPr lvl="1"/>
            <a:r>
              <a:rPr lang="en-US" dirty="0" smtClean="0"/>
              <a:t>Can be used to contain functionality for short-term use</a:t>
            </a:r>
            <a:endParaRPr lang="en-US" dirty="0"/>
          </a:p>
        </p:txBody>
      </p:sp>
      <p:sp>
        <p:nvSpPr>
          <p:cNvPr id="4" name="Espace réservé du contenu 3"/>
          <p:cNvSpPr>
            <a:spLocks noGrp="1"/>
          </p:cNvSpPr>
          <p:nvPr>
            <p:ph sz="quarter" idx="13"/>
          </p:nvPr>
        </p:nvSpPr>
        <p:spPr/>
        <p:txBody>
          <a:bodyPr/>
          <a:lstStyle/>
          <a:p>
            <a:r>
              <a:rPr lang="fr-FR" dirty="0" err="1"/>
              <a:t>Functions</a:t>
            </a:r>
            <a:r>
              <a:rPr lang="fr-FR" dirty="0"/>
              <a:t> &amp; Scope</a:t>
            </a:r>
          </a:p>
        </p:txBody>
      </p:sp>
      <p:sp>
        <p:nvSpPr>
          <p:cNvPr id="7" name="Rectangle à coins arrondis 4"/>
          <p:cNvSpPr/>
          <p:nvPr/>
        </p:nvSpPr>
        <p:spPr>
          <a:xfrm>
            <a:off x="179388" y="3289548"/>
            <a:ext cx="8785225" cy="18002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lvl="0" indent="-342900" eaLnBrk="1" hangingPunct="1">
              <a:spcBef>
                <a:spcPts val="600"/>
              </a:spcBef>
            </a:pPr>
            <a:r>
              <a:rPr lang="fr-FR" b="1" dirty="0" smtClean="0">
                <a:solidFill>
                  <a:srgbClr val="0070C0"/>
                </a:solidFill>
                <a:latin typeface="Courier New" pitchFamily="-106" charset="0"/>
                <a:ea typeface="ＭＳ Ｐゴシック" pitchFamily="-106" charset="-128"/>
                <a:cs typeface="Courier New" pitchFamily="-106" charset="0"/>
              </a:rPr>
              <a:t>var </a:t>
            </a:r>
            <a:r>
              <a:rPr lang="fr-FR" b="1" dirty="0" smtClean="0">
                <a:solidFill>
                  <a:srgbClr val="000000"/>
                </a:solidFill>
                <a:latin typeface="Courier New" pitchFamily="-106" charset="0"/>
                <a:ea typeface="ＭＳ Ｐゴシック" pitchFamily="-106" charset="-128"/>
                <a:cs typeface="Courier New" pitchFamily="-106" charset="0"/>
              </a:rPr>
              <a:t>values = [2, 6, 3];</a:t>
            </a:r>
          </a:p>
          <a:p>
            <a:pPr marL="342900" lvl="0" indent="-342900" eaLnBrk="1" hangingPunct="1">
              <a:spcBef>
                <a:spcPts val="600"/>
              </a:spcBef>
            </a:pPr>
            <a:r>
              <a:rPr lang="fr-FR" b="1" dirty="0" smtClean="0">
                <a:solidFill>
                  <a:srgbClr val="0070C0"/>
                </a:solidFill>
                <a:latin typeface="Courier New" pitchFamily="-106" charset="0"/>
                <a:ea typeface="ＭＳ Ｐゴシック" pitchFamily="-106" charset="-128"/>
                <a:cs typeface="Courier New" pitchFamily="-106" charset="0"/>
              </a:rPr>
              <a:t>var </a:t>
            </a:r>
            <a:r>
              <a:rPr lang="fr-FR" b="1" dirty="0" err="1" smtClean="0">
                <a:solidFill>
                  <a:srgbClr val="000000"/>
                </a:solidFill>
                <a:latin typeface="Courier New" pitchFamily="-106" charset="0"/>
                <a:ea typeface="ＭＳ Ｐゴシック" pitchFamily="-106" charset="-128"/>
                <a:cs typeface="Courier New" pitchFamily="-106" charset="0"/>
              </a:rPr>
              <a:t>displaySquare</a:t>
            </a:r>
            <a:r>
              <a:rPr lang="fr-FR" b="1" dirty="0" smtClean="0">
                <a:solidFill>
                  <a:srgbClr val="000000"/>
                </a:solidFill>
                <a:latin typeface="Courier New" pitchFamily="-106" charset="0"/>
                <a:ea typeface="ＭＳ Ｐゴシック" pitchFamily="-106" charset="-128"/>
                <a:cs typeface="Courier New" pitchFamily="-106" charset="0"/>
              </a:rPr>
              <a:t> =</a:t>
            </a:r>
            <a:r>
              <a:rPr lang="fr-FR" b="1" dirty="0" smtClean="0">
                <a:solidFill>
                  <a:srgbClr val="0070C0"/>
                </a:solidFill>
                <a:latin typeface="Courier New" pitchFamily="-106" charset="0"/>
                <a:ea typeface="ＭＳ Ｐゴシック" pitchFamily="-106" charset="-128"/>
                <a:cs typeface="Courier New" pitchFamily="-106" charset="0"/>
              </a:rPr>
              <a:t> </a:t>
            </a:r>
            <a:r>
              <a:rPr lang="fr-FR" b="1" dirty="0" err="1" smtClean="0">
                <a:solidFill>
                  <a:srgbClr val="0070C0"/>
                </a:solidFill>
                <a:latin typeface="Courier New" pitchFamily="-106" charset="0"/>
                <a:ea typeface="ＭＳ Ｐゴシック" pitchFamily="-106" charset="-128"/>
                <a:cs typeface="Courier New" pitchFamily="-106" charset="0"/>
              </a:rPr>
              <a:t>function</a:t>
            </a:r>
            <a:r>
              <a:rPr lang="fr-FR" b="1" dirty="0" smtClean="0">
                <a:solidFill>
                  <a:srgbClr val="262626"/>
                </a:solidFill>
                <a:latin typeface="Courier New" pitchFamily="-106" charset="0"/>
                <a:ea typeface="ＭＳ Ｐゴシック" pitchFamily="-106" charset="-128"/>
                <a:cs typeface="Courier New" pitchFamily="-106" charset="0"/>
              </a:rPr>
              <a:t>(x) {</a:t>
            </a:r>
          </a:p>
          <a:p>
            <a:pPr marL="342900" indent="-342900" eaLnBrk="1" hangingPunct="1">
              <a:spcBef>
                <a:spcPts val="600"/>
              </a:spcBef>
            </a:pPr>
            <a:r>
              <a:rPr lang="fr-FR" b="1" dirty="0">
                <a:solidFill>
                  <a:srgbClr val="000000"/>
                </a:solidFill>
                <a:latin typeface="Courier New" pitchFamily="-106" charset="0"/>
                <a:ea typeface="ＭＳ Ｐゴシック" pitchFamily="-106" charset="-128"/>
                <a:cs typeface="Courier New" pitchFamily="-106" charset="0"/>
              </a:rPr>
              <a:t>	</a:t>
            </a:r>
            <a:r>
              <a:rPr lang="fr-FR" b="1" dirty="0" err="1" smtClean="0">
                <a:solidFill>
                  <a:srgbClr val="000000"/>
                </a:solidFill>
                <a:latin typeface="Courier New" pitchFamily="-106" charset="0"/>
                <a:ea typeface="ＭＳ Ｐゴシック" pitchFamily="-106" charset="-128"/>
                <a:cs typeface="Courier New" pitchFamily="-106" charset="0"/>
              </a:rPr>
              <a:t>console.log</a:t>
            </a:r>
            <a:r>
              <a:rPr lang="fr-FR" b="1" dirty="0" smtClean="0">
                <a:solidFill>
                  <a:srgbClr val="000000"/>
                </a:solidFill>
                <a:latin typeface="Courier New" pitchFamily="-106" charset="0"/>
                <a:ea typeface="ＭＳ Ｐゴシック" pitchFamily="-106" charset="-128"/>
                <a:cs typeface="Courier New" pitchFamily="-106" charset="0"/>
              </a:rPr>
              <a:t>(</a:t>
            </a:r>
            <a:r>
              <a:rPr lang="fr-FR" b="1" dirty="0" smtClean="0">
                <a:solidFill>
                  <a:srgbClr val="262626"/>
                </a:solidFill>
                <a:latin typeface="Courier New" pitchFamily="-106" charset="0"/>
                <a:ea typeface="ＭＳ Ｐゴシック" pitchFamily="-106" charset="-128"/>
                <a:cs typeface="Courier New" pitchFamily="-106" charset="0"/>
              </a:rPr>
              <a:t>x * x);</a:t>
            </a:r>
          </a:p>
          <a:p>
            <a:pPr marL="342900" indent="-342900" eaLnBrk="1" hangingPunct="1">
              <a:spcBef>
                <a:spcPts val="600"/>
              </a:spcBef>
            </a:pPr>
            <a:r>
              <a:rPr lang="fr-FR" b="1" dirty="0" smtClean="0">
                <a:solidFill>
                  <a:srgbClr val="262626"/>
                </a:solidFill>
                <a:latin typeface="Courier New" pitchFamily="-106" charset="0"/>
                <a:ea typeface="ＭＳ Ｐゴシック" pitchFamily="-106" charset="-128"/>
                <a:cs typeface="Courier New" pitchFamily="-106" charset="0"/>
              </a:rPr>
              <a:t>}</a:t>
            </a:r>
          </a:p>
          <a:p>
            <a:pPr marL="342900" lvl="0" indent="-342900" eaLnBrk="1" hangingPunct="1">
              <a:spcBef>
                <a:spcPts val="600"/>
              </a:spcBef>
            </a:pPr>
            <a:r>
              <a:rPr lang="fr-FR" b="1" dirty="0" err="1" smtClean="0">
                <a:solidFill>
                  <a:srgbClr val="262626"/>
                </a:solidFill>
                <a:latin typeface="Courier New" pitchFamily="-106" charset="0"/>
                <a:ea typeface="ＭＳ Ｐゴシック" pitchFamily="-106" charset="-128"/>
                <a:cs typeface="Courier New" pitchFamily="-106" charset="0"/>
              </a:rPr>
              <a:t>values.forEach</a:t>
            </a:r>
            <a:r>
              <a:rPr lang="fr-FR" b="1" dirty="0" smtClean="0">
                <a:solidFill>
                  <a:srgbClr val="262626"/>
                </a:solidFill>
                <a:latin typeface="Courier New" pitchFamily="-106" charset="0"/>
                <a:ea typeface="ＭＳ Ｐゴシック" pitchFamily="-106" charset="-128"/>
                <a:cs typeface="Courier New" pitchFamily="-106" charset="0"/>
              </a:rPr>
              <a:t>(</a:t>
            </a:r>
            <a:r>
              <a:rPr lang="fr-FR" b="1" dirty="0" err="1" smtClean="0">
                <a:solidFill>
                  <a:srgbClr val="262626"/>
                </a:solidFill>
                <a:latin typeface="Courier New" pitchFamily="-106" charset="0"/>
                <a:ea typeface="ＭＳ Ｐゴシック" pitchFamily="-106" charset="-128"/>
                <a:cs typeface="Courier New" pitchFamily="-106" charset="0"/>
              </a:rPr>
              <a:t>displaySquare</a:t>
            </a:r>
            <a:r>
              <a:rPr lang="fr-FR" b="1" dirty="0" smtClean="0">
                <a:solidFill>
                  <a:srgbClr val="262626"/>
                </a:solidFill>
                <a:latin typeface="Courier New" pitchFamily="-106" charset="0"/>
                <a:ea typeface="ＭＳ Ｐゴシック" pitchFamily="-106" charset="-128"/>
                <a:cs typeface="Courier New" pitchFamily="-106" charset="0"/>
              </a:rPr>
              <a:t>);</a:t>
            </a:r>
          </a:p>
        </p:txBody>
      </p:sp>
      <p:pic>
        <p:nvPicPr>
          <p:cNvPr id="5" name="Picture 4" descr="Screen Shot 2012-07-19 at 3.50.18 PM.png"/>
          <p:cNvPicPr>
            <a:picLocks noChangeAspect="1"/>
          </p:cNvPicPr>
          <p:nvPr/>
        </p:nvPicPr>
        <p:blipFill rotWithShape="1">
          <a:blip r:embed="rId3">
            <a:extLst>
              <a:ext uri="{28A0092B-C50C-407E-A947-70E740481C1C}">
                <a14:useLocalDpi xmlns:a14="http://schemas.microsoft.com/office/drawing/2010/main" val="0"/>
              </a:ext>
            </a:extLst>
          </a:blip>
          <a:srcRect t="6701"/>
          <a:stretch/>
        </p:blipFill>
        <p:spPr>
          <a:xfrm>
            <a:off x="5768280" y="3755956"/>
            <a:ext cx="3124200" cy="1481131"/>
          </a:xfrm>
          <a:prstGeom prst="rect">
            <a:avLst/>
          </a:prstGeom>
          <a:ln>
            <a:solidFill>
              <a:schemeClr val="tx1"/>
            </a:solidFill>
          </a:ln>
        </p:spPr>
      </p:pic>
      <p:pic>
        <p:nvPicPr>
          <p:cNvPr id="9"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9548872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Functional</a:t>
            </a:r>
            <a:endParaRPr lang="en-US" dirty="0"/>
          </a:p>
        </p:txBody>
      </p:sp>
      <p:sp>
        <p:nvSpPr>
          <p:cNvPr id="3" name="Espace réservé du contenu 2"/>
          <p:cNvSpPr>
            <a:spLocks noGrp="1"/>
          </p:cNvSpPr>
          <p:nvPr>
            <p:ph idx="1"/>
          </p:nvPr>
        </p:nvSpPr>
        <p:spPr/>
        <p:txBody>
          <a:bodyPr/>
          <a:lstStyle/>
          <a:p>
            <a:r>
              <a:rPr lang="en-US" dirty="0"/>
              <a:t>JavaScript is also a functional language !</a:t>
            </a:r>
          </a:p>
          <a:p>
            <a:endParaRPr lang="en-US" dirty="0"/>
          </a:p>
          <a:p>
            <a:r>
              <a:rPr lang="en-US" dirty="0"/>
              <a:t>First-class functions:</a:t>
            </a:r>
          </a:p>
          <a:p>
            <a:pPr lvl="1"/>
            <a:r>
              <a:rPr lang="en-US" dirty="0"/>
              <a:t>Can be assigned to variables or stored in data structures</a:t>
            </a:r>
          </a:p>
          <a:p>
            <a:pPr lvl="1"/>
            <a:r>
              <a:rPr lang="en-US" dirty="0"/>
              <a:t>Can be passed as arguments to other functions</a:t>
            </a:r>
          </a:p>
          <a:p>
            <a:pPr lvl="1"/>
            <a:r>
              <a:rPr lang="en-US" dirty="0"/>
              <a:t>Can be returned as the values from other functions</a:t>
            </a:r>
          </a:p>
        </p:txBody>
      </p:sp>
      <p:sp>
        <p:nvSpPr>
          <p:cNvPr id="4" name="Espace réservé du contenu 3"/>
          <p:cNvSpPr>
            <a:spLocks noGrp="1"/>
          </p:cNvSpPr>
          <p:nvPr>
            <p:ph sz="quarter" idx="13"/>
          </p:nvPr>
        </p:nvSpPr>
        <p:spPr/>
        <p:txBody>
          <a:bodyPr/>
          <a:lstStyle/>
          <a:p>
            <a:r>
              <a:rPr lang="fr-FR" dirty="0" err="1"/>
              <a:t>Functions</a:t>
            </a:r>
            <a:r>
              <a:rPr lang="fr-FR" dirty="0"/>
              <a:t> &amp; Scope</a:t>
            </a:r>
          </a:p>
        </p:txBody>
      </p:sp>
      <p:pic>
        <p:nvPicPr>
          <p:cNvPr id="6" name="Picture 2" descr="D:\Users\Renaud\Desktop\StageFinEtudesSupinfo\Icons-New\v3\Min\Impor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4771261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Pass</a:t>
            </a:r>
            <a:r>
              <a:rPr lang="fr-FR" dirty="0" smtClean="0"/>
              <a:t> a </a:t>
            </a:r>
            <a:r>
              <a:rPr lang="fr-FR" dirty="0" err="1" smtClean="0"/>
              <a:t>function</a:t>
            </a:r>
            <a:r>
              <a:rPr lang="fr-FR" dirty="0" smtClean="0"/>
              <a:t> as </a:t>
            </a:r>
            <a:r>
              <a:rPr lang="fr-FR" dirty="0" err="1" smtClean="0"/>
              <a:t>parameter</a:t>
            </a:r>
            <a:r>
              <a:rPr lang="fr-FR" dirty="0" smtClean="0"/>
              <a:t> – </a:t>
            </a:r>
            <a:r>
              <a:rPr lang="fr-FR" dirty="0" err="1" smtClean="0"/>
              <a:t>Example</a:t>
            </a:r>
            <a:endParaRPr lang="fr-FR" dirty="0"/>
          </a:p>
        </p:txBody>
      </p:sp>
      <p:sp>
        <p:nvSpPr>
          <p:cNvPr id="3" name="Espace réservé du contenu 2"/>
          <p:cNvSpPr>
            <a:spLocks noGrp="1"/>
          </p:cNvSpPr>
          <p:nvPr>
            <p:ph idx="1"/>
          </p:nvPr>
        </p:nvSpPr>
        <p:spPr/>
        <p:txBody>
          <a:bodyPr/>
          <a:lstStyle/>
          <a:p>
            <a:r>
              <a:rPr lang="fr-FR" dirty="0" err="1" smtClean="0"/>
              <a:t>Execute</a:t>
            </a:r>
            <a:r>
              <a:rPr lang="fr-FR" dirty="0" smtClean="0"/>
              <a:t> an </a:t>
            </a:r>
            <a:r>
              <a:rPr lang="fr-FR" dirty="0" err="1" smtClean="0"/>
              <a:t>operation</a:t>
            </a:r>
            <a:r>
              <a:rPr lang="fr-FR" dirty="0" smtClean="0"/>
              <a:t> once per </a:t>
            </a:r>
            <a:r>
              <a:rPr lang="fr-FR" dirty="0" err="1" smtClean="0"/>
              <a:t>array</a:t>
            </a:r>
            <a:r>
              <a:rPr lang="fr-FR" dirty="0" smtClean="0"/>
              <a:t> </a:t>
            </a:r>
            <a:r>
              <a:rPr lang="fr-FR" dirty="0" err="1" smtClean="0"/>
              <a:t>element</a:t>
            </a:r>
            <a:r>
              <a:rPr lang="fr-FR" dirty="0" smtClean="0"/>
              <a:t>: </a:t>
            </a:r>
          </a:p>
          <a:p>
            <a:pPr lvl="1"/>
            <a:r>
              <a:rPr lang="en-US" dirty="0" smtClean="0"/>
              <a:t>The current element is represented by the </a:t>
            </a:r>
            <a:r>
              <a:rPr lang="en-US" dirty="0" err="1" smtClean="0"/>
              <a:t>param</a:t>
            </a:r>
            <a:r>
              <a:rPr lang="en-US" dirty="0" smtClean="0"/>
              <a:t> of the anonymous function</a:t>
            </a:r>
            <a:endParaRPr lang="fr-FR" dirty="0"/>
          </a:p>
        </p:txBody>
      </p:sp>
      <p:sp>
        <p:nvSpPr>
          <p:cNvPr id="4" name="Espace réservé du contenu 3"/>
          <p:cNvSpPr>
            <a:spLocks noGrp="1"/>
          </p:cNvSpPr>
          <p:nvPr>
            <p:ph sz="quarter" idx="13"/>
          </p:nvPr>
        </p:nvSpPr>
        <p:spPr/>
        <p:txBody>
          <a:bodyPr/>
          <a:lstStyle/>
          <a:p>
            <a:r>
              <a:rPr lang="fr-FR" dirty="0" err="1" smtClean="0"/>
              <a:t>Functions</a:t>
            </a:r>
            <a:r>
              <a:rPr lang="fr-FR" dirty="0" smtClean="0"/>
              <a:t> and Scope</a:t>
            </a:r>
            <a:endParaRPr lang="fr-FR" dirty="0"/>
          </a:p>
        </p:txBody>
      </p:sp>
      <p:sp>
        <p:nvSpPr>
          <p:cNvPr id="5" name="Rectangle à coins arrondis 4"/>
          <p:cNvSpPr/>
          <p:nvPr/>
        </p:nvSpPr>
        <p:spPr>
          <a:xfrm>
            <a:off x="179388" y="2929508"/>
            <a:ext cx="8785225" cy="208823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lvl="0" indent="-342900" eaLnBrk="1" hangingPunct="1">
              <a:spcBef>
                <a:spcPts val="600"/>
              </a:spcBef>
            </a:pPr>
            <a:r>
              <a:rPr lang="fr-FR" b="1" dirty="0" smtClean="0">
                <a:solidFill>
                  <a:srgbClr val="0070C0"/>
                </a:solidFill>
                <a:latin typeface="Courier New" pitchFamily="-106" charset="0"/>
                <a:ea typeface="ＭＳ Ｐゴシック" pitchFamily="-106" charset="-128"/>
                <a:cs typeface="Courier New" pitchFamily="-106" charset="0"/>
              </a:rPr>
              <a:t>var</a:t>
            </a:r>
            <a:r>
              <a:rPr lang="fr-FR" b="1" dirty="0" smtClean="0">
                <a:solidFill>
                  <a:srgbClr val="262626"/>
                </a:solidFill>
                <a:latin typeface="Courier New" pitchFamily="-106" charset="0"/>
                <a:ea typeface="ＭＳ Ｐゴシック" pitchFamily="-106" charset="-128"/>
                <a:cs typeface="Courier New" pitchFamily="-106" charset="0"/>
              </a:rPr>
              <a:t> </a:t>
            </a:r>
            <a:r>
              <a:rPr lang="fr-FR" b="1" dirty="0" err="1" smtClean="0">
                <a:solidFill>
                  <a:srgbClr val="262626"/>
                </a:solidFill>
                <a:latin typeface="Courier New" pitchFamily="-106" charset="0"/>
                <a:ea typeface="ＭＳ Ｐゴシック" pitchFamily="-106" charset="-128"/>
                <a:cs typeface="Courier New" pitchFamily="-106" charset="0"/>
              </a:rPr>
              <a:t>myArray</a:t>
            </a:r>
            <a:r>
              <a:rPr lang="fr-FR" b="1" dirty="0" smtClean="0">
                <a:solidFill>
                  <a:srgbClr val="262626"/>
                </a:solidFill>
                <a:latin typeface="Courier New" pitchFamily="-106" charset="0"/>
                <a:ea typeface="ＭＳ Ｐゴシック" pitchFamily="-106" charset="-128"/>
                <a:cs typeface="Courier New" pitchFamily="-106" charset="0"/>
              </a:rPr>
              <a:t> = </a:t>
            </a:r>
            <a:r>
              <a:rPr lang="fr-FR" b="1" dirty="0">
                <a:solidFill>
                  <a:srgbClr val="000000"/>
                </a:solidFill>
                <a:latin typeface="Courier New" pitchFamily="-106" charset="0"/>
                <a:ea typeface="ＭＳ Ｐゴシック" pitchFamily="-106" charset="-128"/>
                <a:cs typeface="Courier New" pitchFamily="-106" charset="0"/>
              </a:rPr>
              <a:t>[</a:t>
            </a:r>
            <a:r>
              <a:rPr lang="fr-FR" b="1" dirty="0" smtClean="0">
                <a:solidFill>
                  <a:srgbClr val="808080"/>
                </a:solidFill>
                <a:latin typeface="Courier New" pitchFamily="-106" charset="0"/>
                <a:ea typeface="ＭＳ Ｐゴシック" pitchFamily="-106" charset="-128"/>
                <a:cs typeface="Courier New" pitchFamily="-106" charset="0"/>
              </a:rPr>
              <a:t>"</a:t>
            </a:r>
            <a:r>
              <a:rPr lang="fr-FR" b="1" dirty="0" smtClean="0">
                <a:solidFill>
                  <a:srgbClr val="00B050"/>
                </a:solidFill>
                <a:latin typeface="Courier New" pitchFamily="-106" charset="0"/>
                <a:ea typeface="ＭＳ Ｐゴシック" pitchFamily="-106" charset="-128"/>
                <a:cs typeface="Courier New" pitchFamily="-106" charset="0"/>
              </a:rPr>
              <a:t>Apple</a:t>
            </a:r>
            <a:r>
              <a:rPr lang="fr-FR" b="1" dirty="0" smtClean="0">
                <a:solidFill>
                  <a:srgbClr val="808080"/>
                </a:solidFill>
                <a:latin typeface="Courier New" pitchFamily="-106" charset="0"/>
                <a:ea typeface="ＭＳ Ｐゴシック" pitchFamily="-106" charset="-128"/>
                <a:cs typeface="Courier New" pitchFamily="-106" charset="0"/>
              </a:rPr>
              <a:t>"</a:t>
            </a:r>
            <a:r>
              <a:rPr lang="fr-FR" b="1" dirty="0" smtClean="0">
                <a:solidFill>
                  <a:srgbClr val="262626"/>
                </a:solidFill>
                <a:latin typeface="Courier New" pitchFamily="-106" charset="0"/>
                <a:ea typeface="ＭＳ Ｐゴシック" pitchFamily="-106" charset="-128"/>
                <a:cs typeface="Courier New" pitchFamily="-106" charset="0"/>
              </a:rPr>
              <a:t>, </a:t>
            </a:r>
            <a:r>
              <a:rPr lang="fr-FR" b="1" dirty="0" smtClean="0">
                <a:solidFill>
                  <a:srgbClr val="808080"/>
                </a:solidFill>
                <a:latin typeface="Courier New" pitchFamily="-106" charset="0"/>
                <a:ea typeface="ＭＳ Ｐゴシック" pitchFamily="-106" charset="-128"/>
                <a:cs typeface="Courier New" pitchFamily="-106" charset="0"/>
              </a:rPr>
              <a:t>"</a:t>
            </a:r>
            <a:r>
              <a:rPr lang="fr-FR" b="1" dirty="0" err="1" smtClean="0">
                <a:solidFill>
                  <a:srgbClr val="00B050"/>
                </a:solidFill>
                <a:latin typeface="Courier New" pitchFamily="-106" charset="0"/>
                <a:ea typeface="ＭＳ Ｐゴシック" pitchFamily="-106" charset="-128"/>
                <a:cs typeface="Courier New" pitchFamily="-106" charset="0"/>
              </a:rPr>
              <a:t>Strawberry</a:t>
            </a:r>
            <a:r>
              <a:rPr lang="fr-FR" b="1" dirty="0" smtClean="0">
                <a:solidFill>
                  <a:srgbClr val="808080"/>
                </a:solidFill>
                <a:latin typeface="Courier New" pitchFamily="-106" charset="0"/>
                <a:ea typeface="ＭＳ Ｐゴシック" pitchFamily="-106" charset="-128"/>
                <a:cs typeface="Courier New" pitchFamily="-106" charset="0"/>
              </a:rPr>
              <a:t>"</a:t>
            </a:r>
            <a:r>
              <a:rPr lang="fr-FR" b="1" dirty="0" smtClean="0">
                <a:solidFill>
                  <a:schemeClr val="tx1"/>
                </a:solidFill>
                <a:latin typeface="Courier New" pitchFamily="-106" charset="0"/>
                <a:ea typeface="ＭＳ Ｐゴシック" pitchFamily="-106" charset="-128"/>
                <a:cs typeface="Courier New" pitchFamily="-106" charset="0"/>
              </a:rPr>
              <a:t>]</a:t>
            </a:r>
            <a:r>
              <a:rPr lang="fr-FR" b="1" dirty="0" smtClean="0">
                <a:solidFill>
                  <a:srgbClr val="262626"/>
                </a:solidFill>
                <a:latin typeface="Courier New" pitchFamily="-106" charset="0"/>
                <a:ea typeface="ＭＳ Ｐゴシック" pitchFamily="-106" charset="-128"/>
                <a:cs typeface="Courier New" pitchFamily="-106" charset="0"/>
              </a:rPr>
              <a:t>;</a:t>
            </a:r>
          </a:p>
          <a:p>
            <a:pPr marL="342900" lvl="0" indent="-342900" eaLnBrk="1" hangingPunct="1">
              <a:spcBef>
                <a:spcPts val="600"/>
              </a:spcBef>
            </a:pPr>
            <a:r>
              <a:rPr lang="fr-FR" b="1" dirty="0" err="1" smtClean="0">
                <a:solidFill>
                  <a:srgbClr val="000000"/>
                </a:solidFill>
                <a:latin typeface="Courier New" pitchFamily="-106" charset="0"/>
                <a:ea typeface="ＭＳ Ｐゴシック" pitchFamily="-106" charset="-128"/>
                <a:cs typeface="Courier New" pitchFamily="-106" charset="0"/>
              </a:rPr>
              <a:t>myArray.forEach</a:t>
            </a:r>
            <a:r>
              <a:rPr lang="fr-FR" b="1" dirty="0" smtClean="0">
                <a:solidFill>
                  <a:srgbClr val="000000"/>
                </a:solidFill>
                <a:latin typeface="Courier New" pitchFamily="-106" charset="0"/>
                <a:ea typeface="ＭＳ Ｐゴシック" pitchFamily="-106" charset="-128"/>
                <a:cs typeface="Courier New" pitchFamily="-106" charset="0"/>
              </a:rPr>
              <a:t>( </a:t>
            </a:r>
            <a:r>
              <a:rPr lang="fr-FR" b="1" dirty="0" err="1">
                <a:solidFill>
                  <a:srgbClr val="0070C0"/>
                </a:solidFill>
                <a:latin typeface="Courier New" pitchFamily="-106" charset="0"/>
                <a:ea typeface="ＭＳ Ｐゴシック" pitchFamily="-106" charset="-128"/>
                <a:cs typeface="Courier New" pitchFamily="-106" charset="0"/>
              </a:rPr>
              <a:t>function</a:t>
            </a:r>
            <a:r>
              <a:rPr lang="fr-FR" b="1" dirty="0" smtClean="0">
                <a:solidFill>
                  <a:srgbClr val="000000"/>
                </a:solidFill>
                <a:latin typeface="Courier New" pitchFamily="-106" charset="0"/>
                <a:ea typeface="ＭＳ Ｐゴシック" pitchFamily="-106" charset="-128"/>
                <a:cs typeface="Courier New" pitchFamily="-106" charset="0"/>
              </a:rPr>
              <a:t>(</a:t>
            </a:r>
            <a:r>
              <a:rPr lang="fr-FR" b="1" dirty="0" err="1" smtClean="0">
                <a:solidFill>
                  <a:srgbClr val="000000"/>
                </a:solidFill>
                <a:latin typeface="Courier New" pitchFamily="-106" charset="0"/>
                <a:ea typeface="ＭＳ Ｐゴシック" pitchFamily="-106" charset="-128"/>
                <a:cs typeface="Courier New" pitchFamily="-106" charset="0"/>
              </a:rPr>
              <a:t>element</a:t>
            </a:r>
            <a:r>
              <a:rPr lang="fr-FR" b="1" dirty="0" smtClean="0">
                <a:solidFill>
                  <a:srgbClr val="000000"/>
                </a:solidFill>
                <a:latin typeface="Courier New" pitchFamily="-106" charset="0"/>
                <a:ea typeface="ＭＳ Ｐゴシック" pitchFamily="-106" charset="-128"/>
                <a:cs typeface="Courier New" pitchFamily="-106" charset="0"/>
              </a:rPr>
              <a:t>) </a:t>
            </a:r>
            <a:r>
              <a:rPr lang="fr-FR" b="1" dirty="0" smtClean="0">
                <a:solidFill>
                  <a:srgbClr val="262626"/>
                </a:solidFill>
                <a:latin typeface="Courier New" pitchFamily="-106" charset="0"/>
                <a:ea typeface="ＭＳ Ｐゴシック" pitchFamily="-106" charset="-128"/>
                <a:cs typeface="Courier New" pitchFamily="-106" charset="0"/>
              </a:rPr>
              <a:t>{</a:t>
            </a:r>
          </a:p>
          <a:p>
            <a:pPr marL="342900" lvl="0" indent="-342900" eaLnBrk="1" hangingPunct="1">
              <a:spcBef>
                <a:spcPts val="600"/>
              </a:spcBef>
            </a:pPr>
            <a:r>
              <a:rPr lang="fr-FR" b="1" dirty="0" smtClean="0">
                <a:solidFill>
                  <a:srgbClr val="262626"/>
                </a:solidFill>
                <a:latin typeface="Courier New" pitchFamily="-106" charset="0"/>
                <a:ea typeface="ＭＳ Ｐゴシック" pitchFamily="-106" charset="-128"/>
                <a:cs typeface="Courier New" pitchFamily="-106" charset="0"/>
              </a:rPr>
              <a:t>	</a:t>
            </a:r>
            <a:r>
              <a:rPr lang="fr-FR" b="1" dirty="0" err="1" smtClean="0">
                <a:solidFill>
                  <a:srgbClr val="262626"/>
                </a:solidFill>
                <a:latin typeface="Courier New" pitchFamily="-106" charset="0"/>
                <a:ea typeface="ＭＳ Ｐゴシック" pitchFamily="-106" charset="-128"/>
                <a:cs typeface="Courier New" pitchFamily="-106" charset="0"/>
              </a:rPr>
              <a:t>console.log</a:t>
            </a:r>
            <a:r>
              <a:rPr lang="fr-FR" b="1" dirty="0" smtClean="0">
                <a:solidFill>
                  <a:srgbClr val="262626"/>
                </a:solidFill>
                <a:latin typeface="Courier New" pitchFamily="-106" charset="0"/>
                <a:ea typeface="ＭＳ Ｐゴシック" pitchFamily="-106" charset="-128"/>
                <a:cs typeface="Courier New" pitchFamily="-106" charset="0"/>
              </a:rPr>
              <a:t>(</a:t>
            </a:r>
            <a:r>
              <a:rPr lang="fr-FR" b="1" dirty="0" err="1" smtClean="0">
                <a:solidFill>
                  <a:srgbClr val="262626"/>
                </a:solidFill>
                <a:latin typeface="Courier New" pitchFamily="-106" charset="0"/>
                <a:ea typeface="ＭＳ Ｐゴシック" pitchFamily="-106" charset="-128"/>
                <a:cs typeface="Courier New" pitchFamily="-106" charset="0"/>
              </a:rPr>
              <a:t>element</a:t>
            </a:r>
            <a:r>
              <a:rPr lang="fr-FR" b="1" dirty="0">
                <a:solidFill>
                  <a:srgbClr val="262626"/>
                </a:solidFill>
                <a:latin typeface="Courier New" pitchFamily="-106" charset="0"/>
                <a:ea typeface="ＭＳ Ｐゴシック" pitchFamily="-106" charset="-128"/>
                <a:cs typeface="Courier New" pitchFamily="-106" charset="0"/>
              </a:rPr>
              <a:t> + </a:t>
            </a:r>
            <a:r>
              <a:rPr lang="fr-FR" b="1" dirty="0">
                <a:solidFill>
                  <a:srgbClr val="808080"/>
                </a:solidFill>
                <a:latin typeface="Courier New" pitchFamily="-106" charset="0"/>
                <a:ea typeface="ＭＳ Ｐゴシック" pitchFamily="-106" charset="-128"/>
                <a:cs typeface="Courier New" pitchFamily="-106" charset="0"/>
              </a:rPr>
              <a:t>"</a:t>
            </a:r>
            <a:r>
              <a:rPr lang="fr-FR" b="1" dirty="0">
                <a:solidFill>
                  <a:srgbClr val="00B050"/>
                </a:solidFill>
                <a:latin typeface="Courier New" pitchFamily="-106" charset="0"/>
                <a:ea typeface="ＭＳ Ｐゴシック" pitchFamily="-106" charset="-128"/>
                <a:cs typeface="Courier New" pitchFamily="-106" charset="0"/>
              </a:rPr>
              <a:t>/</a:t>
            </a:r>
            <a:r>
              <a:rPr lang="fr-FR" b="1" dirty="0">
                <a:solidFill>
                  <a:srgbClr val="808080"/>
                </a:solidFill>
                <a:latin typeface="Courier New" pitchFamily="-106" charset="0"/>
                <a:ea typeface="ＭＳ Ｐゴシック" pitchFamily="-106" charset="-128"/>
                <a:cs typeface="Courier New" pitchFamily="-106" charset="0"/>
              </a:rPr>
              <a:t>"</a:t>
            </a:r>
            <a:r>
              <a:rPr lang="fr-FR" b="1" dirty="0">
                <a:solidFill>
                  <a:srgbClr val="262626"/>
                </a:solidFill>
                <a:latin typeface="Courier New" pitchFamily="-106" charset="0"/>
                <a:ea typeface="ＭＳ Ｐゴシック" pitchFamily="-106" charset="-128"/>
                <a:cs typeface="Courier New" pitchFamily="-106" charset="0"/>
              </a:rPr>
              <a:t>)</a:t>
            </a:r>
            <a:r>
              <a:rPr lang="fr-FR" b="1" dirty="0" smtClean="0">
                <a:solidFill>
                  <a:srgbClr val="262626"/>
                </a:solidFill>
                <a:latin typeface="Courier New" pitchFamily="-106" charset="0"/>
                <a:ea typeface="ＭＳ Ｐゴシック" pitchFamily="-106" charset="-128"/>
                <a:cs typeface="Courier New" pitchFamily="-106" charset="0"/>
              </a:rPr>
              <a:t>;</a:t>
            </a:r>
          </a:p>
          <a:p>
            <a:pPr marL="342900" lvl="0" indent="-342900" eaLnBrk="1" hangingPunct="1">
              <a:spcBef>
                <a:spcPts val="600"/>
              </a:spcBef>
            </a:pPr>
            <a:r>
              <a:rPr lang="fr-FR" b="1" dirty="0" smtClean="0">
                <a:solidFill>
                  <a:srgbClr val="262626"/>
                </a:solidFill>
                <a:latin typeface="Courier New" pitchFamily="-106" charset="0"/>
                <a:ea typeface="ＭＳ Ｐゴシック" pitchFamily="-106" charset="-128"/>
                <a:cs typeface="Courier New" pitchFamily="-106" charset="0"/>
              </a:rPr>
              <a:t>});</a:t>
            </a:r>
          </a:p>
        </p:txBody>
      </p:sp>
      <p:pic>
        <p:nvPicPr>
          <p:cNvPr id="7"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0790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At first, server side language called </a:t>
            </a:r>
            <a:r>
              <a:rPr lang="en-US" b="1" dirty="0" err="1" smtClean="0"/>
              <a:t>LiveScript</a:t>
            </a:r>
            <a:endParaRPr lang="en-US" dirty="0" smtClean="0"/>
          </a:p>
          <a:p>
            <a:endParaRPr lang="en-US" dirty="0" smtClean="0"/>
          </a:p>
          <a:p>
            <a:r>
              <a:rPr lang="en-US" dirty="0" smtClean="0"/>
              <a:t>Then, client side version called </a:t>
            </a:r>
            <a:r>
              <a:rPr lang="en-US" b="1" dirty="0" smtClean="0"/>
              <a:t>JavaScript</a:t>
            </a:r>
            <a:endParaRPr lang="en-US" dirty="0" smtClean="0"/>
          </a:p>
          <a:p>
            <a:pPr lvl="1"/>
            <a:r>
              <a:rPr lang="en-US" dirty="0" smtClean="0"/>
              <a:t>Partnership between Sun Microsystems and Netscape about the name</a:t>
            </a:r>
          </a:p>
          <a:p>
            <a:pPr lvl="1"/>
            <a:r>
              <a:rPr lang="en-US" dirty="0" smtClean="0"/>
              <a:t>"JavaScript” was a trademark of </a:t>
            </a:r>
            <a:r>
              <a:rPr lang="en-US" b="1" dirty="0" smtClean="0"/>
              <a:t>Sun Microsystems </a:t>
            </a:r>
            <a:r>
              <a:rPr lang="en-US" dirty="0" smtClean="0"/>
              <a:t>and now </a:t>
            </a:r>
            <a:r>
              <a:rPr lang="en-US" b="1" dirty="0" smtClean="0"/>
              <a:t>Oracle Corporation</a:t>
            </a:r>
            <a:endParaRPr lang="en-US" dirty="0" smtClean="0"/>
          </a:p>
          <a:p>
            <a:endParaRPr lang="fr-FR"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fr-FR" sz="3600" b="1" i="0" u="none" strike="noStrike" kern="1200" cap="none" spc="0" normalizeH="0" baseline="0" noProof="0" dirty="0" err="1" smtClean="0">
                <a:ln>
                  <a:noFill/>
                </a:ln>
                <a:solidFill>
                  <a:schemeClr val="tx1"/>
                </a:solidFill>
                <a:effectLst/>
                <a:uLnTx/>
                <a:uFillTx/>
                <a:latin typeface="+mj-lt"/>
                <a:ea typeface="ＭＳ Ｐゴシック" pitchFamily="34" charset="-128"/>
                <a:cs typeface="ＭＳ Ｐゴシック" charset="0"/>
              </a:rPr>
              <a:t>Presentation</a:t>
            </a:r>
            <a:endParaRPr kumimoji="0" lang="fr-FR" sz="3600" b="1" i="0" u="none" strike="noStrike" kern="1200" cap="none" spc="0" normalizeH="0" baseline="0" noProof="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fr-FR" dirty="0" smtClean="0">
                <a:solidFill>
                  <a:prstClr val="black"/>
                </a:solidFill>
                <a:latin typeface="Calibri"/>
                <a:cs typeface="ＭＳ Ｐゴシック" charset="0"/>
              </a:rPr>
              <a:t>Introduction</a:t>
            </a:r>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Fn</a:t>
            </a:r>
            <a:r>
              <a:rPr lang="en-US" dirty="0" smtClean="0"/>
              <a:t> expression VS </a:t>
            </a:r>
            <a:r>
              <a:rPr lang="en-US" dirty="0" err="1" smtClean="0"/>
              <a:t>Fn</a:t>
            </a:r>
            <a:r>
              <a:rPr lang="en-US" dirty="0" smtClean="0"/>
              <a:t> declaration</a:t>
            </a:r>
            <a:endParaRPr lang="en-US" dirty="0"/>
          </a:p>
        </p:txBody>
      </p:sp>
      <p:sp>
        <p:nvSpPr>
          <p:cNvPr id="3" name="Espace réservé du contenu 2"/>
          <p:cNvSpPr>
            <a:spLocks noGrp="1"/>
          </p:cNvSpPr>
          <p:nvPr>
            <p:ph idx="1"/>
          </p:nvPr>
        </p:nvSpPr>
        <p:spPr/>
        <p:txBody>
          <a:bodyPr/>
          <a:lstStyle/>
          <a:p>
            <a:endParaRPr lang="en-US" dirty="0" smtClean="0"/>
          </a:p>
          <a:p>
            <a:r>
              <a:rPr lang="en-US" dirty="0" smtClean="0"/>
              <a:t>Function declarations are evaluated before any instructions in the same context</a:t>
            </a:r>
          </a:p>
          <a:p>
            <a:endParaRPr lang="en-US" dirty="0"/>
          </a:p>
          <a:p>
            <a:r>
              <a:rPr lang="en-US" dirty="0" smtClean="0"/>
              <a:t>Function expressions are evaluated after all the instructions preceding it</a:t>
            </a:r>
          </a:p>
        </p:txBody>
      </p:sp>
      <p:sp>
        <p:nvSpPr>
          <p:cNvPr id="4" name="Espace réservé du contenu 3"/>
          <p:cNvSpPr>
            <a:spLocks noGrp="1"/>
          </p:cNvSpPr>
          <p:nvPr>
            <p:ph sz="quarter" idx="13"/>
          </p:nvPr>
        </p:nvSpPr>
        <p:spPr/>
        <p:txBody>
          <a:bodyPr/>
          <a:lstStyle/>
          <a:p>
            <a:r>
              <a:rPr lang="fr-FR" dirty="0" err="1"/>
              <a:t>Functions</a:t>
            </a:r>
            <a:r>
              <a:rPr lang="fr-FR" dirty="0"/>
              <a:t> &amp; Scope</a:t>
            </a:r>
          </a:p>
        </p:txBody>
      </p:sp>
      <p:pic>
        <p:nvPicPr>
          <p:cNvPr id="6" name="Picture 2" descr="D:\Users\Renaud\Desktop\StageFinEtudesSupinfo\Icons-New\v3\Min\Impor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956747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a:t>
            </a:r>
            <a:endParaRPr lang="en-US" dirty="0"/>
          </a:p>
        </p:txBody>
      </p:sp>
      <p:sp>
        <p:nvSpPr>
          <p:cNvPr id="4" name="Espace réservé du contenu 3"/>
          <p:cNvSpPr>
            <a:spLocks noGrp="1"/>
          </p:cNvSpPr>
          <p:nvPr>
            <p:ph sz="quarter" idx="13"/>
          </p:nvPr>
        </p:nvSpPr>
        <p:spPr/>
        <p:txBody>
          <a:bodyPr/>
          <a:lstStyle/>
          <a:p>
            <a:r>
              <a:rPr lang="fr-FR" dirty="0" err="1"/>
              <a:t>Functions</a:t>
            </a:r>
            <a:r>
              <a:rPr lang="fr-FR" dirty="0"/>
              <a:t> &amp; Scope</a:t>
            </a:r>
          </a:p>
        </p:txBody>
      </p:sp>
      <p:pic>
        <p:nvPicPr>
          <p:cNvPr id="6" name="Picture 2" descr="D:\Users\Renaud\Desktop\StageFinEtudesSupinfo\Icons-New\v3\Min\Impor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6"/>
          <p:cNvSpPr/>
          <p:nvPr/>
        </p:nvSpPr>
        <p:spPr>
          <a:xfrm>
            <a:off x="179388" y="1129308"/>
            <a:ext cx="8713092" cy="2808312"/>
          </a:xfrm>
          <a:prstGeom prst="roundRect">
            <a:avLst>
              <a:gd name="adj" fmla="val 6874"/>
            </a:avLst>
          </a:prstGeom>
        </p:spPr>
        <p:style>
          <a:lnRef idx="2">
            <a:schemeClr val="dk1"/>
          </a:lnRef>
          <a:fillRef idx="1">
            <a:schemeClr val="lt1"/>
          </a:fillRef>
          <a:effectRef idx="0">
            <a:schemeClr val="dk1"/>
          </a:effectRef>
          <a:fontRef idx="minor">
            <a:schemeClr val="dk1"/>
          </a:fontRef>
        </p:style>
        <p:txBody>
          <a:bodyPr anchor="ctr"/>
          <a:lstStyle/>
          <a:p>
            <a:pPr marL="342900" lvl="0" indent="-342900" eaLnBrk="1" hangingPunct="1">
              <a:spcBef>
                <a:spcPts val="600"/>
              </a:spcBef>
            </a:pPr>
            <a:r>
              <a:rPr lang="fr-FR" b="1" dirty="0" err="1">
                <a:solidFill>
                  <a:srgbClr val="0070C0"/>
                </a:solidFill>
                <a:latin typeface="Courier New" pitchFamily="-106" charset="0"/>
                <a:ea typeface="ＭＳ Ｐゴシック" pitchFamily="-106" charset="-128"/>
                <a:cs typeface="Courier New" pitchFamily="-106" charset="0"/>
              </a:rPr>
              <a:t>function</a:t>
            </a:r>
            <a:r>
              <a:rPr lang="fr-FR" b="1" dirty="0">
                <a:solidFill>
                  <a:schemeClr val="tx1"/>
                </a:solidFill>
                <a:latin typeface="Courier New" pitchFamily="-106" charset="0"/>
                <a:ea typeface="ＭＳ Ｐゴシック" pitchFamily="-106" charset="-128"/>
                <a:cs typeface="Courier New" pitchFamily="-106" charset="0"/>
              </a:rPr>
              <a:t> </a:t>
            </a:r>
            <a:r>
              <a:rPr lang="fr-FR" b="1" dirty="0" err="1">
                <a:solidFill>
                  <a:schemeClr val="tx1"/>
                </a:solidFill>
                <a:latin typeface="Courier New" pitchFamily="-106" charset="0"/>
                <a:ea typeface="ＭＳ Ｐゴシック" pitchFamily="-106" charset="-128"/>
                <a:cs typeface="Courier New" pitchFamily="-106" charset="0"/>
              </a:rPr>
              <a:t>declaration</a:t>
            </a:r>
            <a:r>
              <a:rPr lang="fr-FR" b="1" dirty="0">
                <a:solidFill>
                  <a:schemeClr val="tx1"/>
                </a:solidFill>
                <a:latin typeface="Courier New" pitchFamily="-106" charset="0"/>
                <a:ea typeface="ＭＳ Ｐゴシック" pitchFamily="-106" charset="-128"/>
                <a:cs typeface="Courier New" pitchFamily="-106" charset="0"/>
              </a:rPr>
              <a:t>() {</a:t>
            </a:r>
          </a:p>
          <a:p>
            <a:pPr marL="342900" lvl="0" indent="-342900" eaLnBrk="1" hangingPunct="1">
              <a:spcBef>
                <a:spcPts val="600"/>
              </a:spcBef>
            </a:pPr>
            <a:r>
              <a:rPr lang="fr-FR" b="1" dirty="0">
                <a:solidFill>
                  <a:schemeClr val="tx1"/>
                </a:solidFill>
                <a:latin typeface="Courier New" pitchFamily="-106" charset="0"/>
                <a:ea typeface="ＭＳ Ｐゴシック" pitchFamily="-106" charset="-128"/>
                <a:cs typeface="Courier New" pitchFamily="-106" charset="0"/>
              </a:rPr>
              <a:t>	console.log(</a:t>
            </a:r>
            <a:r>
              <a:rPr lang="fr-FR" b="1" dirty="0">
                <a:solidFill>
                  <a:srgbClr val="00B050"/>
                </a:solidFill>
                <a:latin typeface="Courier New" pitchFamily="-106" charset="0"/>
                <a:ea typeface="ＭＳ Ｐゴシック" pitchFamily="-106" charset="-128"/>
                <a:cs typeface="Courier New" pitchFamily="-106" charset="0"/>
              </a:rPr>
              <a:t>"</a:t>
            </a:r>
            <a:r>
              <a:rPr lang="fr-FR" b="1" dirty="0" err="1">
                <a:solidFill>
                  <a:srgbClr val="00B050"/>
                </a:solidFill>
                <a:latin typeface="Courier New" pitchFamily="-106" charset="0"/>
                <a:ea typeface="ＭＳ Ｐゴシック" pitchFamily="-106" charset="-128"/>
                <a:cs typeface="Courier New" pitchFamily="-106" charset="0"/>
              </a:rPr>
              <a:t>I'm</a:t>
            </a:r>
            <a:r>
              <a:rPr lang="fr-FR" b="1" dirty="0">
                <a:solidFill>
                  <a:srgbClr val="00B050"/>
                </a:solidFill>
                <a:latin typeface="Courier New" pitchFamily="-106" charset="0"/>
                <a:ea typeface="ＭＳ Ｐゴシック" pitchFamily="-106" charset="-128"/>
                <a:cs typeface="Courier New" pitchFamily="-106" charset="0"/>
              </a:rPr>
              <a:t> a </a:t>
            </a:r>
            <a:r>
              <a:rPr lang="fr-FR" b="1" dirty="0" err="1">
                <a:solidFill>
                  <a:srgbClr val="00B050"/>
                </a:solidFill>
                <a:latin typeface="Courier New" pitchFamily="-106" charset="0"/>
                <a:ea typeface="ＭＳ Ｐゴシック" pitchFamily="-106" charset="-128"/>
                <a:cs typeface="Courier New" pitchFamily="-106" charset="0"/>
              </a:rPr>
              <a:t>function</a:t>
            </a:r>
            <a:r>
              <a:rPr lang="fr-FR" b="1" dirty="0">
                <a:solidFill>
                  <a:srgbClr val="00B050"/>
                </a:solidFill>
                <a:latin typeface="Courier New" pitchFamily="-106" charset="0"/>
                <a:ea typeface="ＭＳ Ｐゴシック" pitchFamily="-106" charset="-128"/>
                <a:cs typeface="Courier New" pitchFamily="-106" charset="0"/>
              </a:rPr>
              <a:t> </a:t>
            </a:r>
            <a:r>
              <a:rPr lang="fr-FR" b="1" dirty="0" err="1">
                <a:solidFill>
                  <a:srgbClr val="00B050"/>
                </a:solidFill>
                <a:latin typeface="Courier New" pitchFamily="-106" charset="0"/>
                <a:ea typeface="ＭＳ Ｐゴシック" pitchFamily="-106" charset="-128"/>
                <a:cs typeface="Courier New" pitchFamily="-106" charset="0"/>
              </a:rPr>
              <a:t>declaration</a:t>
            </a:r>
            <a:r>
              <a:rPr lang="fr-FR" b="1" dirty="0">
                <a:solidFill>
                  <a:srgbClr val="00B050"/>
                </a:solidFill>
                <a:latin typeface="Courier New" pitchFamily="-106" charset="0"/>
                <a:ea typeface="ＭＳ Ｐゴシック" pitchFamily="-106" charset="-128"/>
                <a:cs typeface="Courier New" pitchFamily="-106" charset="0"/>
              </a:rPr>
              <a:t>"</a:t>
            </a:r>
            <a:r>
              <a:rPr lang="fr-FR" b="1" dirty="0">
                <a:solidFill>
                  <a:schemeClr val="tx1"/>
                </a:solidFill>
                <a:latin typeface="Courier New" pitchFamily="-106" charset="0"/>
                <a:ea typeface="ＭＳ Ｐゴシック" pitchFamily="-106" charset="-128"/>
                <a:cs typeface="Courier New" pitchFamily="-106" charset="0"/>
              </a:rPr>
              <a:t>);</a:t>
            </a:r>
          </a:p>
          <a:p>
            <a:pPr marL="342900" lvl="0" indent="-342900" eaLnBrk="1" hangingPunct="1">
              <a:spcBef>
                <a:spcPts val="600"/>
              </a:spcBef>
            </a:pPr>
            <a:r>
              <a:rPr lang="fr-FR" b="1" dirty="0">
                <a:solidFill>
                  <a:schemeClr val="tx1"/>
                </a:solidFill>
                <a:latin typeface="Courier New" pitchFamily="-106" charset="0"/>
                <a:ea typeface="ＭＳ Ｐゴシック" pitchFamily="-106" charset="-128"/>
                <a:cs typeface="Courier New" pitchFamily="-106" charset="0"/>
              </a:rPr>
              <a:t>}</a:t>
            </a:r>
          </a:p>
          <a:p>
            <a:pPr marL="342900" lvl="0" indent="-342900" eaLnBrk="1" hangingPunct="1">
              <a:spcBef>
                <a:spcPts val="600"/>
              </a:spcBef>
            </a:pPr>
            <a:r>
              <a:rPr lang="fr-FR" b="1" dirty="0">
                <a:solidFill>
                  <a:srgbClr val="0070C0"/>
                </a:solidFill>
                <a:latin typeface="Courier New" pitchFamily="-106" charset="0"/>
                <a:ea typeface="ＭＳ Ｐゴシック" pitchFamily="-106" charset="-128"/>
                <a:cs typeface="Courier New" pitchFamily="-106" charset="0"/>
              </a:rPr>
              <a:t>var </a:t>
            </a:r>
            <a:r>
              <a:rPr lang="fr-FR" b="1" dirty="0">
                <a:solidFill>
                  <a:schemeClr val="tx1"/>
                </a:solidFill>
                <a:latin typeface="Courier New" pitchFamily="-106" charset="0"/>
                <a:ea typeface="ＭＳ Ｐゴシック" pitchFamily="-106" charset="-128"/>
                <a:cs typeface="Courier New" pitchFamily="-106" charset="0"/>
              </a:rPr>
              <a:t>expression =</a:t>
            </a:r>
            <a:r>
              <a:rPr lang="fr-FR" b="1" dirty="0">
                <a:solidFill>
                  <a:srgbClr val="0070C0"/>
                </a:solidFill>
                <a:latin typeface="Courier New" pitchFamily="-106" charset="0"/>
                <a:ea typeface="ＭＳ Ｐゴシック" pitchFamily="-106" charset="-128"/>
                <a:cs typeface="Courier New" pitchFamily="-106" charset="0"/>
              </a:rPr>
              <a:t> </a:t>
            </a:r>
            <a:r>
              <a:rPr lang="fr-FR" b="1" dirty="0" err="1">
                <a:solidFill>
                  <a:srgbClr val="0070C0"/>
                </a:solidFill>
                <a:latin typeface="Courier New" pitchFamily="-106" charset="0"/>
                <a:ea typeface="ＭＳ Ｐゴシック" pitchFamily="-106" charset="-128"/>
                <a:cs typeface="Courier New" pitchFamily="-106" charset="0"/>
              </a:rPr>
              <a:t>function</a:t>
            </a:r>
            <a:r>
              <a:rPr lang="fr-FR" b="1" dirty="0">
                <a:solidFill>
                  <a:schemeClr val="tx1"/>
                </a:solidFill>
                <a:latin typeface="Courier New" pitchFamily="-106" charset="0"/>
                <a:ea typeface="ＭＳ Ｐゴシック" pitchFamily="-106" charset="-128"/>
                <a:cs typeface="Courier New" pitchFamily="-106" charset="0"/>
              </a:rPr>
              <a:t>() {</a:t>
            </a:r>
          </a:p>
          <a:p>
            <a:pPr marL="342900" lvl="0" indent="-342900" eaLnBrk="1" hangingPunct="1">
              <a:spcBef>
                <a:spcPts val="600"/>
              </a:spcBef>
            </a:pPr>
            <a:r>
              <a:rPr lang="fr-FR" b="1" dirty="0">
                <a:solidFill>
                  <a:schemeClr val="tx1"/>
                </a:solidFill>
                <a:latin typeface="Courier New" pitchFamily="-106" charset="0"/>
                <a:ea typeface="ＭＳ Ｐゴシック" pitchFamily="-106" charset="-128"/>
                <a:cs typeface="Courier New" pitchFamily="-106" charset="0"/>
              </a:rPr>
              <a:t>	console.log(</a:t>
            </a:r>
            <a:r>
              <a:rPr lang="fr-FR" b="1" dirty="0">
                <a:solidFill>
                  <a:srgbClr val="00B050"/>
                </a:solidFill>
                <a:latin typeface="Courier New" pitchFamily="-106" charset="0"/>
                <a:ea typeface="ＭＳ Ｐゴシック" pitchFamily="-106" charset="-128"/>
                <a:cs typeface="Courier New" pitchFamily="-106" charset="0"/>
              </a:rPr>
              <a:t>"</a:t>
            </a:r>
            <a:r>
              <a:rPr lang="fr-FR" b="1" dirty="0" err="1">
                <a:solidFill>
                  <a:srgbClr val="00B050"/>
                </a:solidFill>
                <a:latin typeface="Courier New" pitchFamily="-106" charset="0"/>
                <a:ea typeface="ＭＳ Ｐゴシック" pitchFamily="-106" charset="-128"/>
                <a:cs typeface="Courier New" pitchFamily="-106" charset="0"/>
              </a:rPr>
              <a:t>I'm</a:t>
            </a:r>
            <a:r>
              <a:rPr lang="fr-FR" b="1" dirty="0">
                <a:solidFill>
                  <a:srgbClr val="00B050"/>
                </a:solidFill>
                <a:latin typeface="Courier New" pitchFamily="-106" charset="0"/>
                <a:ea typeface="ＭＳ Ｐゴシック" pitchFamily="-106" charset="-128"/>
                <a:cs typeface="Courier New" pitchFamily="-106" charset="0"/>
              </a:rPr>
              <a:t> a </a:t>
            </a:r>
            <a:r>
              <a:rPr lang="fr-FR" b="1" dirty="0" err="1">
                <a:solidFill>
                  <a:srgbClr val="00B050"/>
                </a:solidFill>
                <a:latin typeface="Courier New" pitchFamily="-106" charset="0"/>
                <a:ea typeface="ＭＳ Ｐゴシック" pitchFamily="-106" charset="-128"/>
                <a:cs typeface="Courier New" pitchFamily="-106" charset="0"/>
              </a:rPr>
              <a:t>function</a:t>
            </a:r>
            <a:r>
              <a:rPr lang="fr-FR" b="1" dirty="0">
                <a:solidFill>
                  <a:srgbClr val="00B050"/>
                </a:solidFill>
                <a:latin typeface="Courier New" pitchFamily="-106" charset="0"/>
                <a:ea typeface="ＭＳ Ｐゴシック" pitchFamily="-106" charset="-128"/>
                <a:cs typeface="Courier New" pitchFamily="-106" charset="0"/>
              </a:rPr>
              <a:t> expression"</a:t>
            </a:r>
            <a:r>
              <a:rPr lang="fr-FR" b="1" dirty="0">
                <a:solidFill>
                  <a:schemeClr val="tx1"/>
                </a:solidFill>
                <a:latin typeface="Courier New" pitchFamily="-106" charset="0"/>
                <a:ea typeface="ＭＳ Ｐゴシック" pitchFamily="-106" charset="-128"/>
                <a:cs typeface="Courier New" pitchFamily="-106" charset="0"/>
              </a:rPr>
              <a:t>);</a:t>
            </a:r>
          </a:p>
          <a:p>
            <a:pPr marL="342900" lvl="0" indent="-342900" eaLnBrk="1" hangingPunct="1">
              <a:spcBef>
                <a:spcPts val="600"/>
              </a:spcBef>
            </a:pPr>
            <a:r>
              <a:rPr lang="fr-FR" b="1" dirty="0">
                <a:solidFill>
                  <a:schemeClr val="tx1"/>
                </a:solidFill>
                <a:latin typeface="Courier New" pitchFamily="-106" charset="0"/>
                <a:ea typeface="ＭＳ Ｐゴシック" pitchFamily="-106" charset="-128"/>
                <a:cs typeface="Courier New" pitchFamily="-106" charset="0"/>
              </a:rPr>
              <a:t>}</a:t>
            </a:r>
          </a:p>
          <a:p>
            <a:pPr marL="342900" lvl="0" indent="-342900" eaLnBrk="1" hangingPunct="1">
              <a:spcBef>
                <a:spcPts val="600"/>
              </a:spcBef>
            </a:pPr>
            <a:r>
              <a:rPr lang="fr-FR" b="1" dirty="0" err="1">
                <a:solidFill>
                  <a:schemeClr val="tx1"/>
                </a:solidFill>
                <a:latin typeface="Courier New" pitchFamily="-106" charset="0"/>
                <a:ea typeface="ＭＳ Ｐゴシック" pitchFamily="-106" charset="-128"/>
                <a:cs typeface="Courier New" pitchFamily="-106" charset="0"/>
              </a:rPr>
              <a:t>declaration</a:t>
            </a:r>
            <a:r>
              <a:rPr lang="fr-FR" b="1" dirty="0">
                <a:solidFill>
                  <a:schemeClr val="tx1"/>
                </a:solidFill>
                <a:latin typeface="Courier New" pitchFamily="-106" charset="0"/>
                <a:ea typeface="ＭＳ Ｐゴシック" pitchFamily="-106" charset="-128"/>
                <a:cs typeface="Courier New" pitchFamily="-106" charset="0"/>
              </a:rPr>
              <a:t>();</a:t>
            </a:r>
          </a:p>
          <a:p>
            <a:pPr marL="342900" lvl="0" indent="-342900" eaLnBrk="1" hangingPunct="1">
              <a:spcBef>
                <a:spcPts val="600"/>
              </a:spcBef>
            </a:pPr>
            <a:r>
              <a:rPr lang="fr-FR" b="1" dirty="0">
                <a:solidFill>
                  <a:schemeClr val="tx1"/>
                </a:solidFill>
                <a:latin typeface="Courier New" pitchFamily="-106" charset="0"/>
                <a:ea typeface="ＭＳ Ｐゴシック" pitchFamily="-106" charset="-128"/>
                <a:cs typeface="Courier New" pitchFamily="-106" charset="0"/>
              </a:rPr>
              <a:t>expression();</a:t>
            </a:r>
            <a:endParaRPr lang="fr-FR" b="1" dirty="0" smtClean="0">
              <a:solidFill>
                <a:schemeClr val="tx1"/>
              </a:solidFill>
              <a:latin typeface="Courier New" pitchFamily="-106" charset="0"/>
              <a:ea typeface="ＭＳ Ｐゴシック" pitchFamily="-106" charset="-128"/>
              <a:cs typeface="Courier New" pitchFamily="-106" charset="0"/>
            </a:endParaRPr>
          </a:p>
        </p:txBody>
      </p:sp>
      <p:pic>
        <p:nvPicPr>
          <p:cNvPr id="8" name="Image 7"/>
          <p:cNvPicPr>
            <a:picLocks noChangeAspect="1"/>
          </p:cNvPicPr>
          <p:nvPr/>
        </p:nvPicPr>
        <p:blipFill>
          <a:blip r:embed="rId4"/>
          <a:stretch>
            <a:fillRect/>
          </a:stretch>
        </p:blipFill>
        <p:spPr>
          <a:xfrm>
            <a:off x="3705593" y="3406105"/>
            <a:ext cx="5211111" cy="1467619"/>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768169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a:t>
            </a:r>
            <a:endParaRPr lang="en-US" dirty="0"/>
          </a:p>
        </p:txBody>
      </p:sp>
      <p:sp>
        <p:nvSpPr>
          <p:cNvPr id="4" name="Espace réservé du contenu 3"/>
          <p:cNvSpPr>
            <a:spLocks noGrp="1"/>
          </p:cNvSpPr>
          <p:nvPr>
            <p:ph sz="quarter" idx="13"/>
          </p:nvPr>
        </p:nvSpPr>
        <p:spPr/>
        <p:txBody>
          <a:bodyPr/>
          <a:lstStyle/>
          <a:p>
            <a:r>
              <a:rPr lang="fr-FR" dirty="0" err="1"/>
              <a:t>Functions</a:t>
            </a:r>
            <a:r>
              <a:rPr lang="fr-FR" dirty="0"/>
              <a:t> &amp; Scope</a:t>
            </a:r>
          </a:p>
        </p:txBody>
      </p:sp>
      <p:pic>
        <p:nvPicPr>
          <p:cNvPr id="6" name="Picture 2" descr="D:\Users\Renaud\Desktop\StageFinEtudesSupinfo\Icons-New\v3\Min\Impor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6"/>
          <p:cNvSpPr/>
          <p:nvPr/>
        </p:nvSpPr>
        <p:spPr>
          <a:xfrm>
            <a:off x="179388" y="1129308"/>
            <a:ext cx="8713092" cy="2808312"/>
          </a:xfrm>
          <a:prstGeom prst="roundRect">
            <a:avLst>
              <a:gd name="adj" fmla="val 6874"/>
            </a:avLst>
          </a:prstGeom>
        </p:spPr>
        <p:style>
          <a:lnRef idx="2">
            <a:schemeClr val="dk1"/>
          </a:lnRef>
          <a:fillRef idx="1">
            <a:schemeClr val="lt1"/>
          </a:fillRef>
          <a:effectRef idx="0">
            <a:schemeClr val="dk1"/>
          </a:effectRef>
          <a:fontRef idx="minor">
            <a:schemeClr val="dk1"/>
          </a:fontRef>
        </p:style>
        <p:txBody>
          <a:bodyPr anchor="ctr"/>
          <a:lstStyle/>
          <a:p>
            <a:pPr marL="342900" lvl="0" indent="-342900" eaLnBrk="1" hangingPunct="1">
              <a:spcBef>
                <a:spcPts val="600"/>
              </a:spcBef>
            </a:pPr>
            <a:r>
              <a:rPr lang="fr-FR" b="1" dirty="0" err="1" smtClean="0">
                <a:solidFill>
                  <a:schemeClr val="tx1"/>
                </a:solidFill>
                <a:latin typeface="Courier New" pitchFamily="-106" charset="0"/>
                <a:ea typeface="ＭＳ Ｐゴシック" pitchFamily="-106" charset="-128"/>
                <a:cs typeface="Courier New" pitchFamily="-106" charset="0"/>
              </a:rPr>
              <a:t>declaration</a:t>
            </a:r>
            <a:r>
              <a:rPr lang="fr-FR" b="1" dirty="0">
                <a:solidFill>
                  <a:schemeClr val="tx1"/>
                </a:solidFill>
                <a:latin typeface="Courier New" pitchFamily="-106" charset="0"/>
                <a:ea typeface="ＭＳ Ｐゴシック" pitchFamily="-106" charset="-128"/>
                <a:cs typeface="Courier New" pitchFamily="-106" charset="0"/>
              </a:rPr>
              <a:t>();</a:t>
            </a:r>
          </a:p>
          <a:p>
            <a:pPr marL="342900" lvl="0" indent="-342900" eaLnBrk="1" hangingPunct="1">
              <a:spcBef>
                <a:spcPts val="600"/>
              </a:spcBef>
            </a:pPr>
            <a:r>
              <a:rPr lang="fr-FR" b="1" dirty="0">
                <a:solidFill>
                  <a:schemeClr val="tx1"/>
                </a:solidFill>
                <a:latin typeface="Courier New" pitchFamily="-106" charset="0"/>
                <a:ea typeface="ＭＳ Ｐゴシック" pitchFamily="-106" charset="-128"/>
                <a:cs typeface="Courier New" pitchFamily="-106" charset="0"/>
              </a:rPr>
              <a:t>expression();</a:t>
            </a:r>
          </a:p>
          <a:p>
            <a:pPr marL="342900" lvl="0" indent="-342900" eaLnBrk="1" hangingPunct="1">
              <a:spcBef>
                <a:spcPts val="600"/>
              </a:spcBef>
            </a:pPr>
            <a:r>
              <a:rPr lang="fr-FR" b="1" dirty="0" err="1" smtClean="0">
                <a:solidFill>
                  <a:srgbClr val="0070C0"/>
                </a:solidFill>
                <a:latin typeface="Courier New" pitchFamily="-106" charset="0"/>
                <a:ea typeface="ＭＳ Ｐゴシック" pitchFamily="-106" charset="-128"/>
                <a:cs typeface="Courier New" pitchFamily="-106" charset="0"/>
              </a:rPr>
              <a:t>function</a:t>
            </a:r>
            <a:r>
              <a:rPr lang="fr-FR" b="1" dirty="0" smtClean="0">
                <a:solidFill>
                  <a:schemeClr val="tx1"/>
                </a:solidFill>
                <a:latin typeface="Courier New" pitchFamily="-106" charset="0"/>
                <a:ea typeface="ＭＳ Ｐゴシック" pitchFamily="-106" charset="-128"/>
                <a:cs typeface="Courier New" pitchFamily="-106" charset="0"/>
              </a:rPr>
              <a:t> </a:t>
            </a:r>
            <a:r>
              <a:rPr lang="fr-FR" b="1" dirty="0" err="1">
                <a:solidFill>
                  <a:schemeClr val="tx1"/>
                </a:solidFill>
                <a:latin typeface="Courier New" pitchFamily="-106" charset="0"/>
                <a:ea typeface="ＭＳ Ｐゴシック" pitchFamily="-106" charset="-128"/>
                <a:cs typeface="Courier New" pitchFamily="-106" charset="0"/>
              </a:rPr>
              <a:t>declaration</a:t>
            </a:r>
            <a:r>
              <a:rPr lang="fr-FR" b="1" dirty="0">
                <a:solidFill>
                  <a:schemeClr val="tx1"/>
                </a:solidFill>
                <a:latin typeface="Courier New" pitchFamily="-106" charset="0"/>
                <a:ea typeface="ＭＳ Ｐゴシック" pitchFamily="-106" charset="-128"/>
                <a:cs typeface="Courier New" pitchFamily="-106" charset="0"/>
              </a:rPr>
              <a:t>() {</a:t>
            </a:r>
          </a:p>
          <a:p>
            <a:pPr marL="342900" lvl="0" indent="-342900" eaLnBrk="1" hangingPunct="1">
              <a:spcBef>
                <a:spcPts val="600"/>
              </a:spcBef>
            </a:pPr>
            <a:r>
              <a:rPr lang="fr-FR" b="1" dirty="0">
                <a:solidFill>
                  <a:schemeClr val="tx1"/>
                </a:solidFill>
                <a:latin typeface="Courier New" pitchFamily="-106" charset="0"/>
                <a:ea typeface="ＭＳ Ｐゴシック" pitchFamily="-106" charset="-128"/>
                <a:cs typeface="Courier New" pitchFamily="-106" charset="0"/>
              </a:rPr>
              <a:t>	console.log(</a:t>
            </a:r>
            <a:r>
              <a:rPr lang="fr-FR" b="1" dirty="0">
                <a:solidFill>
                  <a:srgbClr val="00B050"/>
                </a:solidFill>
                <a:latin typeface="Courier New" pitchFamily="-106" charset="0"/>
                <a:ea typeface="ＭＳ Ｐゴシック" pitchFamily="-106" charset="-128"/>
                <a:cs typeface="Courier New" pitchFamily="-106" charset="0"/>
              </a:rPr>
              <a:t>"</a:t>
            </a:r>
            <a:r>
              <a:rPr lang="fr-FR" b="1" dirty="0" err="1">
                <a:solidFill>
                  <a:srgbClr val="00B050"/>
                </a:solidFill>
                <a:latin typeface="Courier New" pitchFamily="-106" charset="0"/>
                <a:ea typeface="ＭＳ Ｐゴシック" pitchFamily="-106" charset="-128"/>
                <a:cs typeface="Courier New" pitchFamily="-106" charset="0"/>
              </a:rPr>
              <a:t>I'm</a:t>
            </a:r>
            <a:r>
              <a:rPr lang="fr-FR" b="1" dirty="0">
                <a:solidFill>
                  <a:srgbClr val="00B050"/>
                </a:solidFill>
                <a:latin typeface="Courier New" pitchFamily="-106" charset="0"/>
                <a:ea typeface="ＭＳ Ｐゴシック" pitchFamily="-106" charset="-128"/>
                <a:cs typeface="Courier New" pitchFamily="-106" charset="0"/>
              </a:rPr>
              <a:t> a </a:t>
            </a:r>
            <a:r>
              <a:rPr lang="fr-FR" b="1" dirty="0" err="1">
                <a:solidFill>
                  <a:srgbClr val="00B050"/>
                </a:solidFill>
                <a:latin typeface="Courier New" pitchFamily="-106" charset="0"/>
                <a:ea typeface="ＭＳ Ｐゴシック" pitchFamily="-106" charset="-128"/>
                <a:cs typeface="Courier New" pitchFamily="-106" charset="0"/>
              </a:rPr>
              <a:t>function</a:t>
            </a:r>
            <a:r>
              <a:rPr lang="fr-FR" b="1" dirty="0">
                <a:solidFill>
                  <a:srgbClr val="00B050"/>
                </a:solidFill>
                <a:latin typeface="Courier New" pitchFamily="-106" charset="0"/>
                <a:ea typeface="ＭＳ Ｐゴシック" pitchFamily="-106" charset="-128"/>
                <a:cs typeface="Courier New" pitchFamily="-106" charset="0"/>
              </a:rPr>
              <a:t> </a:t>
            </a:r>
            <a:r>
              <a:rPr lang="fr-FR" b="1" dirty="0" err="1">
                <a:solidFill>
                  <a:srgbClr val="00B050"/>
                </a:solidFill>
                <a:latin typeface="Courier New" pitchFamily="-106" charset="0"/>
                <a:ea typeface="ＭＳ Ｐゴシック" pitchFamily="-106" charset="-128"/>
                <a:cs typeface="Courier New" pitchFamily="-106" charset="0"/>
              </a:rPr>
              <a:t>declaration</a:t>
            </a:r>
            <a:r>
              <a:rPr lang="fr-FR" b="1" dirty="0">
                <a:solidFill>
                  <a:srgbClr val="00B050"/>
                </a:solidFill>
                <a:latin typeface="Courier New" pitchFamily="-106" charset="0"/>
                <a:ea typeface="ＭＳ Ｐゴシック" pitchFamily="-106" charset="-128"/>
                <a:cs typeface="Courier New" pitchFamily="-106" charset="0"/>
              </a:rPr>
              <a:t>"</a:t>
            </a:r>
            <a:r>
              <a:rPr lang="fr-FR" b="1" dirty="0">
                <a:solidFill>
                  <a:schemeClr val="tx1"/>
                </a:solidFill>
                <a:latin typeface="Courier New" pitchFamily="-106" charset="0"/>
                <a:ea typeface="ＭＳ Ｐゴシック" pitchFamily="-106" charset="-128"/>
                <a:cs typeface="Courier New" pitchFamily="-106" charset="0"/>
              </a:rPr>
              <a:t>);</a:t>
            </a:r>
          </a:p>
          <a:p>
            <a:pPr marL="342900" lvl="0" indent="-342900" eaLnBrk="1" hangingPunct="1">
              <a:spcBef>
                <a:spcPts val="600"/>
              </a:spcBef>
            </a:pPr>
            <a:r>
              <a:rPr lang="fr-FR" b="1" dirty="0">
                <a:solidFill>
                  <a:schemeClr val="tx1"/>
                </a:solidFill>
                <a:latin typeface="Courier New" pitchFamily="-106" charset="0"/>
                <a:ea typeface="ＭＳ Ｐゴシック" pitchFamily="-106" charset="-128"/>
                <a:cs typeface="Courier New" pitchFamily="-106" charset="0"/>
              </a:rPr>
              <a:t>}</a:t>
            </a:r>
          </a:p>
          <a:p>
            <a:pPr marL="342900" lvl="0" indent="-342900" eaLnBrk="1" hangingPunct="1">
              <a:spcBef>
                <a:spcPts val="600"/>
              </a:spcBef>
            </a:pPr>
            <a:r>
              <a:rPr lang="fr-FR" b="1" dirty="0">
                <a:solidFill>
                  <a:srgbClr val="0070C0"/>
                </a:solidFill>
                <a:latin typeface="Courier New" pitchFamily="-106" charset="0"/>
                <a:ea typeface="ＭＳ Ｐゴシック" pitchFamily="-106" charset="-128"/>
                <a:cs typeface="Courier New" pitchFamily="-106" charset="0"/>
              </a:rPr>
              <a:t>var </a:t>
            </a:r>
            <a:r>
              <a:rPr lang="fr-FR" b="1" dirty="0">
                <a:solidFill>
                  <a:schemeClr val="tx1"/>
                </a:solidFill>
                <a:latin typeface="Courier New" pitchFamily="-106" charset="0"/>
                <a:ea typeface="ＭＳ Ｐゴシック" pitchFamily="-106" charset="-128"/>
                <a:cs typeface="Courier New" pitchFamily="-106" charset="0"/>
              </a:rPr>
              <a:t>expression =</a:t>
            </a:r>
            <a:r>
              <a:rPr lang="fr-FR" b="1" dirty="0">
                <a:solidFill>
                  <a:srgbClr val="0070C0"/>
                </a:solidFill>
                <a:latin typeface="Courier New" pitchFamily="-106" charset="0"/>
                <a:ea typeface="ＭＳ Ｐゴシック" pitchFamily="-106" charset="-128"/>
                <a:cs typeface="Courier New" pitchFamily="-106" charset="0"/>
              </a:rPr>
              <a:t> </a:t>
            </a:r>
            <a:r>
              <a:rPr lang="fr-FR" b="1" dirty="0" err="1">
                <a:solidFill>
                  <a:srgbClr val="0070C0"/>
                </a:solidFill>
                <a:latin typeface="Courier New" pitchFamily="-106" charset="0"/>
                <a:ea typeface="ＭＳ Ｐゴシック" pitchFamily="-106" charset="-128"/>
                <a:cs typeface="Courier New" pitchFamily="-106" charset="0"/>
              </a:rPr>
              <a:t>function</a:t>
            </a:r>
            <a:r>
              <a:rPr lang="fr-FR" b="1" dirty="0">
                <a:solidFill>
                  <a:schemeClr val="tx1"/>
                </a:solidFill>
                <a:latin typeface="Courier New" pitchFamily="-106" charset="0"/>
                <a:ea typeface="ＭＳ Ｐゴシック" pitchFamily="-106" charset="-128"/>
                <a:cs typeface="Courier New" pitchFamily="-106" charset="0"/>
              </a:rPr>
              <a:t>() {</a:t>
            </a:r>
          </a:p>
          <a:p>
            <a:pPr marL="342900" lvl="0" indent="-342900" eaLnBrk="1" hangingPunct="1">
              <a:spcBef>
                <a:spcPts val="600"/>
              </a:spcBef>
            </a:pPr>
            <a:r>
              <a:rPr lang="fr-FR" b="1" dirty="0">
                <a:solidFill>
                  <a:schemeClr val="tx1"/>
                </a:solidFill>
                <a:latin typeface="Courier New" pitchFamily="-106" charset="0"/>
                <a:ea typeface="ＭＳ Ｐゴシック" pitchFamily="-106" charset="-128"/>
                <a:cs typeface="Courier New" pitchFamily="-106" charset="0"/>
              </a:rPr>
              <a:t>	console.log(</a:t>
            </a:r>
            <a:r>
              <a:rPr lang="fr-FR" b="1" dirty="0">
                <a:solidFill>
                  <a:srgbClr val="00B050"/>
                </a:solidFill>
                <a:latin typeface="Courier New" pitchFamily="-106" charset="0"/>
                <a:ea typeface="ＭＳ Ｐゴシック" pitchFamily="-106" charset="-128"/>
                <a:cs typeface="Courier New" pitchFamily="-106" charset="0"/>
              </a:rPr>
              <a:t>"</a:t>
            </a:r>
            <a:r>
              <a:rPr lang="fr-FR" b="1" dirty="0" err="1">
                <a:solidFill>
                  <a:srgbClr val="00B050"/>
                </a:solidFill>
                <a:latin typeface="Courier New" pitchFamily="-106" charset="0"/>
                <a:ea typeface="ＭＳ Ｐゴシック" pitchFamily="-106" charset="-128"/>
                <a:cs typeface="Courier New" pitchFamily="-106" charset="0"/>
              </a:rPr>
              <a:t>I'm</a:t>
            </a:r>
            <a:r>
              <a:rPr lang="fr-FR" b="1" dirty="0">
                <a:solidFill>
                  <a:srgbClr val="00B050"/>
                </a:solidFill>
                <a:latin typeface="Courier New" pitchFamily="-106" charset="0"/>
                <a:ea typeface="ＭＳ Ｐゴシック" pitchFamily="-106" charset="-128"/>
                <a:cs typeface="Courier New" pitchFamily="-106" charset="0"/>
              </a:rPr>
              <a:t> a </a:t>
            </a:r>
            <a:r>
              <a:rPr lang="fr-FR" b="1" dirty="0" err="1">
                <a:solidFill>
                  <a:srgbClr val="00B050"/>
                </a:solidFill>
                <a:latin typeface="Courier New" pitchFamily="-106" charset="0"/>
                <a:ea typeface="ＭＳ Ｐゴシック" pitchFamily="-106" charset="-128"/>
                <a:cs typeface="Courier New" pitchFamily="-106" charset="0"/>
              </a:rPr>
              <a:t>function</a:t>
            </a:r>
            <a:r>
              <a:rPr lang="fr-FR" b="1" dirty="0">
                <a:solidFill>
                  <a:srgbClr val="00B050"/>
                </a:solidFill>
                <a:latin typeface="Courier New" pitchFamily="-106" charset="0"/>
                <a:ea typeface="ＭＳ Ｐゴシック" pitchFamily="-106" charset="-128"/>
                <a:cs typeface="Courier New" pitchFamily="-106" charset="0"/>
              </a:rPr>
              <a:t> expression"</a:t>
            </a:r>
            <a:r>
              <a:rPr lang="fr-FR" b="1" dirty="0">
                <a:solidFill>
                  <a:schemeClr val="tx1"/>
                </a:solidFill>
                <a:latin typeface="Courier New" pitchFamily="-106" charset="0"/>
                <a:ea typeface="ＭＳ Ｐゴシック" pitchFamily="-106" charset="-128"/>
                <a:cs typeface="Courier New" pitchFamily="-106" charset="0"/>
              </a:rPr>
              <a:t>);</a:t>
            </a:r>
          </a:p>
          <a:p>
            <a:pPr marL="342900" lvl="0" indent="-342900" eaLnBrk="1" hangingPunct="1">
              <a:spcBef>
                <a:spcPts val="600"/>
              </a:spcBef>
            </a:pPr>
            <a:r>
              <a:rPr lang="fr-FR" b="1" dirty="0" smtClean="0">
                <a:solidFill>
                  <a:schemeClr val="tx1"/>
                </a:solidFill>
                <a:latin typeface="Courier New" pitchFamily="-106" charset="0"/>
                <a:ea typeface="ＭＳ Ｐゴシック" pitchFamily="-106" charset="-128"/>
                <a:cs typeface="Courier New" pitchFamily="-106" charset="0"/>
              </a:rPr>
              <a:t>}</a:t>
            </a:r>
          </a:p>
        </p:txBody>
      </p:sp>
      <p:pic>
        <p:nvPicPr>
          <p:cNvPr id="9" name="Image 8"/>
          <p:cNvPicPr>
            <a:picLocks noChangeAspect="1"/>
          </p:cNvPicPr>
          <p:nvPr/>
        </p:nvPicPr>
        <p:blipFill>
          <a:blip r:embed="rId4"/>
          <a:stretch>
            <a:fillRect/>
          </a:stretch>
        </p:blipFill>
        <p:spPr>
          <a:xfrm>
            <a:off x="2642175" y="3802360"/>
            <a:ext cx="6322313" cy="121538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132299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05898178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DoM</a:t>
            </a:r>
            <a:r>
              <a:rPr lang="fr-FR" dirty="0" smtClean="0"/>
              <a:t> interactions</a:t>
            </a:r>
            <a:endParaRPr lang="fr-FR" dirty="0"/>
          </a:p>
        </p:txBody>
      </p:sp>
      <p:sp>
        <p:nvSpPr>
          <p:cNvPr id="3" name="Espace réservé du texte 2"/>
          <p:cNvSpPr>
            <a:spLocks noGrp="1"/>
          </p:cNvSpPr>
          <p:nvPr>
            <p:ph type="body" idx="1"/>
          </p:nvPr>
        </p:nvSpPr>
        <p:spPr/>
        <p:txBody>
          <a:bodyPr/>
          <a:lstStyle/>
          <a:p>
            <a:r>
              <a:rPr lang="fr-FR" dirty="0" err="1" smtClean="0"/>
              <a:t>Discover</a:t>
            </a:r>
            <a:r>
              <a:rPr lang="fr-FR" dirty="0" smtClean="0"/>
              <a:t> JavaScript </a:t>
            </a:r>
            <a:r>
              <a:rPr lang="fr-FR" dirty="0" err="1" smtClean="0"/>
              <a:t>language</a:t>
            </a:r>
            <a:endParaRPr lang="fr-FR" dirty="0"/>
          </a:p>
        </p:txBody>
      </p:sp>
      <p:pic>
        <p:nvPicPr>
          <p:cNvPr id="7" name="Image 6" descr="JS-DOMArch.png"/>
          <p:cNvPicPr>
            <a:picLocks noChangeAspect="1"/>
          </p:cNvPicPr>
          <p:nvPr/>
        </p:nvPicPr>
        <p:blipFill>
          <a:blip r:embed="rId2" cstate="print"/>
          <a:stretch>
            <a:fillRect/>
          </a:stretch>
        </p:blipFill>
        <p:spPr>
          <a:xfrm>
            <a:off x="5436096" y="1993404"/>
            <a:ext cx="3247310" cy="3338271"/>
          </a:xfrm>
          <a:prstGeom prst="rect">
            <a:avLst/>
          </a:prstGeom>
        </p:spPr>
      </p:pic>
    </p:spTree>
    <p:extLst>
      <p:ext uri="{BB962C8B-B14F-4D97-AF65-F5344CB8AC3E}">
        <p14:creationId xmlns:p14="http://schemas.microsoft.com/office/powerpoint/2010/main" val="39517442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lstStyle/>
          <a:p>
            <a:pPr eaLnBrk="1" hangingPunct="1"/>
            <a:r>
              <a:rPr lang="en-US" dirty="0">
                <a:ea typeface="ＭＳ Ｐゴシック" pitchFamily="1" charset="-128"/>
              </a:rPr>
              <a:t>Document Object </a:t>
            </a:r>
            <a:r>
              <a:rPr lang="en-US" dirty="0" smtClean="0">
                <a:ea typeface="ＭＳ Ｐゴシック" pitchFamily="1" charset="-128"/>
              </a:rPr>
              <a:t>Model</a:t>
            </a:r>
          </a:p>
          <a:p>
            <a:pPr eaLnBrk="1" hangingPunct="1"/>
            <a:endParaRPr lang="en-US" dirty="0">
              <a:ea typeface="ＭＳ Ｐゴシック" pitchFamily="1" charset="-128"/>
            </a:endParaRPr>
          </a:p>
          <a:p>
            <a:pPr eaLnBrk="1" hangingPunct="1"/>
            <a:r>
              <a:rPr lang="en-US" dirty="0">
                <a:ea typeface="ＭＳ Ｐゴシック" pitchFamily="1" charset="-128"/>
              </a:rPr>
              <a:t>W3C Standard</a:t>
            </a:r>
          </a:p>
          <a:p>
            <a:pPr lvl="1" eaLnBrk="1" hangingPunct="1"/>
            <a:r>
              <a:rPr lang="en-US" dirty="0">
                <a:ea typeface="ＭＳ Ｐゴシック" pitchFamily="1" charset="-128"/>
              </a:rPr>
              <a:t>Whole of standardized objects for HTML</a:t>
            </a:r>
          </a:p>
          <a:p>
            <a:pPr lvl="1" eaLnBrk="1" hangingPunct="1"/>
            <a:r>
              <a:rPr lang="en-US" dirty="0">
                <a:ea typeface="ＭＳ Ｐゴシック" pitchFamily="1" charset="-128"/>
              </a:rPr>
              <a:t>Standardized tools to access and manipulate HTML documents</a:t>
            </a:r>
          </a:p>
          <a:p>
            <a:pPr eaLnBrk="1" hangingPunct="1"/>
            <a:r>
              <a:rPr lang="en-US" dirty="0">
                <a:ea typeface="ＭＳ Ｐゴシック" pitchFamily="1" charset="-128"/>
              </a:rPr>
              <a:t>Independent of the language or the platform</a:t>
            </a:r>
          </a:p>
          <a:p>
            <a:endParaRPr lang="fr-FR" dirty="0"/>
          </a:p>
        </p:txBody>
      </p:sp>
      <p:sp>
        <p:nvSpPr>
          <p:cNvPr id="4" name="Espace réservé du contenu 3"/>
          <p:cNvSpPr>
            <a:spLocks noGrp="1"/>
          </p:cNvSpPr>
          <p:nvPr>
            <p:ph sz="quarter" idx="13"/>
          </p:nvPr>
        </p:nvSpPr>
        <p:spPr/>
        <p:txBody>
          <a:bodyPr/>
          <a:lstStyle/>
          <a:p>
            <a:r>
              <a:rPr lang="fr-FR" dirty="0" smtClean="0"/>
              <a:t>DOM</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8356217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lstStyle/>
          <a:p>
            <a:pPr marL="0" indent="0">
              <a:buNone/>
            </a:pPr>
            <a:r>
              <a:rPr lang="en-US" dirty="0">
                <a:ea typeface="ＭＳ Ｐゴシック" pitchFamily="1" charset="-128"/>
              </a:rPr>
              <a:t>Simplified arborescence:</a:t>
            </a:r>
          </a:p>
          <a:p>
            <a:endParaRPr lang="fr-FR" dirty="0"/>
          </a:p>
        </p:txBody>
      </p:sp>
      <p:sp>
        <p:nvSpPr>
          <p:cNvPr id="4" name="Espace réservé du contenu 3"/>
          <p:cNvSpPr>
            <a:spLocks noGrp="1"/>
          </p:cNvSpPr>
          <p:nvPr>
            <p:ph sz="quarter" idx="13"/>
          </p:nvPr>
        </p:nvSpPr>
        <p:spPr/>
        <p:txBody>
          <a:bodyPr/>
          <a:lstStyle/>
          <a:p>
            <a:r>
              <a:rPr lang="fr-FR" dirty="0" smtClean="0"/>
              <a:t>DOM</a:t>
            </a:r>
            <a:endParaRPr lang="fr-FR" dirty="0"/>
          </a:p>
        </p:txBody>
      </p:sp>
      <p:grpSp>
        <p:nvGrpSpPr>
          <p:cNvPr id="5" name="Groupe 4"/>
          <p:cNvGrpSpPr/>
          <p:nvPr/>
        </p:nvGrpSpPr>
        <p:grpSpPr>
          <a:xfrm>
            <a:off x="1233488" y="1767417"/>
            <a:ext cx="7224712" cy="3436937"/>
            <a:chOff x="1233488" y="1767417"/>
            <a:chExt cx="7224712" cy="3436937"/>
          </a:xfrm>
        </p:grpSpPr>
        <p:grpSp>
          <p:nvGrpSpPr>
            <p:cNvPr id="6" name="Group 118"/>
            <p:cNvGrpSpPr>
              <a:grpSpLocks/>
            </p:cNvGrpSpPr>
            <p:nvPr/>
          </p:nvGrpSpPr>
          <p:grpSpPr bwMode="auto">
            <a:xfrm>
              <a:off x="2071688" y="2275417"/>
              <a:ext cx="6386512" cy="2928937"/>
              <a:chOff x="1286" y="1389"/>
              <a:chExt cx="4023" cy="2214"/>
            </a:xfrm>
          </p:grpSpPr>
          <p:sp>
            <p:nvSpPr>
              <p:cNvPr id="9" name="Text Box 107"/>
              <p:cNvSpPr txBox="1">
                <a:spLocks noChangeArrowheads="1"/>
              </p:cNvSpPr>
              <p:nvPr/>
            </p:nvSpPr>
            <p:spPr bwMode="auto">
              <a:xfrm>
                <a:off x="1910" y="1773"/>
                <a:ext cx="1180" cy="302"/>
              </a:xfrm>
              <a:prstGeom prst="rect">
                <a:avLst/>
              </a:prstGeom>
              <a:noFill/>
              <a:ln w="9525">
                <a:solidFill>
                  <a:schemeClr val="tx1"/>
                </a:solidFill>
                <a:miter lim="800000"/>
                <a:headEnd/>
                <a:tailEnd/>
              </a:ln>
            </p:spPr>
            <p:txBody>
              <a:bodyPr>
                <a:spAutoFit/>
              </a:bodyPr>
              <a:lstStyle/>
              <a:p>
                <a:pPr eaLnBrk="1" hangingPunct="1">
                  <a:spcBef>
                    <a:spcPct val="50000"/>
                  </a:spcBef>
                </a:pPr>
                <a:r>
                  <a:rPr lang="fr-CH" sz="2000" dirty="0"/>
                  <a:t>html</a:t>
                </a:r>
                <a:endParaRPr lang="en-GB" sz="2000" dirty="0"/>
              </a:p>
            </p:txBody>
          </p:sp>
          <p:sp>
            <p:nvSpPr>
              <p:cNvPr id="10" name="Text Box 108"/>
              <p:cNvSpPr txBox="1">
                <a:spLocks noChangeArrowheads="1"/>
              </p:cNvSpPr>
              <p:nvPr/>
            </p:nvSpPr>
            <p:spPr bwMode="auto">
              <a:xfrm>
                <a:off x="2562" y="2157"/>
                <a:ext cx="1180" cy="302"/>
              </a:xfrm>
              <a:prstGeom prst="rect">
                <a:avLst/>
              </a:prstGeom>
              <a:noFill/>
              <a:ln w="9525">
                <a:solidFill>
                  <a:schemeClr val="tx1"/>
                </a:solidFill>
                <a:miter lim="800000"/>
                <a:headEnd/>
                <a:tailEnd/>
              </a:ln>
            </p:spPr>
            <p:txBody>
              <a:bodyPr>
                <a:spAutoFit/>
              </a:bodyPr>
              <a:lstStyle/>
              <a:p>
                <a:pPr eaLnBrk="1" hangingPunct="1">
                  <a:spcBef>
                    <a:spcPct val="50000"/>
                  </a:spcBef>
                </a:pPr>
                <a:r>
                  <a:rPr lang="fr-CH" sz="2000" dirty="0"/>
                  <a:t>body</a:t>
                </a:r>
                <a:endParaRPr lang="en-GB" sz="2000" dirty="0"/>
              </a:p>
            </p:txBody>
          </p:sp>
          <p:sp>
            <p:nvSpPr>
              <p:cNvPr id="11" name="Text Box 109"/>
              <p:cNvSpPr txBox="1">
                <a:spLocks noChangeArrowheads="1"/>
              </p:cNvSpPr>
              <p:nvPr/>
            </p:nvSpPr>
            <p:spPr bwMode="auto">
              <a:xfrm>
                <a:off x="3325" y="2570"/>
                <a:ext cx="1180" cy="302"/>
              </a:xfrm>
              <a:prstGeom prst="rect">
                <a:avLst/>
              </a:prstGeom>
              <a:noFill/>
              <a:ln w="9525">
                <a:solidFill>
                  <a:schemeClr val="tx1"/>
                </a:solidFill>
                <a:miter lim="800000"/>
                <a:headEnd/>
                <a:tailEnd/>
              </a:ln>
            </p:spPr>
            <p:txBody>
              <a:bodyPr>
                <a:spAutoFit/>
              </a:bodyPr>
              <a:lstStyle/>
              <a:p>
                <a:pPr eaLnBrk="1" hangingPunct="1">
                  <a:spcBef>
                    <a:spcPct val="50000"/>
                  </a:spcBef>
                </a:pPr>
                <a:r>
                  <a:rPr lang="fr-CH" sz="2000"/>
                  <a:t>form</a:t>
                </a:r>
                <a:endParaRPr lang="en-GB" sz="2000"/>
              </a:p>
            </p:txBody>
          </p:sp>
          <p:cxnSp>
            <p:nvCxnSpPr>
              <p:cNvPr id="12" name="AutoShape 110"/>
              <p:cNvCxnSpPr>
                <a:cxnSpLocks noChangeShapeType="1"/>
              </p:cNvCxnSpPr>
              <p:nvPr/>
            </p:nvCxnSpPr>
            <p:spPr bwMode="auto">
              <a:xfrm>
                <a:off x="2090" y="2075"/>
                <a:ext cx="478" cy="210"/>
              </a:xfrm>
              <a:prstGeom prst="bentConnector3">
                <a:avLst>
                  <a:gd name="adj1" fmla="val 50000"/>
                </a:avLst>
              </a:prstGeom>
              <a:noFill/>
              <a:ln w="9525">
                <a:solidFill>
                  <a:schemeClr val="tx1"/>
                </a:solidFill>
                <a:miter lim="800000"/>
                <a:headEnd/>
                <a:tailEnd/>
              </a:ln>
            </p:spPr>
          </p:cxnSp>
          <p:cxnSp>
            <p:nvCxnSpPr>
              <p:cNvPr id="13" name="AutoShape 111"/>
              <p:cNvCxnSpPr>
                <a:cxnSpLocks noChangeShapeType="1"/>
                <a:stCxn id="10" idx="2"/>
                <a:endCxn id="11" idx="1"/>
              </p:cNvCxnSpPr>
              <p:nvPr/>
            </p:nvCxnSpPr>
            <p:spPr bwMode="auto">
              <a:xfrm rot="16200000" flipH="1">
                <a:off x="3107" y="2503"/>
                <a:ext cx="262" cy="173"/>
              </a:xfrm>
              <a:prstGeom prst="bentConnector2">
                <a:avLst/>
              </a:prstGeom>
              <a:noFill/>
              <a:ln w="9525">
                <a:solidFill>
                  <a:schemeClr val="tx1"/>
                </a:solidFill>
                <a:miter lim="800000"/>
                <a:headEnd/>
                <a:tailEnd/>
              </a:ln>
            </p:spPr>
          </p:cxnSp>
          <p:sp>
            <p:nvSpPr>
              <p:cNvPr id="14" name="Text Box 112"/>
              <p:cNvSpPr txBox="1">
                <a:spLocks noChangeArrowheads="1"/>
              </p:cNvSpPr>
              <p:nvPr/>
            </p:nvSpPr>
            <p:spPr bwMode="auto">
              <a:xfrm>
                <a:off x="4129" y="2944"/>
                <a:ext cx="1180" cy="302"/>
              </a:xfrm>
              <a:prstGeom prst="rect">
                <a:avLst/>
              </a:prstGeom>
              <a:noFill/>
              <a:ln w="9525">
                <a:solidFill>
                  <a:schemeClr val="tx1"/>
                </a:solidFill>
                <a:miter lim="800000"/>
                <a:headEnd/>
                <a:tailEnd/>
              </a:ln>
            </p:spPr>
            <p:txBody>
              <a:bodyPr>
                <a:spAutoFit/>
              </a:bodyPr>
              <a:lstStyle/>
              <a:p>
                <a:pPr eaLnBrk="1" hangingPunct="1">
                  <a:spcBef>
                    <a:spcPct val="50000"/>
                  </a:spcBef>
                </a:pPr>
                <a:r>
                  <a:rPr lang="fr-CH" sz="2000"/>
                  <a:t>input</a:t>
                </a:r>
                <a:endParaRPr lang="en-GB" sz="2000"/>
              </a:p>
            </p:txBody>
          </p:sp>
          <p:cxnSp>
            <p:nvCxnSpPr>
              <p:cNvPr id="15" name="AutoShape 113"/>
              <p:cNvCxnSpPr>
                <a:cxnSpLocks noChangeShapeType="1"/>
                <a:stCxn id="11" idx="2"/>
                <a:endCxn id="14" idx="1"/>
              </p:cNvCxnSpPr>
              <p:nvPr/>
            </p:nvCxnSpPr>
            <p:spPr bwMode="auto">
              <a:xfrm rot="16200000" flipH="1">
                <a:off x="3910" y="2876"/>
                <a:ext cx="223" cy="214"/>
              </a:xfrm>
              <a:prstGeom prst="bentConnector2">
                <a:avLst/>
              </a:prstGeom>
              <a:noFill/>
              <a:ln w="9525">
                <a:solidFill>
                  <a:schemeClr val="tx1"/>
                </a:solidFill>
                <a:miter lim="800000"/>
                <a:headEnd/>
                <a:tailEnd/>
              </a:ln>
            </p:spPr>
          </p:cxnSp>
          <p:sp>
            <p:nvSpPr>
              <p:cNvPr id="16" name="Text Box 114"/>
              <p:cNvSpPr txBox="1">
                <a:spLocks noChangeArrowheads="1"/>
              </p:cNvSpPr>
              <p:nvPr/>
            </p:nvSpPr>
            <p:spPr bwMode="auto">
              <a:xfrm>
                <a:off x="1286" y="1389"/>
                <a:ext cx="1180" cy="302"/>
              </a:xfrm>
              <a:prstGeom prst="rect">
                <a:avLst/>
              </a:prstGeom>
              <a:noFill/>
              <a:ln w="9525">
                <a:solidFill>
                  <a:schemeClr val="tx1"/>
                </a:solidFill>
                <a:miter lim="800000"/>
                <a:headEnd/>
                <a:tailEnd/>
              </a:ln>
            </p:spPr>
            <p:txBody>
              <a:bodyPr>
                <a:spAutoFit/>
              </a:bodyPr>
              <a:lstStyle/>
              <a:p>
                <a:pPr eaLnBrk="1" hangingPunct="1">
                  <a:spcBef>
                    <a:spcPct val="50000"/>
                  </a:spcBef>
                </a:pPr>
                <a:r>
                  <a:rPr lang="fr-CH" sz="2000" dirty="0"/>
                  <a:t>document</a:t>
                </a:r>
                <a:endParaRPr lang="en-GB" sz="2000" dirty="0"/>
              </a:p>
            </p:txBody>
          </p:sp>
          <p:cxnSp>
            <p:nvCxnSpPr>
              <p:cNvPr id="17" name="AutoShape 115"/>
              <p:cNvCxnSpPr>
                <a:cxnSpLocks noChangeShapeType="1"/>
              </p:cNvCxnSpPr>
              <p:nvPr/>
            </p:nvCxnSpPr>
            <p:spPr bwMode="auto">
              <a:xfrm>
                <a:off x="1455" y="1691"/>
                <a:ext cx="455" cy="194"/>
              </a:xfrm>
              <a:prstGeom prst="bentConnector3">
                <a:avLst>
                  <a:gd name="adj1" fmla="val 50000"/>
                </a:avLst>
              </a:prstGeom>
              <a:noFill/>
              <a:ln w="9525">
                <a:solidFill>
                  <a:schemeClr val="tx1"/>
                </a:solidFill>
                <a:miter lim="800000"/>
                <a:headEnd/>
                <a:tailEnd/>
              </a:ln>
            </p:spPr>
          </p:cxnSp>
          <p:sp>
            <p:nvSpPr>
              <p:cNvPr id="18" name="Text Box 116"/>
              <p:cNvSpPr txBox="1">
                <a:spLocks noChangeArrowheads="1"/>
              </p:cNvSpPr>
              <p:nvPr/>
            </p:nvSpPr>
            <p:spPr bwMode="auto">
              <a:xfrm>
                <a:off x="3325" y="3301"/>
                <a:ext cx="1180" cy="302"/>
              </a:xfrm>
              <a:prstGeom prst="rect">
                <a:avLst/>
              </a:prstGeom>
              <a:noFill/>
              <a:ln w="9525">
                <a:solidFill>
                  <a:schemeClr val="tx1"/>
                </a:solidFill>
                <a:miter lim="800000"/>
                <a:headEnd/>
                <a:tailEnd/>
              </a:ln>
            </p:spPr>
            <p:txBody>
              <a:bodyPr>
                <a:spAutoFit/>
              </a:bodyPr>
              <a:lstStyle/>
              <a:p>
                <a:pPr eaLnBrk="1" hangingPunct="1">
                  <a:spcBef>
                    <a:spcPct val="50000"/>
                  </a:spcBef>
                </a:pPr>
                <a:r>
                  <a:rPr lang="fr-CH" sz="2000"/>
                  <a:t>img</a:t>
                </a:r>
                <a:endParaRPr lang="en-GB" sz="2000"/>
              </a:p>
            </p:txBody>
          </p:sp>
          <p:cxnSp>
            <p:nvCxnSpPr>
              <p:cNvPr id="19" name="AutoShape 117"/>
              <p:cNvCxnSpPr>
                <a:cxnSpLocks noChangeShapeType="1"/>
                <a:stCxn id="10" idx="2"/>
                <a:endCxn id="18" idx="1"/>
              </p:cNvCxnSpPr>
              <p:nvPr/>
            </p:nvCxnSpPr>
            <p:spPr bwMode="auto">
              <a:xfrm rot="16200000" flipH="1">
                <a:off x="2742" y="2869"/>
                <a:ext cx="993" cy="173"/>
              </a:xfrm>
              <a:prstGeom prst="bentConnector2">
                <a:avLst/>
              </a:prstGeom>
              <a:noFill/>
              <a:ln w="9525">
                <a:solidFill>
                  <a:schemeClr val="tx1"/>
                </a:solidFill>
                <a:miter lim="800000"/>
                <a:headEnd/>
                <a:tailEnd/>
              </a:ln>
            </p:spPr>
          </p:cxnSp>
        </p:grpSp>
        <p:sp>
          <p:nvSpPr>
            <p:cNvPr id="7" name="Text Box 114"/>
            <p:cNvSpPr txBox="1">
              <a:spLocks noChangeArrowheads="1"/>
            </p:cNvSpPr>
            <p:nvPr/>
          </p:nvSpPr>
          <p:spPr bwMode="auto">
            <a:xfrm>
              <a:off x="1233488" y="1767417"/>
              <a:ext cx="1873250" cy="400110"/>
            </a:xfrm>
            <a:prstGeom prst="rect">
              <a:avLst/>
            </a:prstGeom>
            <a:noFill/>
            <a:ln w="9525">
              <a:solidFill>
                <a:schemeClr val="tx1"/>
              </a:solidFill>
              <a:miter lim="800000"/>
              <a:headEnd/>
              <a:tailEnd/>
            </a:ln>
          </p:spPr>
          <p:txBody>
            <a:bodyPr>
              <a:spAutoFit/>
            </a:bodyPr>
            <a:lstStyle/>
            <a:p>
              <a:pPr eaLnBrk="1" hangingPunct="1">
                <a:spcBef>
                  <a:spcPct val="50000"/>
                </a:spcBef>
              </a:pPr>
              <a:r>
                <a:rPr lang="fr-CH" sz="2000"/>
                <a:t>window</a:t>
              </a:r>
              <a:endParaRPr lang="en-GB" sz="2000"/>
            </a:p>
          </p:txBody>
        </p:sp>
        <p:cxnSp>
          <p:nvCxnSpPr>
            <p:cNvPr id="8" name="AutoShape 115"/>
            <p:cNvCxnSpPr>
              <a:cxnSpLocks noChangeShapeType="1"/>
            </p:cNvCxnSpPr>
            <p:nvPr/>
          </p:nvCxnSpPr>
          <p:spPr bwMode="auto">
            <a:xfrm>
              <a:off x="1619672" y="2167527"/>
              <a:ext cx="452017" cy="256057"/>
            </a:xfrm>
            <a:prstGeom prst="bentConnector3">
              <a:avLst>
                <a:gd name="adj1" fmla="val 50000"/>
              </a:avLst>
            </a:prstGeom>
            <a:noFill/>
            <a:ln w="9525">
              <a:solidFill>
                <a:schemeClr val="tx1"/>
              </a:solidFill>
              <a:miter lim="800000"/>
              <a:headEnd/>
              <a:tailEnd/>
            </a:ln>
          </p:spPr>
        </p:cxnSp>
      </p:grpSp>
      <p:pic>
        <p:nvPicPr>
          <p:cNvPr id="21"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4336812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Access </a:t>
            </a:r>
            <a:r>
              <a:rPr lang="fr-FR" dirty="0" err="1"/>
              <a:t>Elements</a:t>
            </a:r>
            <a:endParaRPr lang="fr-FR" dirty="0"/>
          </a:p>
        </p:txBody>
      </p:sp>
      <p:sp>
        <p:nvSpPr>
          <p:cNvPr id="3" name="Espace réservé du contenu 2"/>
          <p:cNvSpPr>
            <a:spLocks noGrp="1"/>
          </p:cNvSpPr>
          <p:nvPr>
            <p:ph idx="1"/>
          </p:nvPr>
        </p:nvSpPr>
        <p:spPr/>
        <p:txBody>
          <a:bodyPr/>
          <a:lstStyle/>
          <a:p>
            <a:pPr eaLnBrk="1" hangingPunct="1"/>
            <a:r>
              <a:rPr lang="en-US" dirty="0">
                <a:ea typeface="ＭＳ Ｐゴシック" pitchFamily="1" charset="-128"/>
              </a:rPr>
              <a:t>Access to all the structure of an HTML </a:t>
            </a:r>
            <a:r>
              <a:rPr lang="en-US" dirty="0" smtClean="0">
                <a:ea typeface="ＭＳ Ｐゴシック" pitchFamily="1" charset="-128"/>
              </a:rPr>
              <a:t>page</a:t>
            </a:r>
          </a:p>
          <a:p>
            <a:pPr eaLnBrk="1" hangingPunct="1"/>
            <a:endParaRPr lang="en-US" dirty="0">
              <a:ea typeface="ＭＳ Ｐゴシック" pitchFamily="1" charset="-128"/>
            </a:endParaRPr>
          </a:p>
          <a:p>
            <a:pPr eaLnBrk="1" hangingPunct="1"/>
            <a:r>
              <a:rPr lang="en-US" dirty="0">
                <a:ea typeface="ＭＳ Ｐゴシック" pitchFamily="1" charset="-128"/>
              </a:rPr>
              <a:t>We will be able to dynamically:</a:t>
            </a:r>
          </a:p>
          <a:p>
            <a:pPr lvl="1" eaLnBrk="1" hangingPunct="1"/>
            <a:r>
              <a:rPr lang="en-US" dirty="0" smtClean="0">
                <a:ea typeface="ＭＳ Ｐゴシック" pitchFamily="1" charset="-128"/>
              </a:rPr>
              <a:t>Access </a:t>
            </a:r>
            <a:r>
              <a:rPr lang="en-US" dirty="0">
                <a:ea typeface="ＭＳ Ｐゴシック" pitchFamily="1" charset="-128"/>
              </a:rPr>
              <a:t>HTML elements</a:t>
            </a:r>
          </a:p>
          <a:p>
            <a:pPr lvl="1" eaLnBrk="1" hangingPunct="1"/>
            <a:r>
              <a:rPr lang="en-US" dirty="0">
                <a:ea typeface="ＭＳ Ｐゴシック" pitchFamily="1" charset="-128"/>
              </a:rPr>
              <a:t>Access, Modify </a:t>
            </a:r>
            <a:r>
              <a:rPr lang="en-US" dirty="0" smtClean="0">
                <a:ea typeface="ＭＳ Ｐゴシック" pitchFamily="1" charset="-128"/>
              </a:rPr>
              <a:t>and delete </a:t>
            </a:r>
            <a:r>
              <a:rPr lang="en-US" dirty="0">
                <a:ea typeface="ＭＳ Ｐゴシック" pitchFamily="1" charset="-128"/>
              </a:rPr>
              <a:t>attributes and values</a:t>
            </a:r>
          </a:p>
          <a:p>
            <a:pPr lvl="1" eaLnBrk="1" hangingPunct="1"/>
            <a:r>
              <a:rPr lang="en-US" dirty="0">
                <a:ea typeface="ＭＳ Ｐゴシック" pitchFamily="1" charset="-128"/>
              </a:rPr>
              <a:t>Create, modify </a:t>
            </a:r>
            <a:r>
              <a:rPr lang="en-US" dirty="0" smtClean="0">
                <a:ea typeface="ＭＳ Ｐゴシック" pitchFamily="1" charset="-128"/>
              </a:rPr>
              <a:t>and </a:t>
            </a:r>
            <a:r>
              <a:rPr lang="en-US" dirty="0">
                <a:ea typeface="ＭＳ Ｐゴシック" pitchFamily="1" charset="-128"/>
              </a:rPr>
              <a:t>delete elements</a:t>
            </a:r>
          </a:p>
          <a:p>
            <a:pPr lvl="1" eaLnBrk="1" hangingPunct="1"/>
            <a:r>
              <a:rPr lang="en-US" dirty="0">
                <a:ea typeface="ＭＳ Ｐゴシック" pitchFamily="1" charset="-128"/>
              </a:rPr>
              <a:t>Organize elements into a hierarchy</a:t>
            </a:r>
          </a:p>
          <a:p>
            <a:endParaRPr lang="fr-FR" dirty="0"/>
          </a:p>
        </p:txBody>
      </p:sp>
      <p:sp>
        <p:nvSpPr>
          <p:cNvPr id="4" name="Espace réservé du contenu 3"/>
          <p:cNvSpPr>
            <a:spLocks noGrp="1"/>
          </p:cNvSpPr>
          <p:nvPr>
            <p:ph sz="quarter" idx="13"/>
          </p:nvPr>
        </p:nvSpPr>
        <p:spPr/>
        <p:txBody>
          <a:bodyPr/>
          <a:lstStyle/>
          <a:p>
            <a:r>
              <a:rPr lang="fr-FR" dirty="0" smtClean="0"/>
              <a:t>DOM</a:t>
            </a:r>
            <a:endParaRPr lang="fr-FR" dirty="0"/>
          </a:p>
        </p:txBody>
      </p:sp>
      <p:pic>
        <p:nvPicPr>
          <p:cNvPr id="7"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310371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Access </a:t>
            </a:r>
            <a:r>
              <a:rPr lang="fr-FR" dirty="0" err="1" smtClean="0"/>
              <a:t>Elements</a:t>
            </a:r>
            <a:endParaRPr lang="fr-FR" dirty="0"/>
          </a:p>
        </p:txBody>
      </p:sp>
      <p:sp>
        <p:nvSpPr>
          <p:cNvPr id="3" name="Espace réservé du contenu 2"/>
          <p:cNvSpPr>
            <a:spLocks noGrp="1"/>
          </p:cNvSpPr>
          <p:nvPr>
            <p:ph idx="1"/>
          </p:nvPr>
        </p:nvSpPr>
        <p:spPr/>
        <p:txBody>
          <a:bodyPr/>
          <a:lstStyle/>
          <a:p>
            <a:r>
              <a:rPr lang="fr-FR" dirty="0" smtClean="0"/>
              <a:t>Access a single </a:t>
            </a:r>
            <a:r>
              <a:rPr lang="fr-FR" dirty="0" err="1" smtClean="0"/>
              <a:t>element</a:t>
            </a:r>
            <a:r>
              <a:rPr lang="fr-FR" dirty="0" smtClean="0"/>
              <a:t> by a CSS </a:t>
            </a:r>
            <a:r>
              <a:rPr lang="fr-FR" dirty="0" err="1" smtClean="0"/>
              <a:t>selector</a:t>
            </a:r>
            <a:r>
              <a:rPr lang="fr-FR" dirty="0" smtClean="0"/>
              <a:t>:</a:t>
            </a:r>
          </a:p>
          <a:p>
            <a:pPr>
              <a:spcBef>
                <a:spcPts val="0"/>
              </a:spcBef>
            </a:pPr>
            <a:endParaRPr lang="fr-FR" dirty="0" smtClean="0"/>
          </a:p>
          <a:p>
            <a:pPr>
              <a:spcBef>
                <a:spcPts val="600"/>
              </a:spcBef>
            </a:pPr>
            <a:endParaRPr lang="fr-FR" dirty="0" smtClean="0"/>
          </a:p>
          <a:p>
            <a:pPr>
              <a:spcBef>
                <a:spcPts val="600"/>
              </a:spcBef>
            </a:pPr>
            <a:r>
              <a:rPr lang="fr-FR" dirty="0" smtClean="0"/>
              <a:t>Access an </a:t>
            </a:r>
            <a:r>
              <a:rPr lang="fr-FR" dirty="0" err="1" smtClean="0"/>
              <a:t>element</a:t>
            </a:r>
            <a:r>
              <a:rPr lang="fr-FR" dirty="0" smtClean="0"/>
              <a:t> </a:t>
            </a:r>
            <a:r>
              <a:rPr lang="fr-FR" dirty="0" err="1" smtClean="0"/>
              <a:t>list</a:t>
            </a:r>
            <a:r>
              <a:rPr lang="fr-FR" dirty="0" smtClean="0"/>
              <a:t> by a CSS </a:t>
            </a:r>
            <a:r>
              <a:rPr lang="fr-FR" dirty="0" err="1" smtClean="0"/>
              <a:t>selector</a:t>
            </a:r>
            <a:r>
              <a:rPr lang="fr-FR" dirty="0" smtClean="0"/>
              <a:t>:</a:t>
            </a:r>
          </a:p>
          <a:p>
            <a:pPr lvl="1"/>
            <a:r>
              <a:rPr lang="fr-FR" dirty="0" smtClean="0"/>
              <a:t>Return a JavaScript </a:t>
            </a:r>
            <a:r>
              <a:rPr lang="fr-FR" dirty="0" err="1" smtClean="0"/>
              <a:t>array</a:t>
            </a:r>
            <a:r>
              <a:rPr lang="fr-FR" dirty="0" smtClean="0"/>
              <a:t> </a:t>
            </a:r>
            <a:r>
              <a:rPr lang="fr-FR" dirty="0" err="1" smtClean="0"/>
              <a:t>containing</a:t>
            </a:r>
            <a:r>
              <a:rPr lang="fr-FR" dirty="0" smtClean="0"/>
              <a:t> all </a:t>
            </a:r>
            <a:r>
              <a:rPr lang="fr-FR" dirty="0" err="1" smtClean="0"/>
              <a:t>homonyms</a:t>
            </a:r>
            <a:endParaRPr lang="fr-FR" dirty="0"/>
          </a:p>
          <a:p>
            <a:endParaRPr lang="fr-FR" dirty="0"/>
          </a:p>
        </p:txBody>
      </p:sp>
      <p:sp>
        <p:nvSpPr>
          <p:cNvPr id="4" name="Espace réservé du contenu 3"/>
          <p:cNvSpPr>
            <a:spLocks noGrp="1"/>
          </p:cNvSpPr>
          <p:nvPr>
            <p:ph sz="quarter" idx="13"/>
          </p:nvPr>
        </p:nvSpPr>
        <p:spPr/>
        <p:txBody>
          <a:bodyPr/>
          <a:lstStyle/>
          <a:p>
            <a:r>
              <a:rPr lang="fr-FR" dirty="0" smtClean="0"/>
              <a:t>DOM</a:t>
            </a:r>
            <a:endParaRPr lang="fr-FR" dirty="0"/>
          </a:p>
        </p:txBody>
      </p:sp>
      <p:sp>
        <p:nvSpPr>
          <p:cNvPr id="5" name="Rectangle à coins arrondis 4"/>
          <p:cNvSpPr/>
          <p:nvPr/>
        </p:nvSpPr>
        <p:spPr>
          <a:xfrm>
            <a:off x="179512" y="1921396"/>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indent="-342900" algn="ctr" eaLnBrk="1" hangingPunct="1">
              <a:spcBef>
                <a:spcPct val="20000"/>
              </a:spcBef>
              <a:spcAft>
                <a:spcPct val="30000"/>
              </a:spcAft>
              <a:buClr>
                <a:schemeClr val="hlink"/>
              </a:buClr>
            </a:pPr>
            <a:r>
              <a:rPr lang="fr-CH" b="1" dirty="0" smtClean="0">
                <a:latin typeface="Courier New" pitchFamily="1" charset="0"/>
              </a:rPr>
              <a:t>document.querySelector(</a:t>
            </a:r>
            <a:r>
              <a:rPr lang="fr-CH" b="1" dirty="0" smtClean="0">
                <a:solidFill>
                  <a:srgbClr val="00B050"/>
                </a:solidFill>
                <a:latin typeface="Courier New" pitchFamily="1" charset="0"/>
              </a:rPr>
              <a:t>"#myElement"</a:t>
            </a:r>
            <a:r>
              <a:rPr lang="fr-CH" b="1" dirty="0" smtClean="0">
                <a:latin typeface="Courier New" pitchFamily="1" charset="0"/>
              </a:rPr>
              <a:t>)</a:t>
            </a:r>
            <a:r>
              <a:rPr lang="fr-CH" b="1" dirty="0">
                <a:latin typeface="Courier New" pitchFamily="1" charset="0"/>
              </a:rPr>
              <a:t>;</a:t>
            </a:r>
          </a:p>
        </p:txBody>
      </p:sp>
      <p:sp>
        <p:nvSpPr>
          <p:cNvPr id="6" name="Rectangle à coins arrondis 5"/>
          <p:cNvSpPr/>
          <p:nvPr/>
        </p:nvSpPr>
        <p:spPr>
          <a:xfrm>
            <a:off x="179512" y="4009628"/>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indent="-342900" algn="ctr" eaLnBrk="1" hangingPunct="1">
              <a:spcBef>
                <a:spcPct val="20000"/>
              </a:spcBef>
              <a:spcAft>
                <a:spcPct val="30000"/>
              </a:spcAft>
              <a:buClr>
                <a:schemeClr val="hlink"/>
              </a:buClr>
            </a:pPr>
            <a:r>
              <a:rPr lang="fr-CH" b="1" dirty="0" smtClean="0">
                <a:latin typeface="Courier New" pitchFamily="1" charset="0"/>
              </a:rPr>
              <a:t>document.querySelectorAll(</a:t>
            </a:r>
            <a:r>
              <a:rPr lang="fr-CH" b="1" dirty="0" smtClean="0">
                <a:solidFill>
                  <a:srgbClr val="00B050"/>
                </a:solidFill>
                <a:latin typeface="Courier New" pitchFamily="1" charset="0"/>
              </a:rPr>
              <a:t>"p"</a:t>
            </a:r>
            <a:r>
              <a:rPr lang="fr-CH" b="1" dirty="0">
                <a:latin typeface="Courier New" pitchFamily="1" charset="0"/>
              </a:rPr>
              <a:t>);</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660108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Access </a:t>
            </a:r>
            <a:r>
              <a:rPr lang="fr-FR" dirty="0" err="1"/>
              <a:t>Elements</a:t>
            </a:r>
            <a:endParaRPr lang="fr-FR" dirty="0"/>
          </a:p>
        </p:txBody>
      </p:sp>
      <p:sp>
        <p:nvSpPr>
          <p:cNvPr id="3" name="Espace réservé du contenu 2"/>
          <p:cNvSpPr>
            <a:spLocks noGrp="1"/>
          </p:cNvSpPr>
          <p:nvPr>
            <p:ph idx="1"/>
          </p:nvPr>
        </p:nvSpPr>
        <p:spPr/>
        <p:txBody>
          <a:bodyPr/>
          <a:lstStyle/>
          <a:p>
            <a:endParaRPr lang="fr-FR" dirty="0" smtClean="0"/>
          </a:p>
          <a:p>
            <a:r>
              <a:rPr lang="fr-FR" dirty="0" smtClean="0"/>
              <a:t>Access </a:t>
            </a:r>
            <a:r>
              <a:rPr lang="fr-FR" dirty="0" err="1" smtClean="0"/>
              <a:t>elements</a:t>
            </a:r>
            <a:r>
              <a:rPr lang="fr-FR" dirty="0" smtClean="0"/>
              <a:t> by </a:t>
            </a:r>
            <a:r>
              <a:rPr lang="fr-FR" dirty="0" err="1"/>
              <a:t>their</a:t>
            </a:r>
            <a:r>
              <a:rPr lang="fr-FR" dirty="0"/>
              <a:t> </a:t>
            </a:r>
            <a:r>
              <a:rPr lang="fr-FR" dirty="0" smtClean="0"/>
              <a:t>tag </a:t>
            </a:r>
            <a:r>
              <a:rPr lang="fr-FR" dirty="0" err="1" smtClean="0"/>
              <a:t>name</a:t>
            </a:r>
            <a:r>
              <a:rPr lang="fr-FR" dirty="0" smtClean="0"/>
              <a:t>:</a:t>
            </a:r>
            <a:endParaRPr lang="fr-FR" dirty="0"/>
          </a:p>
          <a:p>
            <a:pPr lvl="1"/>
            <a:r>
              <a:rPr lang="fr-FR" dirty="0"/>
              <a:t>Return a JavaScript </a:t>
            </a:r>
            <a:r>
              <a:rPr lang="fr-FR" dirty="0" err="1"/>
              <a:t>array</a:t>
            </a:r>
            <a:r>
              <a:rPr lang="fr-FR" dirty="0"/>
              <a:t> </a:t>
            </a:r>
            <a:r>
              <a:rPr lang="fr-FR" dirty="0" err="1"/>
              <a:t>containing</a:t>
            </a:r>
            <a:r>
              <a:rPr lang="fr-FR" dirty="0"/>
              <a:t> all </a:t>
            </a:r>
            <a:r>
              <a:rPr lang="fr-FR" dirty="0" err="1"/>
              <a:t>elements</a:t>
            </a:r>
            <a:r>
              <a:rPr lang="fr-FR" dirty="0"/>
              <a:t> </a:t>
            </a:r>
            <a:r>
              <a:rPr lang="fr-FR" dirty="0" err="1"/>
              <a:t>with</a:t>
            </a:r>
            <a:r>
              <a:rPr lang="fr-FR" dirty="0"/>
              <a:t> the </a:t>
            </a:r>
            <a:r>
              <a:rPr lang="fr-FR" dirty="0" err="1"/>
              <a:t>specified</a:t>
            </a:r>
            <a:r>
              <a:rPr lang="fr-FR" dirty="0"/>
              <a:t> </a:t>
            </a:r>
            <a:r>
              <a:rPr lang="fr-FR" dirty="0" smtClean="0"/>
              <a:t>tag</a:t>
            </a:r>
          </a:p>
          <a:p>
            <a:pPr lvl="1"/>
            <a:endParaRPr lang="fr-FR" dirty="0"/>
          </a:p>
          <a:p>
            <a:pPr lvl="1"/>
            <a:endParaRPr lang="fr-FR" dirty="0" smtClean="0"/>
          </a:p>
          <a:p>
            <a:endParaRPr lang="fr-FR" dirty="0"/>
          </a:p>
        </p:txBody>
      </p:sp>
      <p:sp>
        <p:nvSpPr>
          <p:cNvPr id="4" name="Espace réservé du contenu 3"/>
          <p:cNvSpPr>
            <a:spLocks noGrp="1"/>
          </p:cNvSpPr>
          <p:nvPr>
            <p:ph sz="quarter" idx="13"/>
          </p:nvPr>
        </p:nvSpPr>
        <p:spPr/>
        <p:txBody>
          <a:bodyPr/>
          <a:lstStyle/>
          <a:p>
            <a:r>
              <a:rPr lang="fr-FR" dirty="0" smtClean="0"/>
              <a:t>DOM</a:t>
            </a:r>
            <a:endParaRPr lang="fr-FR" dirty="0"/>
          </a:p>
        </p:txBody>
      </p:sp>
      <p:sp>
        <p:nvSpPr>
          <p:cNvPr id="5" name="Rectangle à coins arrondis 4"/>
          <p:cNvSpPr/>
          <p:nvPr/>
        </p:nvSpPr>
        <p:spPr>
          <a:xfrm>
            <a:off x="179512" y="3649588"/>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indent="-342900" algn="ctr" eaLnBrk="1" hangingPunct="1">
              <a:spcBef>
                <a:spcPct val="20000"/>
              </a:spcBef>
              <a:spcAft>
                <a:spcPct val="30000"/>
              </a:spcAft>
              <a:buClr>
                <a:schemeClr val="hlink"/>
              </a:buClr>
            </a:pPr>
            <a:r>
              <a:rPr lang="fr-CH" b="1" dirty="0" smtClean="0">
                <a:latin typeface="Courier New" pitchFamily="1" charset="0"/>
              </a:rPr>
              <a:t>document.getElementsByTagName(</a:t>
            </a:r>
            <a:r>
              <a:rPr lang="fr-CH" b="1" dirty="0">
                <a:latin typeface="Courier New" pitchFamily="1" charset="0"/>
              </a:rPr>
              <a:t>tagName);</a:t>
            </a:r>
          </a:p>
        </p:txBody>
      </p:sp>
      <p:pic>
        <p:nvPicPr>
          <p:cNvPr id="8"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32638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Client side </a:t>
            </a:r>
            <a:r>
              <a:rPr lang="en-US" dirty="0" smtClean="0">
                <a:sym typeface="Wingdings" pitchFamily="2" charset="2"/>
              </a:rPr>
              <a:t></a:t>
            </a:r>
            <a:r>
              <a:rPr lang="en-US" dirty="0" smtClean="0"/>
              <a:t> Interpreted by web browser</a:t>
            </a:r>
          </a:p>
          <a:p>
            <a:pPr lvl="1"/>
            <a:r>
              <a:rPr lang="en-US" dirty="0" smtClean="0"/>
              <a:t>Different from PHP</a:t>
            </a:r>
          </a:p>
          <a:p>
            <a:pPr lvl="1"/>
            <a:endParaRPr lang="en-US" dirty="0" smtClean="0"/>
          </a:p>
          <a:p>
            <a:r>
              <a:rPr lang="en-US" dirty="0" smtClean="0"/>
              <a:t>Complementary to HTML and CSS</a:t>
            </a:r>
          </a:p>
          <a:p>
            <a:pPr lvl="1"/>
            <a:r>
              <a:rPr lang="en-US" dirty="0" smtClean="0"/>
              <a:t>Add dynamism!</a:t>
            </a:r>
          </a:p>
          <a:p>
            <a:pPr lvl="2"/>
            <a:r>
              <a:rPr lang="en-US" dirty="0" smtClean="0"/>
              <a:t>User Interactions</a:t>
            </a:r>
          </a:p>
          <a:p>
            <a:pPr lvl="2"/>
            <a:r>
              <a:rPr lang="en-US" dirty="0" smtClean="0"/>
              <a:t>Animations</a:t>
            </a:r>
          </a:p>
          <a:p>
            <a:pPr lvl="2"/>
            <a:r>
              <a:rPr lang="en-US" dirty="0" smtClean="0"/>
              <a:t>Navigation Help</a:t>
            </a:r>
            <a:endParaRPr lang="fr-FR"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fr-FR" sz="3600" b="1" i="0" u="none" strike="noStrike" kern="1200" cap="none" spc="0" normalizeH="0" baseline="0" noProof="0" dirty="0" err="1" smtClean="0">
                <a:ln>
                  <a:noFill/>
                </a:ln>
                <a:solidFill>
                  <a:schemeClr val="tx1"/>
                </a:solidFill>
                <a:effectLst/>
                <a:uLnTx/>
                <a:uFillTx/>
                <a:latin typeface="+mj-lt"/>
                <a:ea typeface="ＭＳ Ｐゴシック" pitchFamily="34" charset="-128"/>
                <a:cs typeface="ＭＳ Ｐゴシック" charset="0"/>
              </a:rPr>
              <a:t>Presentation</a:t>
            </a:r>
            <a:endParaRPr kumimoji="0" lang="fr-FR" sz="3600" b="1" i="0" u="none" strike="noStrike" kern="1200" cap="none" spc="0" normalizeH="0" baseline="0" noProof="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fr-FR" dirty="0" smtClean="0">
                <a:solidFill>
                  <a:prstClr val="black"/>
                </a:solidFill>
                <a:latin typeface="Calibri"/>
                <a:cs typeface="ＭＳ Ｐゴシック" charset="0"/>
              </a:rPr>
              <a:t>Introduction</a:t>
            </a:r>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Access </a:t>
            </a:r>
            <a:r>
              <a:rPr lang="fr-FR" dirty="0" err="1"/>
              <a:t>Elements</a:t>
            </a:r>
            <a:endParaRPr lang="fr-FR" dirty="0"/>
          </a:p>
        </p:txBody>
      </p:sp>
      <p:sp>
        <p:nvSpPr>
          <p:cNvPr id="3" name="Espace réservé du contenu 2"/>
          <p:cNvSpPr>
            <a:spLocks noGrp="1"/>
          </p:cNvSpPr>
          <p:nvPr>
            <p:ph idx="1"/>
          </p:nvPr>
        </p:nvSpPr>
        <p:spPr/>
        <p:txBody>
          <a:bodyPr/>
          <a:lstStyle/>
          <a:p>
            <a:r>
              <a:rPr lang="fr-FR" dirty="0" err="1" smtClean="0"/>
              <a:t>Example</a:t>
            </a:r>
            <a:r>
              <a:rPr lang="fr-FR" dirty="0" smtClean="0"/>
              <a:t>:</a:t>
            </a:r>
            <a:endParaRPr lang="fr-FR" dirty="0"/>
          </a:p>
          <a:p>
            <a:endParaRPr lang="fr-FR" dirty="0"/>
          </a:p>
        </p:txBody>
      </p:sp>
      <p:sp>
        <p:nvSpPr>
          <p:cNvPr id="4" name="Espace réservé du contenu 3"/>
          <p:cNvSpPr>
            <a:spLocks noGrp="1"/>
          </p:cNvSpPr>
          <p:nvPr>
            <p:ph sz="quarter" idx="13"/>
          </p:nvPr>
        </p:nvSpPr>
        <p:spPr/>
        <p:txBody>
          <a:bodyPr/>
          <a:lstStyle/>
          <a:p>
            <a:r>
              <a:rPr lang="fr-FR" dirty="0" smtClean="0"/>
              <a:t>DOM</a:t>
            </a:r>
            <a:endParaRPr lang="fr-FR" dirty="0"/>
          </a:p>
        </p:txBody>
      </p:sp>
      <p:sp>
        <p:nvSpPr>
          <p:cNvPr id="6" name="Rectangle à coins arrondis 5"/>
          <p:cNvSpPr/>
          <p:nvPr/>
        </p:nvSpPr>
        <p:spPr>
          <a:xfrm>
            <a:off x="179512" y="1849388"/>
            <a:ext cx="8785225" cy="324036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indent="-342900" eaLnBrk="1" hangingPunct="1">
              <a:spcBef>
                <a:spcPct val="20000"/>
              </a:spcBef>
              <a:spcAft>
                <a:spcPct val="30000"/>
              </a:spcAft>
              <a:buClr>
                <a:schemeClr val="hlink"/>
              </a:buClr>
            </a:pPr>
            <a:r>
              <a:rPr lang="fr-CH" b="1" dirty="0">
                <a:solidFill>
                  <a:srgbClr val="0070C0"/>
                </a:solidFill>
                <a:latin typeface="Courier New" pitchFamily="1" charset="0"/>
              </a:rPr>
              <a:t>&lt;img</a:t>
            </a:r>
            <a:r>
              <a:rPr lang="fr-CH" b="1" dirty="0">
                <a:latin typeface="Courier New" pitchFamily="1" charset="0"/>
              </a:rPr>
              <a:t> </a:t>
            </a:r>
            <a:r>
              <a:rPr lang="fr-CH" b="1" dirty="0">
                <a:solidFill>
                  <a:srgbClr val="FF0000"/>
                </a:solidFill>
                <a:latin typeface="Courier New" pitchFamily="1" charset="0"/>
              </a:rPr>
              <a:t>id</a:t>
            </a:r>
            <a:r>
              <a:rPr lang="fr-CH" b="1" dirty="0">
                <a:latin typeface="Courier New" pitchFamily="1" charset="0"/>
              </a:rPr>
              <a:t>=</a:t>
            </a:r>
            <a:r>
              <a:rPr lang="fr-CH" b="1" dirty="0">
                <a:solidFill>
                  <a:srgbClr val="00B050"/>
                </a:solidFill>
                <a:latin typeface="Courier New" pitchFamily="1" charset="0"/>
              </a:rPr>
              <a:t>"img1"</a:t>
            </a:r>
            <a:r>
              <a:rPr lang="fr-CH" b="1" dirty="0">
                <a:latin typeface="Courier New" pitchFamily="1" charset="0"/>
              </a:rPr>
              <a:t> </a:t>
            </a:r>
            <a:r>
              <a:rPr lang="fr-CH" b="1" dirty="0">
                <a:solidFill>
                  <a:srgbClr val="FF0000"/>
                </a:solidFill>
                <a:latin typeface="Courier New" pitchFamily="1" charset="0"/>
              </a:rPr>
              <a:t>name</a:t>
            </a:r>
            <a:r>
              <a:rPr lang="fr-CH" b="1" dirty="0">
                <a:latin typeface="Courier New" pitchFamily="1" charset="0"/>
              </a:rPr>
              <a:t>=</a:t>
            </a:r>
            <a:r>
              <a:rPr lang="fr-CH" b="1" dirty="0">
                <a:solidFill>
                  <a:srgbClr val="00B050"/>
                </a:solidFill>
                <a:latin typeface="Courier New" pitchFamily="1" charset="0"/>
              </a:rPr>
              <a:t>"theImage"</a:t>
            </a:r>
            <a:r>
              <a:rPr lang="fr-CH" b="1" dirty="0">
                <a:latin typeface="Courier New" pitchFamily="1" charset="0"/>
              </a:rPr>
              <a:t> </a:t>
            </a:r>
            <a:r>
              <a:rPr lang="fr-CH" b="1" dirty="0">
                <a:solidFill>
                  <a:srgbClr val="FF0000"/>
                </a:solidFill>
                <a:latin typeface="Courier New" pitchFamily="1" charset="0"/>
              </a:rPr>
              <a:t>src</a:t>
            </a:r>
            <a:r>
              <a:rPr lang="fr-CH" b="1" dirty="0">
                <a:latin typeface="Courier New" pitchFamily="1" charset="0"/>
              </a:rPr>
              <a:t>=</a:t>
            </a:r>
            <a:r>
              <a:rPr lang="fr-CH" b="1" dirty="0">
                <a:solidFill>
                  <a:srgbClr val="00B050"/>
                </a:solidFill>
                <a:latin typeface="Courier New" pitchFamily="1" charset="0"/>
              </a:rPr>
              <a:t>"test.png"</a:t>
            </a:r>
            <a:r>
              <a:rPr lang="fr-CH" b="1" dirty="0">
                <a:latin typeface="Courier New" pitchFamily="1" charset="0"/>
              </a:rPr>
              <a:t> </a:t>
            </a:r>
            <a:r>
              <a:rPr lang="fr-CH" b="1" dirty="0">
                <a:solidFill>
                  <a:srgbClr val="0070C0"/>
                </a:solidFill>
                <a:latin typeface="Courier New" pitchFamily="1" charset="0"/>
              </a:rPr>
              <a:t>/</a:t>
            </a:r>
            <a:r>
              <a:rPr lang="fr-CH" b="1" dirty="0" smtClean="0">
                <a:solidFill>
                  <a:srgbClr val="0070C0"/>
                </a:solidFill>
                <a:latin typeface="Courier New" pitchFamily="1" charset="0"/>
              </a:rPr>
              <a:t>&gt;</a:t>
            </a:r>
            <a:endParaRPr lang="fr-CH" b="1" dirty="0" smtClean="0">
              <a:solidFill>
                <a:srgbClr val="00B0F0"/>
              </a:solidFill>
              <a:latin typeface="Courier New" pitchFamily="1" charset="0"/>
            </a:endParaRPr>
          </a:p>
          <a:p>
            <a:pPr marL="342900" indent="-342900" eaLnBrk="1" hangingPunct="1">
              <a:spcBef>
                <a:spcPct val="20000"/>
              </a:spcBef>
              <a:spcAft>
                <a:spcPct val="30000"/>
              </a:spcAft>
              <a:buClr>
                <a:schemeClr val="hlink"/>
              </a:buClr>
            </a:pPr>
            <a:r>
              <a:rPr lang="fr-CH" b="1" dirty="0">
                <a:solidFill>
                  <a:srgbClr val="0070C0"/>
                </a:solidFill>
                <a:latin typeface="Courier New" pitchFamily="1" charset="0"/>
              </a:rPr>
              <a:t>&lt;script </a:t>
            </a:r>
            <a:r>
              <a:rPr lang="fr-CH" b="1" dirty="0">
                <a:solidFill>
                  <a:srgbClr val="FF0000"/>
                </a:solidFill>
                <a:latin typeface="Courier New" pitchFamily="1" charset="0"/>
              </a:rPr>
              <a:t>type</a:t>
            </a:r>
            <a:r>
              <a:rPr lang="fr-CH" b="1" dirty="0">
                <a:latin typeface="Courier New" pitchFamily="1" charset="0"/>
              </a:rPr>
              <a:t>=</a:t>
            </a:r>
            <a:r>
              <a:rPr lang="fr-CH" b="1" dirty="0">
                <a:solidFill>
                  <a:srgbClr val="00B050"/>
                </a:solidFill>
                <a:latin typeface="Courier New" pitchFamily="1" charset="0"/>
              </a:rPr>
              <a:t>"text/</a:t>
            </a:r>
            <a:r>
              <a:rPr lang="fr-CH" b="1" dirty="0" smtClean="0">
                <a:solidFill>
                  <a:srgbClr val="00B050"/>
                </a:solidFill>
                <a:latin typeface="Courier New" pitchFamily="1" charset="0"/>
              </a:rPr>
              <a:t>javascript"</a:t>
            </a:r>
            <a:r>
              <a:rPr lang="fr-CH" b="1" dirty="0">
                <a:solidFill>
                  <a:srgbClr val="0070C0"/>
                </a:solidFill>
                <a:latin typeface="Courier New" pitchFamily="1" charset="0"/>
              </a:rPr>
              <a:t>&gt;</a:t>
            </a:r>
          </a:p>
          <a:p>
            <a:pPr marL="342900" indent="-342900" eaLnBrk="1" hangingPunct="1">
              <a:spcBef>
                <a:spcPct val="20000"/>
              </a:spcBef>
              <a:spcAft>
                <a:spcPct val="30000"/>
              </a:spcAft>
              <a:buClr>
                <a:schemeClr val="hlink"/>
              </a:buClr>
            </a:pPr>
            <a:r>
              <a:rPr lang="fr-CH" b="1" dirty="0">
                <a:latin typeface="Courier New" pitchFamily="1" charset="0"/>
              </a:rPr>
              <a:t> </a:t>
            </a:r>
            <a:r>
              <a:rPr lang="fr-CH" b="1" dirty="0" smtClean="0">
                <a:latin typeface="Courier New" pitchFamily="1" charset="0"/>
              </a:rPr>
              <a:t> </a:t>
            </a:r>
            <a:r>
              <a:rPr lang="fr-CH" b="1" dirty="0">
                <a:solidFill>
                  <a:srgbClr val="0070C0"/>
                </a:solidFill>
                <a:latin typeface="Courier New" pitchFamily="-106" charset="0"/>
                <a:ea typeface="ＭＳ Ｐゴシック" pitchFamily="-106" charset="-128"/>
                <a:cs typeface="Courier New" pitchFamily="-106" charset="0"/>
              </a:rPr>
              <a:t>var</a:t>
            </a:r>
            <a:r>
              <a:rPr lang="fr-CH" b="1" dirty="0" smtClean="0">
                <a:latin typeface="Courier New" pitchFamily="1" charset="0"/>
              </a:rPr>
              <a:t> img = document.querySelector(</a:t>
            </a:r>
            <a:r>
              <a:rPr lang="fr-CH" b="1" dirty="0" smtClean="0">
                <a:solidFill>
                  <a:schemeClr val="bg1">
                    <a:lumMod val="50000"/>
                  </a:schemeClr>
                </a:solidFill>
                <a:latin typeface="Courier New" pitchFamily="1" charset="0"/>
              </a:rPr>
              <a:t>"#</a:t>
            </a:r>
            <a:r>
              <a:rPr lang="fr-CH" b="1" dirty="0" smtClean="0">
                <a:solidFill>
                  <a:srgbClr val="00B050"/>
                </a:solidFill>
                <a:latin typeface="Courier New" pitchFamily="-106" charset="0"/>
                <a:cs typeface="Courier New" pitchFamily="-106" charset="0"/>
              </a:rPr>
              <a:t>img1</a:t>
            </a:r>
            <a:r>
              <a:rPr lang="fr-CH" b="1" dirty="0" smtClean="0">
                <a:solidFill>
                  <a:srgbClr val="7F7F7F"/>
                </a:solidFill>
                <a:latin typeface="Courier New" pitchFamily="1" charset="0"/>
              </a:rPr>
              <a:t>"</a:t>
            </a:r>
            <a:r>
              <a:rPr lang="fr-CH" b="1" dirty="0" smtClean="0">
                <a:latin typeface="Courier New" pitchFamily="1" charset="0"/>
              </a:rPr>
              <a:t>);</a:t>
            </a:r>
          </a:p>
          <a:p>
            <a:pPr marL="342900" indent="-342900" eaLnBrk="1" hangingPunct="1">
              <a:spcBef>
                <a:spcPct val="20000"/>
              </a:spcBef>
              <a:spcAft>
                <a:spcPct val="30000"/>
              </a:spcAft>
              <a:buClr>
                <a:schemeClr val="hlink"/>
              </a:buClr>
            </a:pPr>
            <a:r>
              <a:rPr lang="fr-CH" b="1" dirty="0">
                <a:latin typeface="Courier New" pitchFamily="1" charset="0"/>
              </a:rPr>
              <a:t> </a:t>
            </a:r>
            <a:r>
              <a:rPr lang="fr-CH" b="1" dirty="0" smtClean="0">
                <a:latin typeface="Courier New" pitchFamily="1" charset="0"/>
              </a:rPr>
              <a:t> </a:t>
            </a:r>
            <a:r>
              <a:rPr lang="fr-CH" b="1" dirty="0">
                <a:solidFill>
                  <a:srgbClr val="0070C0"/>
                </a:solidFill>
                <a:latin typeface="Courier New" pitchFamily="-106" charset="0"/>
                <a:ea typeface="ＭＳ Ｐゴシック" pitchFamily="-106" charset="-128"/>
                <a:cs typeface="Courier New" pitchFamily="-106" charset="0"/>
              </a:rPr>
              <a:t>var</a:t>
            </a:r>
            <a:r>
              <a:rPr lang="fr-CH" b="1" dirty="0" smtClean="0">
                <a:latin typeface="Courier New" pitchFamily="1" charset="0"/>
              </a:rPr>
              <a:t> elements = document.getElementsByName(</a:t>
            </a:r>
            <a:r>
              <a:rPr lang="fr-CH" b="1" dirty="0" smtClean="0">
                <a:solidFill>
                  <a:srgbClr val="7F7F7F"/>
                </a:solidFill>
                <a:latin typeface="Courier New" pitchFamily="1" charset="0"/>
              </a:rPr>
              <a:t>"</a:t>
            </a:r>
            <a:r>
              <a:rPr lang="fr-CH" b="1" dirty="0">
                <a:solidFill>
                  <a:srgbClr val="00B050"/>
                </a:solidFill>
                <a:latin typeface="Courier New" pitchFamily="-106" charset="0"/>
                <a:cs typeface="Courier New" pitchFamily="-106" charset="0"/>
              </a:rPr>
              <a:t>theImage</a:t>
            </a:r>
            <a:r>
              <a:rPr lang="fr-CH" b="1" dirty="0" smtClean="0">
                <a:solidFill>
                  <a:srgbClr val="7F7F7F"/>
                </a:solidFill>
                <a:latin typeface="Courier New" pitchFamily="1" charset="0"/>
              </a:rPr>
              <a:t>"</a:t>
            </a:r>
            <a:r>
              <a:rPr lang="fr-CH" b="1" dirty="0" smtClean="0">
                <a:latin typeface="Courier New" pitchFamily="1" charset="0"/>
              </a:rPr>
              <a:t>);</a:t>
            </a:r>
          </a:p>
          <a:p>
            <a:pPr marL="342900" indent="-342900" eaLnBrk="1" hangingPunct="1">
              <a:spcBef>
                <a:spcPts val="600"/>
              </a:spcBef>
              <a:buClr>
                <a:schemeClr val="hlink"/>
              </a:buClr>
            </a:pPr>
            <a:r>
              <a:rPr lang="fr-CH" b="1" dirty="0">
                <a:latin typeface="Courier New" pitchFamily="1" charset="0"/>
              </a:rPr>
              <a:t> </a:t>
            </a:r>
            <a:r>
              <a:rPr lang="fr-CH" b="1" dirty="0" smtClean="0">
                <a:latin typeface="Courier New" pitchFamily="1" charset="0"/>
              </a:rPr>
              <a:t> console.log(elements[0] === img); </a:t>
            </a:r>
            <a:r>
              <a:rPr lang="fr-CH" b="1" dirty="0">
                <a:solidFill>
                  <a:srgbClr val="479B8F"/>
                </a:solidFill>
                <a:latin typeface="Courier New" pitchFamily="-106" charset="0"/>
                <a:ea typeface="ＭＳ Ｐゴシック" pitchFamily="-106" charset="-128"/>
                <a:cs typeface="Courier New" pitchFamily="-106" charset="0"/>
              </a:rPr>
              <a:t>// true</a:t>
            </a:r>
          </a:p>
          <a:p>
            <a:pPr marL="342900" indent="-342900" eaLnBrk="1" hangingPunct="1">
              <a:spcBef>
                <a:spcPct val="20000"/>
              </a:spcBef>
              <a:spcAft>
                <a:spcPct val="30000"/>
              </a:spcAft>
              <a:buClr>
                <a:schemeClr val="hlink"/>
              </a:buClr>
            </a:pPr>
            <a:r>
              <a:rPr lang="fr-CH" b="1" dirty="0" smtClean="0">
                <a:latin typeface="Courier New" pitchFamily="1" charset="0"/>
              </a:rPr>
              <a:t>  elements = document.querySelectorAll(</a:t>
            </a:r>
            <a:r>
              <a:rPr lang="fr-CH" b="1" dirty="0" smtClean="0">
                <a:solidFill>
                  <a:srgbClr val="7F7F7F"/>
                </a:solidFill>
                <a:latin typeface="Courier New" pitchFamily="1" charset="0"/>
              </a:rPr>
              <a:t>"</a:t>
            </a:r>
            <a:r>
              <a:rPr lang="fr-CH" b="1" dirty="0">
                <a:solidFill>
                  <a:srgbClr val="00B050"/>
                </a:solidFill>
                <a:latin typeface="Courier New" pitchFamily="-106" charset="0"/>
                <a:cs typeface="Courier New" pitchFamily="-106" charset="0"/>
              </a:rPr>
              <a:t>img</a:t>
            </a:r>
            <a:r>
              <a:rPr lang="fr-CH" b="1" dirty="0" smtClean="0">
                <a:solidFill>
                  <a:srgbClr val="7F7F7F"/>
                </a:solidFill>
                <a:latin typeface="Courier New" pitchFamily="1" charset="0"/>
              </a:rPr>
              <a:t>"</a:t>
            </a:r>
            <a:r>
              <a:rPr lang="fr-CH" b="1" dirty="0" smtClean="0">
                <a:latin typeface="Courier New" pitchFamily="1" charset="0"/>
              </a:rPr>
              <a:t>);</a:t>
            </a:r>
          </a:p>
          <a:p>
            <a:pPr marL="342900" indent="-342900" eaLnBrk="1" hangingPunct="1">
              <a:spcBef>
                <a:spcPts val="600"/>
              </a:spcBef>
              <a:buClr>
                <a:schemeClr val="hlink"/>
              </a:buClr>
            </a:pPr>
            <a:r>
              <a:rPr lang="fr-CH" b="1" dirty="0">
                <a:latin typeface="Courier New" pitchFamily="1" charset="0"/>
              </a:rPr>
              <a:t> </a:t>
            </a:r>
            <a:r>
              <a:rPr lang="fr-CH" b="1" dirty="0" smtClean="0">
                <a:latin typeface="Courier New" pitchFamily="1" charset="0"/>
              </a:rPr>
              <a:t> console.log(elements[0] === img); </a:t>
            </a:r>
            <a:r>
              <a:rPr lang="fr-CH" b="1" dirty="0">
                <a:solidFill>
                  <a:srgbClr val="479B8F"/>
                </a:solidFill>
                <a:latin typeface="Courier New" pitchFamily="-106" charset="0"/>
                <a:ea typeface="ＭＳ Ｐゴシック" pitchFamily="-106" charset="-128"/>
                <a:cs typeface="Courier New" pitchFamily="-106" charset="0"/>
              </a:rPr>
              <a:t>// true</a:t>
            </a:r>
          </a:p>
          <a:p>
            <a:pPr marL="342900" indent="-342900" eaLnBrk="1" hangingPunct="1">
              <a:spcBef>
                <a:spcPct val="20000"/>
              </a:spcBef>
              <a:spcAft>
                <a:spcPct val="30000"/>
              </a:spcAft>
              <a:buClr>
                <a:schemeClr val="hlink"/>
              </a:buClr>
            </a:pPr>
            <a:r>
              <a:rPr lang="fr-CH" b="1" dirty="0">
                <a:solidFill>
                  <a:srgbClr val="0070C0"/>
                </a:solidFill>
                <a:latin typeface="Courier New" pitchFamily="1" charset="0"/>
              </a:rPr>
              <a:t>&lt;/script&gt;</a:t>
            </a: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8792160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Access </a:t>
            </a:r>
            <a:r>
              <a:rPr lang="fr-FR" dirty="0" err="1"/>
              <a:t>Elements</a:t>
            </a:r>
            <a:endParaRPr lang="fr-FR" dirty="0"/>
          </a:p>
        </p:txBody>
      </p:sp>
      <p:sp>
        <p:nvSpPr>
          <p:cNvPr id="3" name="Espace réservé du contenu 2"/>
          <p:cNvSpPr>
            <a:spLocks noGrp="1"/>
          </p:cNvSpPr>
          <p:nvPr>
            <p:ph idx="1"/>
          </p:nvPr>
        </p:nvSpPr>
        <p:spPr/>
        <p:txBody>
          <a:bodyPr/>
          <a:lstStyle/>
          <a:p>
            <a:pPr eaLnBrk="1" hangingPunct="1"/>
            <a:r>
              <a:rPr lang="en-US" dirty="0">
                <a:ea typeface="ＭＳ Ｐゴシック" pitchFamily="1" charset="-128"/>
              </a:rPr>
              <a:t>Access to </a:t>
            </a:r>
            <a:r>
              <a:rPr lang="en-US" dirty="0" smtClean="0">
                <a:ea typeface="ＭＳ Ｐゴシック" pitchFamily="1" charset="-128"/>
              </a:rPr>
              <a:t>all child nodes of an element:</a:t>
            </a:r>
          </a:p>
          <a:p>
            <a:pPr eaLnBrk="1" hangingPunct="1"/>
            <a:endParaRPr lang="en-US" dirty="0">
              <a:ea typeface="ＭＳ Ｐゴシック" pitchFamily="1" charset="-128"/>
            </a:endParaRPr>
          </a:p>
          <a:p>
            <a:pPr eaLnBrk="1" hangingPunct="1"/>
            <a:endParaRPr lang="en-US" dirty="0" smtClean="0">
              <a:ea typeface="ＭＳ Ｐゴシック" pitchFamily="1" charset="-128"/>
            </a:endParaRPr>
          </a:p>
          <a:p>
            <a:pPr eaLnBrk="1" hangingPunct="1"/>
            <a:r>
              <a:rPr lang="en-US" dirty="0" smtClean="0">
                <a:ea typeface="ＭＳ Ｐゴシック" pitchFamily="1" charset="-128"/>
              </a:rPr>
              <a:t>Access to the parent node:</a:t>
            </a:r>
            <a:endParaRPr lang="en-US" dirty="0">
              <a:ea typeface="ＭＳ Ｐゴシック" pitchFamily="1" charset="-128"/>
            </a:endParaRPr>
          </a:p>
          <a:p>
            <a:pPr eaLnBrk="1" hangingPunct="1"/>
            <a:endParaRPr lang="en-US" dirty="0">
              <a:ea typeface="ＭＳ Ｐゴシック" pitchFamily="1" charset="-128"/>
            </a:endParaRPr>
          </a:p>
          <a:p>
            <a:endParaRPr lang="fr-FR" dirty="0"/>
          </a:p>
        </p:txBody>
      </p:sp>
      <p:sp>
        <p:nvSpPr>
          <p:cNvPr id="4" name="Espace réservé du contenu 3"/>
          <p:cNvSpPr>
            <a:spLocks noGrp="1"/>
          </p:cNvSpPr>
          <p:nvPr>
            <p:ph sz="quarter" idx="13"/>
          </p:nvPr>
        </p:nvSpPr>
        <p:spPr/>
        <p:txBody>
          <a:bodyPr/>
          <a:lstStyle/>
          <a:p>
            <a:r>
              <a:rPr lang="fr-FR" dirty="0" smtClean="0"/>
              <a:t>DOM</a:t>
            </a:r>
            <a:endParaRPr lang="fr-FR" dirty="0"/>
          </a:p>
        </p:txBody>
      </p:sp>
      <p:sp>
        <p:nvSpPr>
          <p:cNvPr id="5" name="Rectangle à coins arrondis 4"/>
          <p:cNvSpPr/>
          <p:nvPr/>
        </p:nvSpPr>
        <p:spPr>
          <a:xfrm>
            <a:off x="179512" y="1921396"/>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indent="-342900" algn="ctr" eaLnBrk="1" hangingPunct="1">
              <a:spcBef>
                <a:spcPct val="20000"/>
              </a:spcBef>
              <a:spcAft>
                <a:spcPct val="30000"/>
              </a:spcAft>
              <a:buClr>
                <a:schemeClr val="hlink"/>
              </a:buClr>
            </a:pPr>
            <a:r>
              <a:rPr lang="fr-CH" b="1" dirty="0" smtClean="0">
                <a:latin typeface="Courier New" pitchFamily="1" charset="0"/>
              </a:rPr>
              <a:t>element.childNodes;</a:t>
            </a:r>
            <a:endParaRPr lang="fr-CH" b="1" dirty="0">
              <a:latin typeface="Courier New" pitchFamily="1" charset="0"/>
            </a:endParaRPr>
          </a:p>
        </p:txBody>
      </p:sp>
      <p:sp>
        <p:nvSpPr>
          <p:cNvPr id="6" name="Rectangle à coins arrondis 5"/>
          <p:cNvSpPr/>
          <p:nvPr/>
        </p:nvSpPr>
        <p:spPr>
          <a:xfrm>
            <a:off x="179512" y="3721596"/>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indent="-342900" algn="ctr"/>
            <a:r>
              <a:rPr lang="fr-CH" b="1" dirty="0" smtClean="0">
                <a:latin typeface="Courier New" pitchFamily="1" charset="0"/>
              </a:rPr>
              <a:t>element.parentNode;</a:t>
            </a:r>
            <a:endParaRPr lang="fr-CH" b="1" dirty="0">
              <a:latin typeface="Courier New" pitchFamily="1" charset="0"/>
            </a:endParaRPr>
          </a:p>
        </p:txBody>
      </p:sp>
      <p:pic>
        <p:nvPicPr>
          <p:cNvPr id="8"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5919517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Manipulate</a:t>
            </a:r>
            <a:r>
              <a:rPr lang="fr-FR" dirty="0" smtClean="0"/>
              <a:t> </a:t>
            </a:r>
            <a:r>
              <a:rPr lang="fr-FR" dirty="0" err="1"/>
              <a:t>A</a:t>
            </a:r>
            <a:r>
              <a:rPr lang="fr-FR" dirty="0" err="1" smtClean="0"/>
              <a:t>ttributes</a:t>
            </a:r>
            <a:endParaRPr lang="fr-FR" dirty="0"/>
          </a:p>
        </p:txBody>
      </p:sp>
      <p:sp>
        <p:nvSpPr>
          <p:cNvPr id="3" name="Espace réservé du contenu 2"/>
          <p:cNvSpPr>
            <a:spLocks noGrp="1"/>
          </p:cNvSpPr>
          <p:nvPr>
            <p:ph idx="1"/>
          </p:nvPr>
        </p:nvSpPr>
        <p:spPr/>
        <p:txBody>
          <a:bodyPr/>
          <a:lstStyle/>
          <a:p>
            <a:pPr eaLnBrk="1" hangingPunct="1"/>
            <a:r>
              <a:rPr lang="en-US" dirty="0">
                <a:ea typeface="ＭＳ Ｐゴシック" pitchFamily="1" charset="-128"/>
              </a:rPr>
              <a:t>Access to the attributes of an </a:t>
            </a:r>
            <a:r>
              <a:rPr lang="en-US" dirty="0" smtClean="0">
                <a:ea typeface="ＭＳ Ｐゴシック" pitchFamily="1" charset="-128"/>
              </a:rPr>
              <a:t>element:</a:t>
            </a:r>
          </a:p>
          <a:p>
            <a:pPr eaLnBrk="1" hangingPunct="1"/>
            <a:endParaRPr lang="en-US" dirty="0">
              <a:ea typeface="ＭＳ Ｐゴシック" pitchFamily="1" charset="-128"/>
            </a:endParaRPr>
          </a:p>
          <a:p>
            <a:pPr eaLnBrk="1" hangingPunct="1"/>
            <a:endParaRPr lang="en-US" dirty="0" smtClean="0">
              <a:ea typeface="ＭＳ Ｐゴシック" pitchFamily="1" charset="-128"/>
            </a:endParaRPr>
          </a:p>
          <a:p>
            <a:pPr eaLnBrk="1" hangingPunct="1"/>
            <a:r>
              <a:rPr lang="en-US" dirty="0" smtClean="0">
                <a:ea typeface="ＭＳ Ｐゴシック" pitchFamily="1" charset="-128"/>
              </a:rPr>
              <a:t>Modify </a:t>
            </a:r>
            <a:r>
              <a:rPr lang="en-US" dirty="0">
                <a:ea typeface="ＭＳ Ｐゴシック" pitchFamily="1" charset="-128"/>
              </a:rPr>
              <a:t>the attributes of an element:</a:t>
            </a:r>
          </a:p>
          <a:p>
            <a:pPr eaLnBrk="1" hangingPunct="1"/>
            <a:endParaRPr lang="en-US" dirty="0">
              <a:ea typeface="ＭＳ Ｐゴシック" pitchFamily="1" charset="-128"/>
            </a:endParaRPr>
          </a:p>
          <a:p>
            <a:endParaRPr lang="fr-FR" dirty="0"/>
          </a:p>
        </p:txBody>
      </p:sp>
      <p:sp>
        <p:nvSpPr>
          <p:cNvPr id="4" name="Espace réservé du contenu 3"/>
          <p:cNvSpPr>
            <a:spLocks noGrp="1"/>
          </p:cNvSpPr>
          <p:nvPr>
            <p:ph sz="quarter" idx="13"/>
          </p:nvPr>
        </p:nvSpPr>
        <p:spPr/>
        <p:txBody>
          <a:bodyPr/>
          <a:lstStyle/>
          <a:p>
            <a:r>
              <a:rPr lang="fr-FR" dirty="0" smtClean="0"/>
              <a:t>DOM</a:t>
            </a:r>
            <a:endParaRPr lang="fr-FR" dirty="0"/>
          </a:p>
        </p:txBody>
      </p:sp>
      <p:sp>
        <p:nvSpPr>
          <p:cNvPr id="5" name="Rectangle à coins arrondis 4"/>
          <p:cNvSpPr/>
          <p:nvPr/>
        </p:nvSpPr>
        <p:spPr>
          <a:xfrm>
            <a:off x="179512" y="1921396"/>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indent="-342900" algn="ctr" eaLnBrk="1" hangingPunct="1">
              <a:spcBef>
                <a:spcPct val="20000"/>
              </a:spcBef>
              <a:spcAft>
                <a:spcPct val="30000"/>
              </a:spcAft>
              <a:buClr>
                <a:schemeClr val="hlink"/>
              </a:buClr>
            </a:pPr>
            <a:r>
              <a:rPr lang="fr-CH" b="1" dirty="0">
                <a:latin typeface="Courier New" pitchFamily="1" charset="0"/>
              </a:rPr>
              <a:t>element.getAttribute("</a:t>
            </a:r>
            <a:r>
              <a:rPr lang="fr-CH" b="1" dirty="0" smtClean="0">
                <a:solidFill>
                  <a:srgbClr val="00B050"/>
                </a:solidFill>
                <a:latin typeface="Courier New" pitchFamily="1" charset="0"/>
              </a:rPr>
              <a:t>attribute</a:t>
            </a:r>
            <a:r>
              <a:rPr lang="fr-CH" b="1" dirty="0" smtClean="0">
                <a:latin typeface="Courier New" pitchFamily="1" charset="0"/>
              </a:rPr>
              <a:t>"</a:t>
            </a:r>
            <a:r>
              <a:rPr lang="fr-CH" b="1" dirty="0">
                <a:latin typeface="Courier New" pitchFamily="1" charset="0"/>
              </a:rPr>
              <a:t>);</a:t>
            </a:r>
          </a:p>
        </p:txBody>
      </p:sp>
      <p:sp>
        <p:nvSpPr>
          <p:cNvPr id="6" name="Rectangle à coins arrondis 5"/>
          <p:cNvSpPr/>
          <p:nvPr/>
        </p:nvSpPr>
        <p:spPr>
          <a:xfrm>
            <a:off x="179512" y="3721596"/>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indent="-342900" algn="ctr"/>
            <a:r>
              <a:rPr lang="fr-CH" b="1" dirty="0">
                <a:latin typeface="Courier New" pitchFamily="1" charset="0"/>
              </a:rPr>
              <a:t>element.setAttribute("</a:t>
            </a:r>
            <a:r>
              <a:rPr lang="fr-CH" b="1" dirty="0" smtClean="0">
                <a:solidFill>
                  <a:srgbClr val="00B050"/>
                </a:solidFill>
                <a:latin typeface="Courier New" pitchFamily="1" charset="0"/>
              </a:rPr>
              <a:t>attribute</a:t>
            </a:r>
            <a:r>
              <a:rPr lang="fr-CH" b="1" dirty="0" smtClean="0">
                <a:latin typeface="Courier New" pitchFamily="1" charset="0"/>
              </a:rPr>
              <a:t>"</a:t>
            </a:r>
            <a:r>
              <a:rPr lang="fr-CH" b="1" dirty="0">
                <a:latin typeface="Courier New" pitchFamily="1" charset="0"/>
              </a:rPr>
              <a:t>, "</a:t>
            </a:r>
            <a:r>
              <a:rPr lang="fr-CH" b="1" dirty="0" smtClean="0">
                <a:solidFill>
                  <a:srgbClr val="00B050"/>
                </a:solidFill>
                <a:latin typeface="Courier New" pitchFamily="1" charset="0"/>
              </a:rPr>
              <a:t>value</a:t>
            </a:r>
            <a:r>
              <a:rPr lang="fr-CH" b="1" dirty="0" smtClean="0">
                <a:latin typeface="Courier New" pitchFamily="1" charset="0"/>
              </a:rPr>
              <a:t>"</a:t>
            </a:r>
            <a:r>
              <a:rPr lang="fr-CH" b="1" dirty="0">
                <a:latin typeface="Courier New" pitchFamily="1" charset="0"/>
              </a:rPr>
              <a:t>);</a:t>
            </a:r>
          </a:p>
        </p:txBody>
      </p:sp>
      <p:pic>
        <p:nvPicPr>
          <p:cNvPr id="8"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993127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Manipulate</a:t>
            </a:r>
            <a:r>
              <a:rPr lang="fr-FR" dirty="0"/>
              <a:t> </a:t>
            </a:r>
            <a:r>
              <a:rPr lang="fr-FR" dirty="0" smtClean="0"/>
              <a:t>Values</a:t>
            </a:r>
            <a:endParaRPr lang="fr-FR" dirty="0"/>
          </a:p>
        </p:txBody>
      </p:sp>
      <p:sp>
        <p:nvSpPr>
          <p:cNvPr id="3" name="Espace réservé du contenu 2"/>
          <p:cNvSpPr>
            <a:spLocks noGrp="1"/>
          </p:cNvSpPr>
          <p:nvPr>
            <p:ph idx="1"/>
          </p:nvPr>
        </p:nvSpPr>
        <p:spPr/>
        <p:txBody>
          <a:bodyPr/>
          <a:lstStyle/>
          <a:p>
            <a:pPr eaLnBrk="1" hangingPunct="1"/>
            <a:r>
              <a:rPr lang="en-US" dirty="0">
                <a:ea typeface="ＭＳ Ｐゴシック" pitchFamily="1" charset="-128"/>
              </a:rPr>
              <a:t>Access to the text of an element</a:t>
            </a:r>
            <a:r>
              <a:rPr lang="en-US" dirty="0" smtClean="0">
                <a:ea typeface="ＭＳ Ｐゴシック" pitchFamily="1" charset="-128"/>
              </a:rPr>
              <a:t>:</a:t>
            </a:r>
          </a:p>
          <a:p>
            <a:pPr eaLnBrk="1" hangingPunct="1"/>
            <a:endParaRPr lang="en-US" dirty="0">
              <a:ea typeface="ＭＳ Ｐゴシック" pitchFamily="1" charset="-128"/>
            </a:endParaRPr>
          </a:p>
          <a:p>
            <a:pPr eaLnBrk="1" hangingPunct="1"/>
            <a:endParaRPr lang="en-US" dirty="0">
              <a:ea typeface="ＭＳ Ｐゴシック" pitchFamily="1" charset="-128"/>
            </a:endParaRPr>
          </a:p>
          <a:p>
            <a:pPr eaLnBrk="1" hangingPunct="1"/>
            <a:r>
              <a:rPr lang="en-US" dirty="0">
                <a:ea typeface="ＭＳ Ｐゴシック" pitchFamily="1" charset="-128"/>
              </a:rPr>
              <a:t>Modify the text of an element:</a:t>
            </a:r>
          </a:p>
          <a:p>
            <a:pPr lvl="1" eaLnBrk="1" hangingPunct="1">
              <a:buFont typeface="Wingdings" pitchFamily="1" charset="2"/>
              <a:buNone/>
            </a:pPr>
            <a:endParaRPr lang="en-US" dirty="0">
              <a:ea typeface="ＭＳ Ｐゴシック" pitchFamily="1" charset="-128"/>
            </a:endParaRPr>
          </a:p>
          <a:p>
            <a:endParaRPr lang="fr-FR" dirty="0"/>
          </a:p>
        </p:txBody>
      </p:sp>
      <p:sp>
        <p:nvSpPr>
          <p:cNvPr id="4" name="Espace réservé du contenu 3"/>
          <p:cNvSpPr>
            <a:spLocks noGrp="1"/>
          </p:cNvSpPr>
          <p:nvPr>
            <p:ph sz="quarter" idx="13"/>
          </p:nvPr>
        </p:nvSpPr>
        <p:spPr/>
        <p:txBody>
          <a:bodyPr/>
          <a:lstStyle/>
          <a:p>
            <a:r>
              <a:rPr lang="fr-FR" dirty="0" smtClean="0"/>
              <a:t>DOM</a:t>
            </a:r>
            <a:endParaRPr lang="fr-FR" dirty="0"/>
          </a:p>
        </p:txBody>
      </p:sp>
      <p:sp>
        <p:nvSpPr>
          <p:cNvPr id="5" name="Rectangle à coins arrondis 4"/>
          <p:cNvSpPr/>
          <p:nvPr/>
        </p:nvSpPr>
        <p:spPr>
          <a:xfrm>
            <a:off x="179512" y="1921396"/>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indent="-342900" algn="ctr" eaLnBrk="1" hangingPunct="1">
              <a:spcBef>
                <a:spcPct val="20000"/>
              </a:spcBef>
              <a:spcAft>
                <a:spcPct val="30000"/>
              </a:spcAft>
              <a:buClr>
                <a:schemeClr val="hlink"/>
              </a:buClr>
            </a:pPr>
            <a:r>
              <a:rPr lang="fr-CH" b="1" dirty="0" err="1" smtClean="0">
                <a:latin typeface="Courier New" pitchFamily="1" charset="0"/>
              </a:rPr>
              <a:t>element.firstChild.nodeValue</a:t>
            </a:r>
            <a:r>
              <a:rPr lang="fr-CH" b="1" dirty="0" smtClean="0">
                <a:latin typeface="Courier New" pitchFamily="1" charset="0"/>
              </a:rPr>
              <a:t>;</a:t>
            </a:r>
            <a:endParaRPr lang="fr-CH" b="1" dirty="0">
              <a:latin typeface="Courier New" pitchFamily="1" charset="0"/>
            </a:endParaRPr>
          </a:p>
        </p:txBody>
      </p:sp>
      <p:sp>
        <p:nvSpPr>
          <p:cNvPr id="6" name="Rectangle à coins arrondis 5"/>
          <p:cNvSpPr/>
          <p:nvPr/>
        </p:nvSpPr>
        <p:spPr>
          <a:xfrm>
            <a:off x="179512" y="3721596"/>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indent="-342900" algn="ctr" eaLnBrk="1" hangingPunct="1">
              <a:spcBef>
                <a:spcPct val="20000"/>
              </a:spcBef>
              <a:spcAft>
                <a:spcPct val="30000"/>
              </a:spcAft>
              <a:buClr>
                <a:schemeClr val="hlink"/>
              </a:buClr>
            </a:pPr>
            <a:r>
              <a:rPr lang="fr-CH" b="1" dirty="0">
                <a:latin typeface="Courier New" pitchFamily="1" charset="0"/>
              </a:rPr>
              <a:t>element.firstChild.nodeValue = "</a:t>
            </a:r>
            <a:r>
              <a:rPr lang="fr-CH" b="1" dirty="0" smtClean="0">
                <a:solidFill>
                  <a:srgbClr val="00B050"/>
                </a:solidFill>
                <a:latin typeface="Courier New" pitchFamily="1" charset="0"/>
              </a:rPr>
              <a:t>text</a:t>
            </a:r>
            <a:r>
              <a:rPr lang="fr-CH" b="1" dirty="0" smtClean="0">
                <a:latin typeface="Courier New" pitchFamily="1" charset="0"/>
              </a:rPr>
              <a:t>"</a:t>
            </a:r>
            <a:r>
              <a:rPr lang="fr-CH" b="1" dirty="0">
                <a:latin typeface="Courier New" pitchFamily="1" charset="0"/>
              </a:rPr>
              <a:t>;</a:t>
            </a:r>
          </a:p>
        </p:txBody>
      </p:sp>
      <p:pic>
        <p:nvPicPr>
          <p:cNvPr id="8"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9907192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Other</a:t>
            </a:r>
            <a:r>
              <a:rPr lang="fr-FR" dirty="0" smtClean="0"/>
              <a:t> manipulations…</a:t>
            </a:r>
            <a:endParaRPr lang="fr-FR" dirty="0"/>
          </a:p>
        </p:txBody>
      </p:sp>
      <p:sp>
        <p:nvSpPr>
          <p:cNvPr id="3" name="Espace réservé du contenu 2"/>
          <p:cNvSpPr>
            <a:spLocks noGrp="1"/>
          </p:cNvSpPr>
          <p:nvPr>
            <p:ph idx="1"/>
          </p:nvPr>
        </p:nvSpPr>
        <p:spPr/>
        <p:txBody>
          <a:bodyPr/>
          <a:lstStyle/>
          <a:p>
            <a:pPr eaLnBrk="1" hangingPunct="1"/>
            <a:r>
              <a:rPr lang="en-US" dirty="0">
                <a:ea typeface="ＭＳ Ｐゴシック" pitchFamily="1" charset="-128"/>
              </a:rPr>
              <a:t>Create </a:t>
            </a:r>
            <a:r>
              <a:rPr lang="en-US" dirty="0" smtClean="0">
                <a:ea typeface="ＭＳ Ｐゴシック" pitchFamily="1" charset="-128"/>
              </a:rPr>
              <a:t>an element</a:t>
            </a:r>
          </a:p>
          <a:p>
            <a:pPr eaLnBrk="1" hangingPunct="1"/>
            <a:endParaRPr lang="en-US" dirty="0">
              <a:ea typeface="ＭＳ Ｐゴシック" pitchFamily="1" charset="-128"/>
            </a:endParaRPr>
          </a:p>
          <a:p>
            <a:pPr eaLnBrk="1" hangingPunct="1"/>
            <a:endParaRPr lang="en-US" dirty="0">
              <a:ea typeface="ＭＳ Ｐゴシック" pitchFamily="1" charset="-128"/>
            </a:endParaRPr>
          </a:p>
          <a:p>
            <a:pPr eaLnBrk="1" hangingPunct="1"/>
            <a:r>
              <a:rPr lang="en-US" dirty="0">
                <a:ea typeface="ＭＳ Ｐゴシック" pitchFamily="1" charset="-128"/>
              </a:rPr>
              <a:t>Add the element to the </a:t>
            </a:r>
            <a:r>
              <a:rPr lang="en-US" dirty="0" smtClean="0">
                <a:ea typeface="ＭＳ Ｐゴシック" pitchFamily="1" charset="-128"/>
              </a:rPr>
              <a:t>parent</a:t>
            </a:r>
            <a:endParaRPr lang="en-US" dirty="0">
              <a:ea typeface="ＭＳ Ｐゴシック" pitchFamily="1" charset="-128"/>
            </a:endParaRPr>
          </a:p>
        </p:txBody>
      </p:sp>
      <p:sp>
        <p:nvSpPr>
          <p:cNvPr id="4" name="Espace réservé du contenu 3"/>
          <p:cNvSpPr>
            <a:spLocks noGrp="1"/>
          </p:cNvSpPr>
          <p:nvPr>
            <p:ph sz="quarter" idx="13"/>
          </p:nvPr>
        </p:nvSpPr>
        <p:spPr/>
        <p:txBody>
          <a:bodyPr/>
          <a:lstStyle/>
          <a:p>
            <a:r>
              <a:rPr lang="fr-FR" dirty="0" smtClean="0"/>
              <a:t>DOM</a:t>
            </a:r>
            <a:endParaRPr lang="fr-FR" dirty="0"/>
          </a:p>
        </p:txBody>
      </p:sp>
      <p:sp>
        <p:nvSpPr>
          <p:cNvPr id="5" name="Rectangle à coins arrondis 4"/>
          <p:cNvSpPr/>
          <p:nvPr/>
        </p:nvSpPr>
        <p:spPr>
          <a:xfrm>
            <a:off x="179512" y="1921396"/>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indent="-342900" algn="ctr" eaLnBrk="1" hangingPunct="1">
              <a:spcBef>
                <a:spcPct val="20000"/>
              </a:spcBef>
              <a:spcAft>
                <a:spcPct val="30000"/>
              </a:spcAft>
              <a:buClr>
                <a:schemeClr val="hlink"/>
              </a:buClr>
            </a:pPr>
            <a:r>
              <a:rPr lang="fr-CH" b="1" dirty="0">
                <a:solidFill>
                  <a:srgbClr val="0070C0"/>
                </a:solidFill>
                <a:latin typeface="Courier New" pitchFamily="1" charset="0"/>
              </a:rPr>
              <a:t>var</a:t>
            </a:r>
            <a:r>
              <a:rPr lang="fr-CH" b="1" dirty="0">
                <a:latin typeface="Courier New" pitchFamily="1" charset="0"/>
              </a:rPr>
              <a:t> e = </a:t>
            </a:r>
            <a:r>
              <a:rPr lang="fr-CH" b="1" dirty="0" err="1">
                <a:latin typeface="Courier New" pitchFamily="1" charset="0"/>
              </a:rPr>
              <a:t>document.createElement</a:t>
            </a:r>
            <a:r>
              <a:rPr lang="fr-CH" b="1" dirty="0">
                <a:latin typeface="Courier New" pitchFamily="1" charset="0"/>
              </a:rPr>
              <a:t>('</a:t>
            </a:r>
            <a:r>
              <a:rPr lang="fr-CH" b="1" dirty="0">
                <a:solidFill>
                  <a:srgbClr val="00B050"/>
                </a:solidFill>
                <a:latin typeface="Courier New" pitchFamily="1" charset="0"/>
              </a:rPr>
              <a:t>p</a:t>
            </a:r>
            <a:r>
              <a:rPr lang="fr-CH" b="1" dirty="0">
                <a:latin typeface="Courier New" pitchFamily="1" charset="0"/>
              </a:rPr>
              <a:t>');</a:t>
            </a:r>
          </a:p>
        </p:txBody>
      </p:sp>
      <p:pic>
        <p:nvPicPr>
          <p:cNvPr id="8"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8"/>
          <p:cNvSpPr/>
          <p:nvPr/>
        </p:nvSpPr>
        <p:spPr>
          <a:xfrm>
            <a:off x="179511" y="3721596"/>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indent="-342900" algn="ctr" eaLnBrk="1" hangingPunct="1">
              <a:spcBef>
                <a:spcPct val="20000"/>
              </a:spcBef>
              <a:spcAft>
                <a:spcPct val="30000"/>
              </a:spcAft>
              <a:buClr>
                <a:schemeClr val="hlink"/>
              </a:buClr>
            </a:pPr>
            <a:r>
              <a:rPr lang="fr-CH" b="1" dirty="0" err="1">
                <a:latin typeface="Courier New" pitchFamily="1" charset="0"/>
              </a:rPr>
              <a:t>parent.appendChild</a:t>
            </a:r>
            <a:r>
              <a:rPr lang="fr-CH" b="1" dirty="0">
                <a:latin typeface="Courier New" pitchFamily="1" charset="0"/>
              </a:rPr>
              <a:t>(e);</a:t>
            </a:r>
          </a:p>
        </p:txBody>
      </p:sp>
    </p:spTree>
    <p:extLst>
      <p:ext uri="{BB962C8B-B14F-4D97-AF65-F5344CB8AC3E}">
        <p14:creationId xmlns:p14="http://schemas.microsoft.com/office/powerpoint/2010/main" val="415835033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Other</a:t>
            </a:r>
            <a:r>
              <a:rPr lang="fr-FR" dirty="0"/>
              <a:t> manipulations…</a:t>
            </a:r>
          </a:p>
        </p:txBody>
      </p:sp>
      <p:sp>
        <p:nvSpPr>
          <p:cNvPr id="3" name="Espace réservé du contenu 2"/>
          <p:cNvSpPr>
            <a:spLocks noGrp="1"/>
          </p:cNvSpPr>
          <p:nvPr>
            <p:ph idx="1"/>
          </p:nvPr>
        </p:nvSpPr>
        <p:spPr/>
        <p:txBody>
          <a:bodyPr/>
          <a:lstStyle/>
          <a:p>
            <a:pPr eaLnBrk="1" hangingPunct="1"/>
            <a:r>
              <a:rPr lang="en-US" dirty="0">
                <a:ea typeface="ＭＳ Ｐゴシック" pitchFamily="1" charset="-128"/>
              </a:rPr>
              <a:t>Modify the element</a:t>
            </a:r>
          </a:p>
          <a:p>
            <a:pPr marL="0" indent="0">
              <a:buNone/>
            </a:pPr>
            <a:endParaRPr lang="en-US" dirty="0">
              <a:ea typeface="ＭＳ Ｐゴシック" pitchFamily="1" charset="-128"/>
            </a:endParaRPr>
          </a:p>
          <a:p>
            <a:endParaRPr lang="en-US" dirty="0" smtClean="0">
              <a:ea typeface="ＭＳ Ｐゴシック" pitchFamily="1" charset="-128"/>
            </a:endParaRPr>
          </a:p>
          <a:p>
            <a:r>
              <a:rPr lang="en-US" dirty="0">
                <a:ea typeface="ＭＳ Ｐゴシック" pitchFamily="1" charset="-128"/>
              </a:rPr>
              <a:t>Delete an element</a:t>
            </a:r>
          </a:p>
          <a:p>
            <a:endParaRPr lang="en-US" dirty="0">
              <a:ea typeface="ＭＳ Ｐゴシック" pitchFamily="1" charset="-128"/>
            </a:endParaRPr>
          </a:p>
          <a:p>
            <a:endParaRPr lang="fr-FR" dirty="0"/>
          </a:p>
        </p:txBody>
      </p:sp>
      <p:sp>
        <p:nvSpPr>
          <p:cNvPr id="4" name="Espace réservé du contenu 3"/>
          <p:cNvSpPr>
            <a:spLocks noGrp="1"/>
          </p:cNvSpPr>
          <p:nvPr>
            <p:ph sz="quarter" idx="13"/>
          </p:nvPr>
        </p:nvSpPr>
        <p:spPr/>
        <p:txBody>
          <a:bodyPr/>
          <a:lstStyle/>
          <a:p>
            <a:r>
              <a:rPr lang="fr-FR" dirty="0" smtClean="0"/>
              <a:t>DOM</a:t>
            </a:r>
            <a:endParaRPr lang="fr-FR" dirty="0"/>
          </a:p>
        </p:txBody>
      </p:sp>
      <p:sp>
        <p:nvSpPr>
          <p:cNvPr id="6" name="Rectangle à coins arrondis 5"/>
          <p:cNvSpPr/>
          <p:nvPr/>
        </p:nvSpPr>
        <p:spPr>
          <a:xfrm>
            <a:off x="179512" y="3721596"/>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buFont typeface="Wingdings" pitchFamily="1" charset="2"/>
              <a:buNone/>
            </a:pPr>
            <a:r>
              <a:rPr lang="fr-CH" b="1" dirty="0">
                <a:solidFill>
                  <a:srgbClr val="0070C0"/>
                </a:solidFill>
                <a:latin typeface="Courier New" pitchFamily="1" charset="0"/>
                <a:ea typeface="ＭＳ Ｐゴシック" pitchFamily="1" charset="-128"/>
              </a:rPr>
              <a:t>var</a:t>
            </a:r>
            <a:r>
              <a:rPr lang="fr-CH" b="1" dirty="0">
                <a:latin typeface="Courier New" pitchFamily="1" charset="0"/>
                <a:ea typeface="ＭＳ Ｐゴシック" pitchFamily="1" charset="-128"/>
              </a:rPr>
              <a:t> e = </a:t>
            </a:r>
            <a:r>
              <a:rPr lang="fr-CH" b="1" dirty="0" err="1" smtClean="0">
                <a:latin typeface="Courier New" pitchFamily="1" charset="0"/>
                <a:ea typeface="ＭＳ Ｐゴシック" pitchFamily="1" charset="-128"/>
              </a:rPr>
              <a:t>document.querySelector</a:t>
            </a:r>
            <a:r>
              <a:rPr lang="fr-CH" b="1" dirty="0" smtClean="0">
                <a:latin typeface="Courier New" pitchFamily="1" charset="0"/>
                <a:ea typeface="ＭＳ Ｐゴシック" pitchFamily="1" charset="-128"/>
              </a:rPr>
              <a:t>(</a:t>
            </a:r>
            <a:r>
              <a:rPr lang="fr-CH" b="1" dirty="0" smtClean="0">
                <a:solidFill>
                  <a:schemeClr val="tx1"/>
                </a:solidFill>
                <a:latin typeface="Courier New" pitchFamily="1" charset="0"/>
                <a:ea typeface="ＭＳ Ｐゴシック" pitchFamily="1" charset="-128"/>
              </a:rPr>
              <a:t>"</a:t>
            </a:r>
            <a:r>
              <a:rPr lang="fr-CH" b="1" dirty="0" smtClean="0">
                <a:solidFill>
                  <a:srgbClr val="00B050"/>
                </a:solidFill>
                <a:latin typeface="Courier New" pitchFamily="1" charset="0"/>
                <a:ea typeface="ＭＳ Ｐゴシック" pitchFamily="1" charset="-128"/>
              </a:rPr>
              <a:t>#</a:t>
            </a:r>
            <a:r>
              <a:rPr lang="fr-CH" b="1" dirty="0" err="1" smtClean="0">
                <a:solidFill>
                  <a:srgbClr val="00B050"/>
                </a:solidFill>
                <a:latin typeface="Courier New" pitchFamily="1" charset="0"/>
                <a:ea typeface="ＭＳ Ｐゴシック" pitchFamily="1" charset="-128"/>
              </a:rPr>
              <a:t>deleteMe</a:t>
            </a:r>
            <a:r>
              <a:rPr lang="fr-CH" b="1" dirty="0" smtClean="0">
                <a:solidFill>
                  <a:schemeClr val="tx1"/>
                </a:solidFill>
                <a:latin typeface="Courier New" pitchFamily="1" charset="0"/>
                <a:ea typeface="ＭＳ Ｐゴシック" pitchFamily="1" charset="-128"/>
              </a:rPr>
              <a:t>"</a:t>
            </a:r>
            <a:r>
              <a:rPr lang="fr-CH" b="1" dirty="0" smtClean="0">
                <a:latin typeface="Courier New" pitchFamily="1" charset="0"/>
                <a:ea typeface="ＭＳ Ｐゴシック" pitchFamily="1" charset="-128"/>
              </a:rPr>
              <a:t>);</a:t>
            </a:r>
            <a:endParaRPr lang="fr-CH" b="1" dirty="0">
              <a:latin typeface="Courier New" pitchFamily="1" charset="0"/>
              <a:ea typeface="ＭＳ Ｐゴシック" pitchFamily="1" charset="-128"/>
            </a:endParaRPr>
          </a:p>
          <a:p>
            <a:pPr algn="ctr" eaLnBrk="1" hangingPunct="1">
              <a:buFont typeface="Wingdings" pitchFamily="1" charset="2"/>
              <a:buNone/>
            </a:pPr>
            <a:r>
              <a:rPr lang="fr-CH" b="1" dirty="0" err="1" smtClean="0">
                <a:latin typeface="Courier New" pitchFamily="1" charset="0"/>
                <a:ea typeface="ＭＳ Ｐゴシック" pitchFamily="1" charset="-128"/>
              </a:rPr>
              <a:t>e.parentNode.removeChild</a:t>
            </a:r>
            <a:r>
              <a:rPr lang="fr-CH" b="1" dirty="0" smtClean="0">
                <a:latin typeface="Courier New" pitchFamily="1" charset="0"/>
                <a:ea typeface="ＭＳ Ｐゴシック" pitchFamily="1" charset="-128"/>
              </a:rPr>
              <a:t>(e</a:t>
            </a:r>
            <a:r>
              <a:rPr lang="fr-CH" b="1" dirty="0">
                <a:latin typeface="Courier New" pitchFamily="1" charset="0"/>
                <a:ea typeface="ＭＳ Ｐゴシック" pitchFamily="1" charset="-128"/>
              </a:rPr>
              <a:t>);</a:t>
            </a:r>
          </a:p>
        </p:txBody>
      </p:sp>
      <p:pic>
        <p:nvPicPr>
          <p:cNvPr id="8"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8"/>
          <p:cNvSpPr/>
          <p:nvPr/>
        </p:nvSpPr>
        <p:spPr>
          <a:xfrm>
            <a:off x="179512" y="1921396"/>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indent="-342900" algn="ctr" eaLnBrk="1" hangingPunct="1">
              <a:spcBef>
                <a:spcPct val="20000"/>
              </a:spcBef>
              <a:spcAft>
                <a:spcPct val="30000"/>
              </a:spcAft>
              <a:buClr>
                <a:schemeClr val="hlink"/>
              </a:buClr>
            </a:pPr>
            <a:r>
              <a:rPr lang="fr-CH" b="1" dirty="0" err="1">
                <a:latin typeface="Courier New" pitchFamily="1" charset="0"/>
              </a:rPr>
              <a:t>e.style.textAlign</a:t>
            </a:r>
            <a:r>
              <a:rPr lang="fr-CH" b="1" dirty="0">
                <a:latin typeface="Courier New" pitchFamily="1" charset="0"/>
              </a:rPr>
              <a:t> = '</a:t>
            </a:r>
            <a:r>
              <a:rPr lang="fr-CH" b="1" dirty="0">
                <a:solidFill>
                  <a:srgbClr val="00B050"/>
                </a:solidFill>
                <a:latin typeface="Courier New" pitchFamily="1" charset="0"/>
              </a:rPr>
              <a:t>center</a:t>
            </a:r>
            <a:r>
              <a:rPr lang="fr-CH" b="1" dirty="0">
                <a:latin typeface="Courier New" pitchFamily="1" charset="0"/>
              </a:rPr>
              <a:t>';</a:t>
            </a:r>
          </a:p>
        </p:txBody>
      </p:sp>
    </p:spTree>
    <p:extLst>
      <p:ext uri="{BB962C8B-B14F-4D97-AF65-F5344CB8AC3E}">
        <p14:creationId xmlns:p14="http://schemas.microsoft.com/office/powerpoint/2010/main" val="39624987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Other</a:t>
            </a:r>
            <a:r>
              <a:rPr lang="fr-FR" dirty="0"/>
              <a:t> manipulations…</a:t>
            </a:r>
          </a:p>
        </p:txBody>
      </p:sp>
      <p:sp>
        <p:nvSpPr>
          <p:cNvPr id="3" name="Espace réservé du contenu 2"/>
          <p:cNvSpPr>
            <a:spLocks noGrp="1"/>
          </p:cNvSpPr>
          <p:nvPr>
            <p:ph idx="1"/>
          </p:nvPr>
        </p:nvSpPr>
        <p:spPr/>
        <p:txBody>
          <a:bodyPr/>
          <a:lstStyle/>
          <a:p>
            <a:r>
              <a:rPr lang="en-US" dirty="0">
                <a:ea typeface="ＭＳ Ｐゴシック" pitchFamily="1" charset="-128"/>
              </a:rPr>
              <a:t>Add an element before an other one</a:t>
            </a:r>
          </a:p>
          <a:p>
            <a:endParaRPr lang="fr-FR" dirty="0" smtClean="0"/>
          </a:p>
          <a:p>
            <a:endParaRPr lang="fr-FR" dirty="0"/>
          </a:p>
        </p:txBody>
      </p:sp>
      <p:sp>
        <p:nvSpPr>
          <p:cNvPr id="4" name="Espace réservé du contenu 3"/>
          <p:cNvSpPr>
            <a:spLocks noGrp="1"/>
          </p:cNvSpPr>
          <p:nvPr>
            <p:ph sz="quarter" idx="13"/>
          </p:nvPr>
        </p:nvSpPr>
        <p:spPr/>
        <p:txBody>
          <a:bodyPr/>
          <a:lstStyle/>
          <a:p>
            <a:r>
              <a:rPr lang="fr-FR" dirty="0" smtClean="0"/>
              <a:t>DOM</a:t>
            </a:r>
            <a:endParaRPr lang="fr-FR" dirty="0"/>
          </a:p>
        </p:txBody>
      </p:sp>
      <p:sp>
        <p:nvSpPr>
          <p:cNvPr id="5" name="Rectangle à coins arrondis 4"/>
          <p:cNvSpPr/>
          <p:nvPr/>
        </p:nvSpPr>
        <p:spPr>
          <a:xfrm>
            <a:off x="179512" y="1921396"/>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buFont typeface="Wingdings" pitchFamily="1" charset="2"/>
              <a:buNone/>
            </a:pPr>
            <a:r>
              <a:rPr lang="en-GB" b="1" dirty="0" err="1">
                <a:latin typeface="Courier New" pitchFamily="1" charset="0"/>
                <a:ea typeface="ＭＳ Ｐゴシック" pitchFamily="1" charset="-128"/>
              </a:rPr>
              <a:t>element.parentNode.insertBefore</a:t>
            </a:r>
            <a:r>
              <a:rPr lang="en-GB" b="1" dirty="0">
                <a:latin typeface="Courier New" pitchFamily="1" charset="0"/>
                <a:ea typeface="ＭＳ Ｐゴシック" pitchFamily="1" charset="-128"/>
              </a:rPr>
              <a:t>(</a:t>
            </a:r>
            <a:r>
              <a:rPr lang="en-GB" b="1" dirty="0" err="1">
                <a:latin typeface="Courier New" pitchFamily="1" charset="0"/>
                <a:ea typeface="ＭＳ Ｐゴシック" pitchFamily="1" charset="-128"/>
              </a:rPr>
              <a:t>new_element,element</a:t>
            </a:r>
            <a:r>
              <a:rPr lang="en-GB" b="1" dirty="0">
                <a:latin typeface="Courier New" pitchFamily="1" charset="0"/>
                <a:ea typeface="ＭＳ Ｐゴシック" pitchFamily="1" charset="-128"/>
              </a:rPr>
              <a:t>);</a:t>
            </a:r>
            <a:endParaRPr lang="fr-CH" b="1" dirty="0">
              <a:latin typeface="Courier New" pitchFamily="1" charset="0"/>
              <a:ea typeface="ＭＳ Ｐゴシック" pitchFamily="1" charset="-128"/>
            </a:endParaRPr>
          </a:p>
        </p:txBody>
      </p:sp>
      <p:grpSp>
        <p:nvGrpSpPr>
          <p:cNvPr id="6" name="Group 19"/>
          <p:cNvGrpSpPr>
            <a:grpSpLocks/>
          </p:cNvGrpSpPr>
          <p:nvPr/>
        </p:nvGrpSpPr>
        <p:grpSpPr bwMode="auto">
          <a:xfrm>
            <a:off x="2472532" y="3547772"/>
            <a:ext cx="4198937" cy="1109928"/>
            <a:chOff x="1429" y="1979"/>
            <a:chExt cx="2645" cy="839"/>
          </a:xfrm>
        </p:grpSpPr>
        <p:sp>
          <p:nvSpPr>
            <p:cNvPr id="7" name="Text Box 16"/>
            <p:cNvSpPr txBox="1">
              <a:spLocks noChangeArrowheads="1"/>
            </p:cNvSpPr>
            <p:nvPr/>
          </p:nvSpPr>
          <p:spPr bwMode="auto">
            <a:xfrm>
              <a:off x="1429" y="1979"/>
              <a:ext cx="2645" cy="839"/>
            </a:xfrm>
            <a:prstGeom prst="rect">
              <a:avLst/>
            </a:prstGeom>
            <a:noFill/>
            <a:ln w="28575">
              <a:solidFill>
                <a:srgbClr val="000080"/>
              </a:solidFill>
              <a:miter lim="800000"/>
              <a:headEnd/>
              <a:tailEnd/>
            </a:ln>
          </p:spPr>
          <p:txBody>
            <a:bodyPr/>
            <a:lstStyle/>
            <a:p>
              <a:pPr algn="l" eaLnBrk="1" hangingPunct="1">
                <a:spcBef>
                  <a:spcPct val="50000"/>
                </a:spcBef>
              </a:pPr>
              <a:r>
                <a:rPr lang="en-US" sz="1800" dirty="0"/>
                <a:t>Contender</a:t>
              </a:r>
            </a:p>
            <a:p>
              <a:pPr algn="l" eaLnBrk="1" hangingPunct="1">
                <a:spcBef>
                  <a:spcPct val="50000"/>
                </a:spcBef>
              </a:pPr>
              <a:endParaRPr lang="en-US" sz="1800" dirty="0"/>
            </a:p>
            <a:p>
              <a:pPr algn="l" eaLnBrk="1" hangingPunct="1">
                <a:spcBef>
                  <a:spcPct val="50000"/>
                </a:spcBef>
              </a:pPr>
              <a:endParaRPr lang="en-US" sz="1800" dirty="0"/>
            </a:p>
          </p:txBody>
        </p:sp>
        <p:sp>
          <p:nvSpPr>
            <p:cNvPr id="8" name="Text Box 17"/>
            <p:cNvSpPr txBox="1">
              <a:spLocks noChangeArrowheads="1"/>
            </p:cNvSpPr>
            <p:nvPr/>
          </p:nvSpPr>
          <p:spPr bwMode="auto">
            <a:xfrm>
              <a:off x="1547" y="2202"/>
              <a:ext cx="2366" cy="279"/>
            </a:xfrm>
            <a:prstGeom prst="rect">
              <a:avLst/>
            </a:prstGeom>
            <a:noFill/>
            <a:ln w="28575">
              <a:solidFill>
                <a:srgbClr val="009900"/>
              </a:solidFill>
              <a:miter lim="800000"/>
              <a:headEnd/>
              <a:tailEnd/>
            </a:ln>
          </p:spPr>
          <p:txBody>
            <a:bodyPr>
              <a:spAutoFit/>
            </a:bodyPr>
            <a:lstStyle/>
            <a:p>
              <a:pPr algn="l" eaLnBrk="1" hangingPunct="1">
                <a:spcBef>
                  <a:spcPct val="50000"/>
                </a:spcBef>
              </a:pPr>
              <a:r>
                <a:rPr lang="en-US" sz="1800"/>
                <a:t>new_element</a:t>
              </a:r>
            </a:p>
          </p:txBody>
        </p:sp>
        <p:sp>
          <p:nvSpPr>
            <p:cNvPr id="9" name="Text Box 18"/>
            <p:cNvSpPr txBox="1">
              <a:spLocks noChangeArrowheads="1"/>
            </p:cNvSpPr>
            <p:nvPr/>
          </p:nvSpPr>
          <p:spPr bwMode="auto">
            <a:xfrm>
              <a:off x="1547" y="2505"/>
              <a:ext cx="2366" cy="279"/>
            </a:xfrm>
            <a:prstGeom prst="rect">
              <a:avLst/>
            </a:prstGeom>
            <a:noFill/>
            <a:ln w="28575">
              <a:solidFill>
                <a:srgbClr val="FF9900"/>
              </a:solidFill>
              <a:miter lim="800000"/>
              <a:headEnd/>
              <a:tailEnd/>
            </a:ln>
          </p:spPr>
          <p:txBody>
            <a:bodyPr>
              <a:spAutoFit/>
            </a:bodyPr>
            <a:lstStyle/>
            <a:p>
              <a:pPr algn="l" eaLnBrk="1" hangingPunct="1">
                <a:spcBef>
                  <a:spcPct val="50000"/>
                </a:spcBef>
              </a:pPr>
              <a:r>
                <a:rPr lang="en-US" sz="1800" i="1"/>
                <a:t>element</a:t>
              </a:r>
            </a:p>
          </p:txBody>
        </p:sp>
      </p:grpSp>
      <p:pic>
        <p:nvPicPr>
          <p:cNvPr id="11"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387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179511" y="265212"/>
            <a:ext cx="8785225" cy="482453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1257300" lvl="2" indent="-342900" eaLnBrk="1" hangingPunct="1">
              <a:spcBef>
                <a:spcPct val="20000"/>
              </a:spcBef>
              <a:spcAft>
                <a:spcPts val="0"/>
              </a:spcAft>
              <a:buClr>
                <a:schemeClr val="hlink"/>
              </a:buClr>
            </a:pPr>
            <a:r>
              <a:rPr lang="fr-CH" b="1" dirty="0" smtClean="0">
                <a:solidFill>
                  <a:srgbClr val="00B0F0"/>
                </a:solidFill>
                <a:latin typeface="Courier New" pitchFamily="1" charset="0"/>
              </a:rPr>
              <a:t>&lt;div</a:t>
            </a:r>
            <a:r>
              <a:rPr lang="fr-CH" b="1" dirty="0" smtClean="0">
                <a:latin typeface="Courier New" pitchFamily="1" charset="0"/>
              </a:rPr>
              <a:t> </a:t>
            </a:r>
            <a:r>
              <a:rPr lang="fr-CH" b="1" dirty="0" smtClean="0">
                <a:solidFill>
                  <a:srgbClr val="FF0000"/>
                </a:solidFill>
                <a:latin typeface="Courier New" pitchFamily="1" charset="0"/>
              </a:rPr>
              <a:t>id</a:t>
            </a:r>
            <a:r>
              <a:rPr lang="fr-CH" b="1" dirty="0" smtClean="0">
                <a:latin typeface="Courier New" pitchFamily="1" charset="0"/>
              </a:rPr>
              <a:t>=</a:t>
            </a:r>
            <a:r>
              <a:rPr lang="fr-CH" b="1" dirty="0" smtClean="0">
                <a:solidFill>
                  <a:srgbClr val="00B050"/>
                </a:solidFill>
                <a:latin typeface="Courier New" pitchFamily="1" charset="0"/>
              </a:rPr>
              <a:t>"content"</a:t>
            </a:r>
            <a:r>
              <a:rPr lang="fr-CH" b="1" dirty="0" smtClean="0">
                <a:solidFill>
                  <a:srgbClr val="00B0F0"/>
                </a:solidFill>
                <a:latin typeface="Courier New" pitchFamily="1" charset="0"/>
              </a:rPr>
              <a:t>&gt;</a:t>
            </a:r>
            <a:r>
              <a:rPr lang="fr-CH" b="1" dirty="0">
                <a:latin typeface="Courier New" pitchFamily="1" charset="0"/>
              </a:rPr>
              <a:t/>
            </a:r>
            <a:br>
              <a:rPr lang="fr-CH" b="1" dirty="0">
                <a:latin typeface="Courier New" pitchFamily="1" charset="0"/>
              </a:rPr>
            </a:br>
            <a:r>
              <a:rPr lang="fr-CH" b="1" dirty="0" smtClean="0">
                <a:solidFill>
                  <a:srgbClr val="00B0F0"/>
                </a:solidFill>
                <a:latin typeface="Courier New" pitchFamily="1" charset="0"/>
              </a:rPr>
              <a:t>&lt;h1&gt;</a:t>
            </a:r>
            <a:r>
              <a:rPr lang="fr-CH" b="1" dirty="0" smtClean="0">
                <a:latin typeface="Courier New" pitchFamily="1" charset="0"/>
              </a:rPr>
              <a:t>Hello world!</a:t>
            </a:r>
            <a:r>
              <a:rPr lang="fr-CH" b="1" dirty="0" smtClean="0">
                <a:solidFill>
                  <a:srgbClr val="00B0F0"/>
                </a:solidFill>
                <a:latin typeface="Courier New" pitchFamily="1" charset="0"/>
              </a:rPr>
              <a:t>&lt;/h1&gt;</a:t>
            </a:r>
            <a:r>
              <a:rPr lang="fr-CH" b="1" dirty="0">
                <a:latin typeface="Courier New" pitchFamily="1" charset="0"/>
              </a:rPr>
              <a:t/>
            </a:r>
            <a:br>
              <a:rPr lang="fr-CH" b="1" dirty="0">
                <a:latin typeface="Courier New" pitchFamily="1" charset="0"/>
              </a:rPr>
            </a:br>
            <a:r>
              <a:rPr lang="fr-CH" b="1" dirty="0" smtClean="0">
                <a:solidFill>
                  <a:srgbClr val="00B0F0"/>
                </a:solidFill>
                <a:latin typeface="Courier New" pitchFamily="1" charset="0"/>
              </a:rPr>
              <a:t>&lt;p&gt;</a:t>
            </a:r>
            <a:r>
              <a:rPr lang="fr-CH" b="1" dirty="0" smtClean="0">
                <a:latin typeface="Courier New" pitchFamily="1" charset="0"/>
              </a:rPr>
              <a:t/>
            </a:r>
            <a:br>
              <a:rPr lang="fr-CH" b="1" dirty="0" smtClean="0">
                <a:latin typeface="Courier New" pitchFamily="1" charset="0"/>
              </a:rPr>
            </a:br>
            <a:r>
              <a:rPr lang="fr-CH" b="1" dirty="0" smtClean="0">
                <a:latin typeface="Courier New" pitchFamily="1" charset="0"/>
              </a:rPr>
              <a:t>	It's my </a:t>
            </a:r>
            <a:r>
              <a:rPr lang="fr-CH" b="1" dirty="0" smtClean="0">
                <a:solidFill>
                  <a:srgbClr val="00B0F0"/>
                </a:solidFill>
                <a:latin typeface="Courier New" pitchFamily="1" charset="0"/>
              </a:rPr>
              <a:t>&lt;strong&gt;</a:t>
            </a:r>
            <a:r>
              <a:rPr lang="fr-CH" b="1" dirty="0" smtClean="0">
                <a:latin typeface="Courier New" pitchFamily="1" charset="0"/>
              </a:rPr>
              <a:t>awesome</a:t>
            </a:r>
            <a:r>
              <a:rPr lang="fr-CH" b="1" dirty="0" smtClean="0">
                <a:solidFill>
                  <a:srgbClr val="00B0F0"/>
                </a:solidFill>
                <a:latin typeface="Courier New" pitchFamily="1" charset="0"/>
              </a:rPr>
              <a:t>&lt;/strong&gt; </a:t>
            </a:r>
            <a:r>
              <a:rPr lang="fr-CH" b="1" dirty="0" smtClean="0">
                <a:latin typeface="Courier New" pitchFamily="1" charset="0"/>
              </a:rPr>
              <a:t>page!</a:t>
            </a:r>
            <a:br>
              <a:rPr lang="fr-CH" b="1" dirty="0" smtClean="0">
                <a:latin typeface="Courier New" pitchFamily="1" charset="0"/>
              </a:rPr>
            </a:br>
            <a:r>
              <a:rPr lang="fr-CH" b="1" dirty="0" smtClean="0">
                <a:solidFill>
                  <a:srgbClr val="00B0F0"/>
                </a:solidFill>
                <a:latin typeface="Courier New" pitchFamily="1" charset="0"/>
              </a:rPr>
              <a:t>&lt;/p&gt;</a:t>
            </a:r>
          </a:p>
          <a:p>
            <a:pPr marL="1257300" lvl="2" indent="-342900" eaLnBrk="1" hangingPunct="1">
              <a:spcBef>
                <a:spcPts val="0"/>
              </a:spcBef>
              <a:spcAft>
                <a:spcPct val="30000"/>
              </a:spcAft>
              <a:buClr>
                <a:schemeClr val="hlink"/>
              </a:buClr>
            </a:pPr>
            <a:r>
              <a:rPr lang="fr-CH" b="1" dirty="0" smtClean="0">
                <a:solidFill>
                  <a:srgbClr val="00B0F0"/>
                </a:solidFill>
                <a:latin typeface="Courier New" pitchFamily="1" charset="0"/>
              </a:rPr>
              <a:t>&lt;/div&gt;</a:t>
            </a:r>
          </a:p>
          <a:p>
            <a:pPr marL="1257300" lvl="2" indent="-342900" eaLnBrk="1" hangingPunct="1">
              <a:spcBef>
                <a:spcPts val="0"/>
              </a:spcBef>
              <a:spcAft>
                <a:spcPct val="30000"/>
              </a:spcAft>
              <a:buClr>
                <a:schemeClr val="hlink"/>
              </a:buClr>
            </a:pPr>
            <a:endParaRPr lang="fr-CH" b="1" dirty="0" smtClean="0">
              <a:solidFill>
                <a:srgbClr val="00B0F0"/>
              </a:solidFill>
              <a:latin typeface="Courier New" pitchFamily="1" charset="0"/>
            </a:endParaRPr>
          </a:p>
          <a:p>
            <a:pPr marL="1257300" lvl="2" indent="-342900" eaLnBrk="1" hangingPunct="1">
              <a:spcBef>
                <a:spcPts val="0"/>
              </a:spcBef>
              <a:spcAft>
                <a:spcPts val="0"/>
              </a:spcAft>
              <a:buClr>
                <a:schemeClr val="hlink"/>
              </a:buClr>
            </a:pPr>
            <a:r>
              <a:rPr lang="fr-CH" b="1" dirty="0" smtClean="0">
                <a:solidFill>
                  <a:srgbClr val="00B0F0"/>
                </a:solidFill>
                <a:latin typeface="Courier New" pitchFamily="1" charset="0"/>
              </a:rPr>
              <a:t>&lt;script</a:t>
            </a:r>
            <a:r>
              <a:rPr lang="fr-CH" b="1" dirty="0" smtClean="0">
                <a:latin typeface="Courier New" pitchFamily="1" charset="0"/>
              </a:rPr>
              <a:t> </a:t>
            </a:r>
            <a:r>
              <a:rPr lang="fr-CH" b="1" dirty="0" smtClean="0">
                <a:solidFill>
                  <a:srgbClr val="FF0000"/>
                </a:solidFill>
                <a:latin typeface="Courier New" pitchFamily="1" charset="0"/>
              </a:rPr>
              <a:t>type</a:t>
            </a:r>
            <a:r>
              <a:rPr lang="fr-CH" b="1" dirty="0" smtClean="0">
                <a:latin typeface="Courier New" pitchFamily="1" charset="0"/>
              </a:rPr>
              <a:t>=</a:t>
            </a:r>
            <a:r>
              <a:rPr lang="fr-CH" b="1" dirty="0" smtClean="0">
                <a:solidFill>
                  <a:srgbClr val="00B050"/>
                </a:solidFill>
                <a:latin typeface="Courier New" pitchFamily="1" charset="0"/>
              </a:rPr>
              <a:t>"text/javascript"</a:t>
            </a:r>
            <a:r>
              <a:rPr lang="fr-CH" b="1" dirty="0" smtClean="0">
                <a:solidFill>
                  <a:srgbClr val="00B0F0"/>
                </a:solidFill>
                <a:latin typeface="Courier New" pitchFamily="1" charset="0"/>
              </a:rPr>
              <a:t>&gt;</a:t>
            </a:r>
            <a:r>
              <a:rPr lang="fr-CH" b="1" dirty="0" smtClean="0">
                <a:latin typeface="Courier New" pitchFamily="1" charset="0"/>
              </a:rPr>
              <a:t/>
            </a:r>
            <a:br>
              <a:rPr lang="fr-CH" b="1" dirty="0" smtClean="0">
                <a:latin typeface="Courier New" pitchFamily="1" charset="0"/>
              </a:rPr>
            </a:br>
            <a:r>
              <a:rPr lang="fr-CH" b="1" dirty="0">
                <a:solidFill>
                  <a:srgbClr val="0070C0"/>
                </a:solidFill>
                <a:latin typeface="Courier New" pitchFamily="-106" charset="0"/>
                <a:cs typeface="Courier New" pitchFamily="-106" charset="0"/>
              </a:rPr>
              <a:t>var</a:t>
            </a:r>
            <a:r>
              <a:rPr lang="fr-CH" b="1" dirty="0" smtClean="0">
                <a:latin typeface="Courier New" pitchFamily="1" charset="0"/>
              </a:rPr>
              <a:t> divEl = document.querySelector(</a:t>
            </a:r>
            <a:r>
              <a:rPr lang="fr-CH" b="1" dirty="0" smtClean="0">
                <a:solidFill>
                  <a:srgbClr val="00B050"/>
                </a:solidFill>
                <a:latin typeface="Courier New" pitchFamily="1" charset="0"/>
              </a:rPr>
              <a:t>"#content"</a:t>
            </a:r>
            <a:r>
              <a:rPr lang="fr-CH" b="1" dirty="0" smtClean="0">
                <a:latin typeface="Courier New" pitchFamily="1" charset="0"/>
              </a:rPr>
              <a:t>);</a:t>
            </a:r>
            <a:endParaRPr lang="en-US" b="1" dirty="0">
              <a:latin typeface="Courier New" pitchFamily="1" charset="0"/>
            </a:endParaRPr>
          </a:p>
          <a:p>
            <a:pPr marL="1257300" lvl="2" indent="-342900" eaLnBrk="1" hangingPunct="1">
              <a:spcBef>
                <a:spcPts val="0"/>
              </a:spcBef>
              <a:spcAft>
                <a:spcPts val="0"/>
              </a:spcAft>
              <a:buClr>
                <a:schemeClr val="hlink"/>
              </a:buClr>
            </a:pPr>
            <a:r>
              <a:rPr lang="en-US" b="1" dirty="0" smtClean="0">
                <a:solidFill>
                  <a:srgbClr val="0070C0"/>
                </a:solidFill>
                <a:latin typeface="Courier New" pitchFamily="1" charset="0"/>
                <a:cs typeface="Courier New" pitchFamily="-106" charset="0"/>
              </a:rPr>
              <a:t>	</a:t>
            </a:r>
            <a:r>
              <a:rPr lang="en-US" b="1" dirty="0" err="1" smtClean="0">
                <a:solidFill>
                  <a:srgbClr val="0070C0"/>
                </a:solidFill>
                <a:latin typeface="Courier New" pitchFamily="-106" charset="0"/>
                <a:cs typeface="Courier New" pitchFamily="-106" charset="0"/>
              </a:rPr>
              <a:t>var</a:t>
            </a:r>
            <a:r>
              <a:rPr lang="en-US" b="1" dirty="0" smtClean="0">
                <a:latin typeface="Courier New" pitchFamily="1" charset="0"/>
              </a:rPr>
              <a:t> </a:t>
            </a:r>
            <a:r>
              <a:rPr lang="en-US" b="1" dirty="0" err="1" smtClean="0">
                <a:latin typeface="Courier New" pitchFamily="1" charset="0"/>
              </a:rPr>
              <a:t>strongEl</a:t>
            </a:r>
            <a:r>
              <a:rPr lang="en-US" b="1" dirty="0" smtClean="0">
                <a:latin typeface="Courier New" pitchFamily="1" charset="0"/>
              </a:rPr>
              <a:t> = </a:t>
            </a:r>
            <a:r>
              <a:rPr lang="en-US" b="1" dirty="0" err="1" smtClean="0">
                <a:latin typeface="Courier New" pitchFamily="1" charset="0"/>
              </a:rPr>
              <a:t>divEl.childNodes</a:t>
            </a:r>
            <a:r>
              <a:rPr lang="en-US" b="1" dirty="0" smtClean="0">
                <a:latin typeface="Courier New" pitchFamily="1" charset="0"/>
              </a:rPr>
              <a:t>[</a:t>
            </a:r>
            <a:r>
              <a:rPr lang="en-US" b="1" dirty="0" smtClean="0">
                <a:solidFill>
                  <a:srgbClr val="FFC000"/>
                </a:solidFill>
                <a:latin typeface="Courier New" pitchFamily="1" charset="0"/>
              </a:rPr>
              <a:t>1</a:t>
            </a:r>
            <a:r>
              <a:rPr lang="en-US" b="1" dirty="0" smtClean="0">
                <a:latin typeface="Courier New" pitchFamily="1" charset="0"/>
              </a:rPr>
              <a:t>].</a:t>
            </a:r>
            <a:r>
              <a:rPr lang="en-US" b="1" dirty="0" err="1" smtClean="0">
                <a:latin typeface="Courier New" pitchFamily="1" charset="0"/>
              </a:rPr>
              <a:t>childNodes</a:t>
            </a:r>
            <a:r>
              <a:rPr lang="en-US" b="1" dirty="0" smtClean="0">
                <a:latin typeface="Courier New" pitchFamily="1" charset="0"/>
              </a:rPr>
              <a:t>[</a:t>
            </a:r>
            <a:r>
              <a:rPr lang="en-US" b="1" dirty="0">
                <a:solidFill>
                  <a:srgbClr val="FFC000"/>
                </a:solidFill>
                <a:latin typeface="Courier New" pitchFamily="1" charset="0"/>
              </a:rPr>
              <a:t>1</a:t>
            </a:r>
            <a:r>
              <a:rPr lang="en-US" b="1" dirty="0" smtClean="0">
                <a:latin typeface="Courier New" pitchFamily="1" charset="0"/>
              </a:rPr>
              <a:t>];</a:t>
            </a:r>
          </a:p>
          <a:p>
            <a:pPr marL="1257300" lvl="2" indent="-342900" eaLnBrk="1" hangingPunct="1">
              <a:spcBef>
                <a:spcPts val="0"/>
              </a:spcBef>
              <a:spcAft>
                <a:spcPts val="0"/>
              </a:spcAft>
              <a:buClr>
                <a:schemeClr val="hlink"/>
              </a:buClr>
            </a:pPr>
            <a:endParaRPr lang="fr-FR" b="1" dirty="0">
              <a:latin typeface="Courier New" pitchFamily="1" charset="0"/>
            </a:endParaRPr>
          </a:p>
          <a:p>
            <a:pPr marL="1257300" lvl="2" indent="-342900" eaLnBrk="1" hangingPunct="1">
              <a:spcBef>
                <a:spcPts val="0"/>
              </a:spcBef>
              <a:spcAft>
                <a:spcPts val="0"/>
              </a:spcAft>
              <a:buClr>
                <a:schemeClr val="hlink"/>
              </a:buClr>
            </a:pPr>
            <a:r>
              <a:rPr lang="fr-FR" b="1" dirty="0" smtClean="0">
                <a:latin typeface="Courier New" pitchFamily="1" charset="0"/>
              </a:rPr>
              <a:t>  </a:t>
            </a:r>
            <a:r>
              <a:rPr lang="fr-FR" b="1" dirty="0" smtClean="0">
                <a:solidFill>
                  <a:srgbClr val="00B050"/>
                </a:solidFill>
                <a:latin typeface="Courier New" pitchFamily="1" charset="0"/>
              </a:rPr>
              <a:t>// </a:t>
            </a:r>
            <a:r>
              <a:rPr lang="fr-FR" b="1" dirty="0" err="1" smtClean="0">
                <a:solidFill>
                  <a:srgbClr val="00B050"/>
                </a:solidFill>
                <a:latin typeface="Courier New" pitchFamily="1" charset="0"/>
              </a:rPr>
              <a:t>Somehow</a:t>
            </a:r>
            <a:r>
              <a:rPr lang="fr-FR" b="1" dirty="0" smtClean="0">
                <a:solidFill>
                  <a:srgbClr val="00B050"/>
                </a:solidFill>
                <a:latin typeface="Courier New" pitchFamily="1" charset="0"/>
              </a:rPr>
              <a:t> </a:t>
            </a:r>
            <a:r>
              <a:rPr lang="fr-FR" b="1" dirty="0" err="1" smtClean="0">
                <a:solidFill>
                  <a:srgbClr val="00B050"/>
                </a:solidFill>
                <a:latin typeface="Courier New" pitchFamily="1" charset="0"/>
              </a:rPr>
              <a:t>easier</a:t>
            </a:r>
            <a:r>
              <a:rPr lang="fr-FR" b="1" dirty="0" smtClean="0">
                <a:solidFill>
                  <a:srgbClr val="00B050"/>
                </a:solidFill>
                <a:latin typeface="Courier New" pitchFamily="1" charset="0"/>
              </a:rPr>
              <a:t>...</a:t>
            </a:r>
          </a:p>
          <a:p>
            <a:pPr marL="1257300" lvl="2" indent="-342900" eaLnBrk="1" hangingPunct="1">
              <a:spcBef>
                <a:spcPts val="0"/>
              </a:spcBef>
              <a:spcAft>
                <a:spcPts val="0"/>
              </a:spcAft>
              <a:buClr>
                <a:schemeClr val="hlink"/>
              </a:buClr>
            </a:pPr>
            <a:r>
              <a:rPr lang="fr-FR" b="1" dirty="0">
                <a:latin typeface="Courier New" pitchFamily="1" charset="0"/>
              </a:rPr>
              <a:t> </a:t>
            </a:r>
            <a:r>
              <a:rPr lang="fr-FR" b="1" dirty="0" smtClean="0">
                <a:latin typeface="Courier New" pitchFamily="1" charset="0"/>
              </a:rPr>
              <a:t> </a:t>
            </a:r>
            <a:r>
              <a:rPr lang="fr-FR" b="1" dirty="0" smtClean="0">
                <a:solidFill>
                  <a:srgbClr val="0070C0"/>
                </a:solidFill>
                <a:latin typeface="Courier New" pitchFamily="1" charset="0"/>
              </a:rPr>
              <a:t>var</a:t>
            </a:r>
            <a:r>
              <a:rPr lang="fr-FR" b="1" dirty="0" smtClean="0">
                <a:latin typeface="Courier New" pitchFamily="1" charset="0"/>
              </a:rPr>
              <a:t> </a:t>
            </a:r>
            <a:r>
              <a:rPr lang="fr-FR" b="1" dirty="0" err="1" smtClean="0">
                <a:latin typeface="Courier New" pitchFamily="1" charset="0"/>
              </a:rPr>
              <a:t>sEl</a:t>
            </a:r>
            <a:r>
              <a:rPr lang="fr-FR" b="1" dirty="0" smtClean="0">
                <a:latin typeface="Courier New" pitchFamily="1" charset="0"/>
              </a:rPr>
              <a:t> = </a:t>
            </a:r>
            <a:r>
              <a:rPr lang="fr-FR" b="1" dirty="0" err="1" smtClean="0">
                <a:latin typeface="Courier New" pitchFamily="1" charset="0"/>
              </a:rPr>
              <a:t>divEl.querySelector</a:t>
            </a:r>
            <a:r>
              <a:rPr lang="fr-FR" b="1" dirty="0" smtClean="0">
                <a:latin typeface="Courier New" pitchFamily="1" charset="0"/>
              </a:rPr>
              <a:t>(</a:t>
            </a:r>
            <a:r>
              <a:rPr lang="fr-FR" b="1" dirty="0" smtClean="0">
                <a:solidFill>
                  <a:srgbClr val="00B050"/>
                </a:solidFill>
                <a:latin typeface="Courier New" pitchFamily="1" charset="0"/>
              </a:rPr>
              <a:t>"#content </a:t>
            </a:r>
            <a:r>
              <a:rPr lang="fr-FR" b="1" dirty="0" err="1" smtClean="0">
                <a:solidFill>
                  <a:srgbClr val="00B050"/>
                </a:solidFill>
                <a:latin typeface="Courier New" pitchFamily="1" charset="0"/>
              </a:rPr>
              <a:t>strong</a:t>
            </a:r>
            <a:r>
              <a:rPr lang="fr-FR" b="1" dirty="0" smtClean="0">
                <a:solidFill>
                  <a:srgbClr val="00B050"/>
                </a:solidFill>
                <a:latin typeface="Courier New" pitchFamily="1" charset="0"/>
              </a:rPr>
              <a:t>"</a:t>
            </a:r>
            <a:r>
              <a:rPr lang="fr-FR" b="1" dirty="0" smtClean="0">
                <a:latin typeface="Courier New" pitchFamily="1" charset="0"/>
              </a:rPr>
              <a:t>);</a:t>
            </a:r>
            <a:endParaRPr lang="en-US" b="1" dirty="0" smtClean="0">
              <a:latin typeface="Courier New" pitchFamily="1" charset="0"/>
            </a:endParaRPr>
          </a:p>
          <a:p>
            <a:pPr marL="1257300" lvl="2" indent="-342900" eaLnBrk="1" hangingPunct="1">
              <a:spcBef>
                <a:spcPts val="0"/>
              </a:spcBef>
              <a:spcAft>
                <a:spcPct val="30000"/>
              </a:spcAft>
              <a:buClr>
                <a:schemeClr val="hlink"/>
              </a:buClr>
            </a:pPr>
            <a:r>
              <a:rPr lang="en-US" b="1" dirty="0" smtClean="0">
                <a:solidFill>
                  <a:srgbClr val="00B0F0"/>
                </a:solidFill>
                <a:latin typeface="Courier New" pitchFamily="1" charset="0"/>
              </a:rPr>
              <a:t>&lt;/script&gt;</a:t>
            </a:r>
            <a:endParaRPr lang="en-US" b="1" dirty="0">
              <a:solidFill>
                <a:srgbClr val="00B0F0"/>
              </a:solidFill>
              <a:latin typeface="Courier New" pitchFamily="1" charset="0"/>
            </a:endParaRPr>
          </a:p>
        </p:txBody>
      </p:sp>
      <p:cxnSp>
        <p:nvCxnSpPr>
          <p:cNvPr id="15" name="Connecteur droit 14"/>
          <p:cNvCxnSpPr/>
          <p:nvPr/>
        </p:nvCxnSpPr>
        <p:spPr>
          <a:xfrm>
            <a:off x="1043608" y="265212"/>
            <a:ext cx="0" cy="4824536"/>
          </a:xfrm>
          <a:prstGeom prst="line">
            <a:avLst/>
          </a:prstGeom>
        </p:spPr>
        <p:style>
          <a:lnRef idx="2">
            <a:schemeClr val="dk1"/>
          </a:lnRef>
          <a:fillRef idx="0">
            <a:schemeClr val="dk1"/>
          </a:fillRef>
          <a:effectRef idx="1">
            <a:schemeClr val="dk1"/>
          </a:effectRef>
          <a:fontRef idx="minor">
            <a:schemeClr val="tx1"/>
          </a:fontRef>
        </p:style>
      </p:cxnSp>
      <p:sp>
        <p:nvSpPr>
          <p:cNvPr id="16" name="ZoneTexte 15"/>
          <p:cNvSpPr txBox="1"/>
          <p:nvPr/>
        </p:nvSpPr>
        <p:spPr>
          <a:xfrm rot="16200000">
            <a:off x="-1621558" y="2353444"/>
            <a:ext cx="4536504" cy="646331"/>
          </a:xfrm>
          <a:prstGeom prst="rect">
            <a:avLst/>
          </a:prstGeom>
          <a:noFill/>
        </p:spPr>
        <p:txBody>
          <a:bodyPr wrap="square" rtlCol="0">
            <a:spAutoFit/>
          </a:bodyPr>
          <a:lstStyle/>
          <a:p>
            <a:pPr algn="ctr"/>
            <a:r>
              <a:rPr lang="fr-FR" sz="3600" b="1" dirty="0" err="1" smtClean="0">
                <a:latin typeface="+mj-lt"/>
              </a:rPr>
              <a:t>Accessing</a:t>
            </a:r>
            <a:r>
              <a:rPr lang="fr-FR" sz="3600" b="1" dirty="0" smtClean="0">
                <a:latin typeface="+mj-lt"/>
              </a:rPr>
              <a:t> </a:t>
            </a:r>
            <a:r>
              <a:rPr lang="fr-FR" sz="3600" b="1" dirty="0" err="1">
                <a:latin typeface="+mj-lt"/>
              </a:rPr>
              <a:t>E</a:t>
            </a:r>
            <a:r>
              <a:rPr lang="fr-FR" sz="3600" b="1" dirty="0" err="1" smtClean="0">
                <a:latin typeface="+mj-lt"/>
              </a:rPr>
              <a:t>lements</a:t>
            </a:r>
            <a:endParaRPr lang="fr-FR" sz="3600" b="1" dirty="0">
              <a:latin typeface="+mj-lt"/>
            </a:endParaRPr>
          </a:p>
        </p:txBody>
      </p:sp>
    </p:spTree>
    <p:extLst>
      <p:ext uri="{BB962C8B-B14F-4D97-AF65-F5344CB8AC3E}">
        <p14:creationId xmlns:p14="http://schemas.microsoft.com/office/powerpoint/2010/main" val="28258566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Cascade </a:t>
            </a:r>
            <a:r>
              <a:rPr lang="fr-FR" dirty="0" err="1" smtClean="0"/>
              <a:t>access</a:t>
            </a:r>
            <a:endParaRPr lang="fr-FR" dirty="0"/>
          </a:p>
        </p:txBody>
      </p:sp>
      <p:sp>
        <p:nvSpPr>
          <p:cNvPr id="3" name="Espace réservé du contenu 2"/>
          <p:cNvSpPr>
            <a:spLocks noGrp="1"/>
          </p:cNvSpPr>
          <p:nvPr>
            <p:ph idx="1"/>
          </p:nvPr>
        </p:nvSpPr>
        <p:spPr/>
        <p:txBody>
          <a:bodyPr/>
          <a:lstStyle/>
          <a:p>
            <a:r>
              <a:rPr lang="en-US" dirty="0" smtClean="0">
                <a:ea typeface="ＭＳ Ｐゴシック" pitchFamily="1" charset="-128"/>
              </a:rPr>
              <a:t>Select an element from another element:</a:t>
            </a:r>
            <a:endParaRPr lang="en-US" dirty="0">
              <a:ea typeface="ＭＳ Ｐゴシック" pitchFamily="1" charset="-128"/>
            </a:endParaRPr>
          </a:p>
          <a:p>
            <a:endParaRPr lang="fr-FR" dirty="0" smtClean="0"/>
          </a:p>
          <a:p>
            <a:endParaRPr lang="fr-FR" dirty="0"/>
          </a:p>
        </p:txBody>
      </p:sp>
      <p:sp>
        <p:nvSpPr>
          <p:cNvPr id="4" name="Espace réservé du contenu 3"/>
          <p:cNvSpPr>
            <a:spLocks noGrp="1"/>
          </p:cNvSpPr>
          <p:nvPr>
            <p:ph sz="quarter" idx="13"/>
          </p:nvPr>
        </p:nvSpPr>
        <p:spPr/>
        <p:txBody>
          <a:bodyPr/>
          <a:lstStyle/>
          <a:p>
            <a:r>
              <a:rPr lang="fr-FR" dirty="0" smtClean="0"/>
              <a:t>DOM</a:t>
            </a:r>
            <a:endParaRPr lang="fr-FR" dirty="0"/>
          </a:p>
        </p:txBody>
      </p:sp>
      <p:sp>
        <p:nvSpPr>
          <p:cNvPr id="5" name="Rectangle à coins arrondis 4"/>
          <p:cNvSpPr/>
          <p:nvPr/>
        </p:nvSpPr>
        <p:spPr>
          <a:xfrm>
            <a:off x="179512" y="1777380"/>
            <a:ext cx="8785225" cy="266429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a:solidFill>
                  <a:srgbClr val="0070C0"/>
                </a:solidFill>
                <a:latin typeface="Courier New" pitchFamily="1" charset="0"/>
                <a:ea typeface="ＭＳ Ｐゴシック" pitchFamily="1" charset="-128"/>
              </a:rPr>
              <a:t>&lt;p&gt;</a:t>
            </a:r>
          </a:p>
          <a:p>
            <a:pPr eaLnBrk="1" hangingPunct="1">
              <a:buFont typeface="Wingdings" pitchFamily="1" charset="2"/>
              <a:buNone/>
            </a:pPr>
            <a:r>
              <a:rPr lang="en-GB" b="1" dirty="0" smtClean="0">
                <a:solidFill>
                  <a:srgbClr val="0070C0"/>
                </a:solidFill>
                <a:latin typeface="Courier New" pitchFamily="1" charset="0"/>
                <a:ea typeface="ＭＳ Ｐゴシック" pitchFamily="1" charset="-128"/>
              </a:rPr>
              <a:t>  &lt;</a:t>
            </a:r>
            <a:r>
              <a:rPr lang="en-GB" b="1" dirty="0">
                <a:solidFill>
                  <a:srgbClr val="0070C0"/>
                </a:solidFill>
                <a:latin typeface="Courier New" pitchFamily="1" charset="0"/>
                <a:ea typeface="ＭＳ Ｐゴシック" pitchFamily="1" charset="-128"/>
              </a:rPr>
              <a:t>strong&gt;</a:t>
            </a:r>
            <a:r>
              <a:rPr lang="en-GB" b="1" dirty="0">
                <a:latin typeface="Courier New" pitchFamily="1" charset="0"/>
                <a:ea typeface="ＭＳ Ｐゴシック" pitchFamily="1" charset="-128"/>
              </a:rPr>
              <a:t>Hello</a:t>
            </a:r>
            <a:r>
              <a:rPr lang="en-GB" b="1" dirty="0">
                <a:solidFill>
                  <a:srgbClr val="0070C0"/>
                </a:solidFill>
                <a:latin typeface="Courier New" pitchFamily="1" charset="0"/>
                <a:ea typeface="ＭＳ Ｐゴシック" pitchFamily="1" charset="-128"/>
              </a:rPr>
              <a:t>&lt;/strong&gt;</a:t>
            </a:r>
            <a:r>
              <a:rPr lang="en-GB" b="1" dirty="0">
                <a:latin typeface="Courier New" pitchFamily="1" charset="0"/>
                <a:ea typeface="ＭＳ Ｐゴシック" pitchFamily="1" charset="-128"/>
              </a:rPr>
              <a:t> world!</a:t>
            </a:r>
          </a:p>
          <a:p>
            <a:pPr eaLnBrk="1" hangingPunct="1">
              <a:buFont typeface="Wingdings" pitchFamily="1" charset="2"/>
              <a:buNone/>
            </a:pPr>
            <a:r>
              <a:rPr lang="en-GB" b="1" dirty="0">
                <a:solidFill>
                  <a:srgbClr val="0070C0"/>
                </a:solidFill>
                <a:latin typeface="Courier New" pitchFamily="1" charset="0"/>
                <a:ea typeface="ＭＳ Ｐゴシック" pitchFamily="1" charset="-128"/>
              </a:rPr>
              <a:t>&lt;/p&gt;</a:t>
            </a:r>
          </a:p>
          <a:p>
            <a:pPr eaLnBrk="1" hangingPunct="1">
              <a:buFont typeface="Wingdings" pitchFamily="1" charset="2"/>
              <a:buNone/>
            </a:pPr>
            <a:r>
              <a:rPr lang="en-GB" b="1" dirty="0">
                <a:solidFill>
                  <a:srgbClr val="0070C0"/>
                </a:solidFill>
                <a:latin typeface="Courier New" pitchFamily="1" charset="0"/>
                <a:ea typeface="ＭＳ Ｐゴシック" pitchFamily="1" charset="-128"/>
              </a:rPr>
              <a:t>&lt;script&gt;</a:t>
            </a:r>
          </a:p>
          <a:p>
            <a:pPr eaLnBrk="1" hangingPunct="1">
              <a:buFont typeface="Wingdings" pitchFamily="1" charset="2"/>
              <a:buNone/>
            </a:pPr>
            <a:r>
              <a:rPr lang="en-GB" b="1" dirty="0" smtClean="0">
                <a:solidFill>
                  <a:srgbClr val="0070C0"/>
                </a:solidFill>
                <a:latin typeface="Courier New" pitchFamily="1" charset="0"/>
                <a:ea typeface="ＭＳ Ｐゴシック" pitchFamily="1" charset="-128"/>
              </a:rPr>
              <a:t>  </a:t>
            </a:r>
            <a:r>
              <a:rPr lang="en-GB" b="1" dirty="0" err="1" smtClean="0">
                <a:solidFill>
                  <a:srgbClr val="0070C0"/>
                </a:solidFill>
                <a:latin typeface="Courier New" pitchFamily="1" charset="0"/>
                <a:ea typeface="ＭＳ Ｐゴシック" pitchFamily="1" charset="-128"/>
              </a:rPr>
              <a:t>var</a:t>
            </a:r>
            <a:r>
              <a:rPr lang="en-GB" b="1" dirty="0" smtClean="0">
                <a:latin typeface="Courier New" pitchFamily="1" charset="0"/>
                <a:ea typeface="ＭＳ Ｐゴシック" pitchFamily="1" charset="-128"/>
              </a:rPr>
              <a:t> </a:t>
            </a:r>
            <a:r>
              <a:rPr lang="en-GB" b="1" dirty="0">
                <a:latin typeface="Courier New" pitchFamily="1" charset="0"/>
                <a:ea typeface="ＭＳ Ｐゴシック" pitchFamily="1" charset="-128"/>
              </a:rPr>
              <a:t>p = </a:t>
            </a:r>
            <a:r>
              <a:rPr lang="en-GB" b="1" dirty="0" err="1">
                <a:latin typeface="Courier New" pitchFamily="1" charset="0"/>
                <a:ea typeface="ＭＳ Ｐゴシック" pitchFamily="1" charset="-128"/>
              </a:rPr>
              <a:t>document.querySelector</a:t>
            </a:r>
            <a:r>
              <a:rPr lang="en-GB" b="1" dirty="0">
                <a:latin typeface="Courier New" pitchFamily="1" charset="0"/>
                <a:ea typeface="ＭＳ Ｐゴシック" pitchFamily="1" charset="-128"/>
              </a:rPr>
              <a:t>(</a:t>
            </a:r>
            <a:r>
              <a:rPr lang="en-GB" b="1" dirty="0">
                <a:solidFill>
                  <a:srgbClr val="00B050"/>
                </a:solidFill>
                <a:latin typeface="Courier New" pitchFamily="1" charset="0"/>
                <a:ea typeface="ＭＳ Ｐゴシック" pitchFamily="1" charset="-128"/>
              </a:rPr>
              <a:t>"p"</a:t>
            </a:r>
            <a:r>
              <a:rPr lang="en-GB" b="1" dirty="0">
                <a:latin typeface="Courier New" pitchFamily="1" charset="0"/>
                <a:ea typeface="ＭＳ Ｐゴシック" pitchFamily="1" charset="-128"/>
              </a:rPr>
              <a:t>);</a:t>
            </a:r>
          </a:p>
          <a:p>
            <a:pPr eaLnBrk="1" hangingPunct="1">
              <a:buFont typeface="Wingdings" pitchFamily="1" charset="2"/>
              <a:buNone/>
            </a:pPr>
            <a:r>
              <a:rPr lang="en-GB" b="1" dirty="0" smtClean="0">
                <a:latin typeface="Courier New" pitchFamily="1" charset="0"/>
                <a:ea typeface="ＭＳ Ｐゴシック" pitchFamily="1" charset="-128"/>
              </a:rPr>
              <a:t>  </a:t>
            </a:r>
            <a:r>
              <a:rPr lang="en-GB" b="1" dirty="0" err="1" smtClean="0">
                <a:solidFill>
                  <a:srgbClr val="0070C0"/>
                </a:solidFill>
                <a:latin typeface="Courier New" pitchFamily="1" charset="0"/>
                <a:ea typeface="ＭＳ Ｐゴシック" pitchFamily="1" charset="-128"/>
              </a:rPr>
              <a:t>var</a:t>
            </a:r>
            <a:r>
              <a:rPr lang="en-GB" b="1" dirty="0" smtClean="0">
                <a:latin typeface="Courier New" pitchFamily="1" charset="0"/>
                <a:ea typeface="ＭＳ Ｐゴシック" pitchFamily="1" charset="-128"/>
              </a:rPr>
              <a:t> </a:t>
            </a:r>
            <a:r>
              <a:rPr lang="en-GB" b="1" dirty="0">
                <a:latin typeface="Courier New" pitchFamily="1" charset="0"/>
                <a:ea typeface="ＭＳ Ｐゴシック" pitchFamily="1" charset="-128"/>
              </a:rPr>
              <a:t>strong = </a:t>
            </a:r>
            <a:r>
              <a:rPr lang="en-GB" b="1" dirty="0" err="1">
                <a:latin typeface="Courier New" pitchFamily="1" charset="0"/>
                <a:ea typeface="ＭＳ Ｐゴシック" pitchFamily="1" charset="-128"/>
              </a:rPr>
              <a:t>p.querySelector</a:t>
            </a:r>
            <a:r>
              <a:rPr lang="en-GB" b="1" dirty="0">
                <a:latin typeface="Courier New" pitchFamily="1" charset="0"/>
                <a:ea typeface="ＭＳ Ｐゴシック" pitchFamily="1" charset="-128"/>
              </a:rPr>
              <a:t>(</a:t>
            </a:r>
            <a:r>
              <a:rPr lang="en-GB" b="1" dirty="0">
                <a:solidFill>
                  <a:srgbClr val="00B050"/>
                </a:solidFill>
                <a:latin typeface="Courier New" pitchFamily="1" charset="0"/>
                <a:ea typeface="ＭＳ Ｐゴシック" pitchFamily="1" charset="-128"/>
              </a:rPr>
              <a:t>"strong"</a:t>
            </a:r>
            <a:r>
              <a:rPr lang="en-GB" b="1" dirty="0">
                <a:latin typeface="Courier New" pitchFamily="1" charset="0"/>
                <a:ea typeface="ＭＳ Ｐゴシック" pitchFamily="1" charset="-128"/>
              </a:rPr>
              <a:t>);</a:t>
            </a:r>
          </a:p>
          <a:p>
            <a:pPr eaLnBrk="1" hangingPunct="1">
              <a:buFont typeface="Wingdings" pitchFamily="1" charset="2"/>
              <a:buNone/>
            </a:pPr>
            <a:r>
              <a:rPr lang="en-GB" b="1" dirty="0" smtClean="0">
                <a:latin typeface="Courier New" pitchFamily="1" charset="0"/>
                <a:ea typeface="ＭＳ Ｐゴシック" pitchFamily="1" charset="-128"/>
              </a:rPr>
              <a:t>  console.log(p</a:t>
            </a:r>
            <a:r>
              <a:rPr lang="en-GB" b="1" dirty="0">
                <a:latin typeface="Courier New" pitchFamily="1" charset="0"/>
                <a:ea typeface="ＭＳ Ｐゴシック" pitchFamily="1" charset="-128"/>
              </a:rPr>
              <a:t>); </a:t>
            </a:r>
            <a:endParaRPr lang="en-GB" b="1" dirty="0" smtClean="0">
              <a:latin typeface="Courier New" pitchFamily="1" charset="0"/>
              <a:ea typeface="ＭＳ Ｐゴシック" pitchFamily="1" charset="-128"/>
            </a:endParaRPr>
          </a:p>
          <a:p>
            <a:pPr eaLnBrk="1" hangingPunct="1">
              <a:buFont typeface="Wingdings" pitchFamily="1" charset="2"/>
              <a:buNone/>
            </a:pPr>
            <a:r>
              <a:rPr lang="en-GB" b="1" dirty="0">
                <a:latin typeface="Courier New" pitchFamily="1" charset="0"/>
                <a:ea typeface="ＭＳ Ｐゴシック" pitchFamily="1" charset="-128"/>
              </a:rPr>
              <a:t> </a:t>
            </a:r>
            <a:r>
              <a:rPr lang="en-GB" b="1" dirty="0" smtClean="0">
                <a:latin typeface="Courier New" pitchFamily="1" charset="0"/>
                <a:ea typeface="ＭＳ Ｐゴシック" pitchFamily="1" charset="-128"/>
              </a:rPr>
              <a:t> console.log(strong</a:t>
            </a:r>
            <a:r>
              <a:rPr lang="en-GB" b="1" dirty="0">
                <a:latin typeface="Courier New" pitchFamily="1" charset="0"/>
                <a:ea typeface="ＭＳ Ｐゴシック" pitchFamily="1" charset="-128"/>
              </a:rPr>
              <a:t>);</a:t>
            </a:r>
          </a:p>
          <a:p>
            <a:pPr eaLnBrk="1" hangingPunct="1">
              <a:buFont typeface="Wingdings" pitchFamily="1" charset="2"/>
              <a:buNone/>
            </a:pPr>
            <a:r>
              <a:rPr lang="en-GB" b="1" dirty="0">
                <a:solidFill>
                  <a:srgbClr val="0070C0"/>
                </a:solidFill>
                <a:latin typeface="Courier New" pitchFamily="1" charset="0"/>
                <a:ea typeface="ＭＳ Ｐゴシック" pitchFamily="1" charset="-128"/>
              </a:rPr>
              <a:t>&lt;/script&gt;</a:t>
            </a:r>
            <a:endParaRPr lang="fr-CH" b="1" dirty="0">
              <a:solidFill>
                <a:srgbClr val="0070C0"/>
              </a:solidFill>
              <a:latin typeface="Courier New" pitchFamily="1" charset="0"/>
              <a:ea typeface="ＭＳ Ｐゴシック" pitchFamily="1" charset="-128"/>
            </a:endParaRPr>
          </a:p>
        </p:txBody>
      </p:sp>
      <p:pic>
        <p:nvPicPr>
          <p:cNvPr id="11"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Image 9"/>
          <p:cNvPicPr>
            <a:picLocks noChangeAspect="1"/>
          </p:cNvPicPr>
          <p:nvPr/>
        </p:nvPicPr>
        <p:blipFill>
          <a:blip r:embed="rId3"/>
          <a:stretch>
            <a:fillRect/>
          </a:stretch>
        </p:blipFill>
        <p:spPr>
          <a:xfrm>
            <a:off x="5292080" y="3839605"/>
            <a:ext cx="3295650" cy="117157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783775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DOM </a:t>
            </a:r>
            <a:r>
              <a:rPr lang="fr-FR" dirty="0" err="1" smtClean="0"/>
              <a:t>Element</a:t>
            </a:r>
            <a:r>
              <a:rPr lang="fr-FR" dirty="0" smtClean="0"/>
              <a:t> </a:t>
            </a:r>
            <a:r>
              <a:rPr lang="fr-FR" dirty="0" err="1" smtClean="0"/>
              <a:t>properties</a:t>
            </a:r>
            <a:endParaRPr lang="fr-FR" dirty="0"/>
          </a:p>
        </p:txBody>
      </p:sp>
      <p:sp>
        <p:nvSpPr>
          <p:cNvPr id="3" name="Espace réservé du contenu 2"/>
          <p:cNvSpPr>
            <a:spLocks noGrp="1"/>
          </p:cNvSpPr>
          <p:nvPr>
            <p:ph idx="1"/>
          </p:nvPr>
        </p:nvSpPr>
        <p:spPr/>
        <p:txBody>
          <a:bodyPr/>
          <a:lstStyle/>
          <a:p>
            <a:r>
              <a:rPr lang="fr-FR" dirty="0" err="1" smtClean="0">
                <a:ea typeface="ＭＳ Ｐゴシック" pitchFamily="1" charset="-128"/>
              </a:rPr>
              <a:t>Useful</a:t>
            </a:r>
            <a:r>
              <a:rPr lang="fr-FR" dirty="0" smtClean="0">
                <a:ea typeface="ＭＳ Ｐゴシック" pitchFamily="1" charset="-128"/>
              </a:rPr>
              <a:t> </a:t>
            </a:r>
            <a:r>
              <a:rPr lang="fr-FR" dirty="0" err="1" smtClean="0">
                <a:ea typeface="ＭＳ Ｐゴシック" pitchFamily="1" charset="-128"/>
              </a:rPr>
              <a:t>properties</a:t>
            </a:r>
            <a:r>
              <a:rPr lang="fr-FR" dirty="0" smtClean="0">
                <a:ea typeface="ＭＳ Ｐゴシック" pitchFamily="1" charset="-128"/>
              </a:rPr>
              <a:t>:</a:t>
            </a:r>
            <a:endParaRPr lang="fr-FR" dirty="0"/>
          </a:p>
        </p:txBody>
      </p:sp>
      <p:sp>
        <p:nvSpPr>
          <p:cNvPr id="4" name="Espace réservé du contenu 3"/>
          <p:cNvSpPr>
            <a:spLocks noGrp="1"/>
          </p:cNvSpPr>
          <p:nvPr>
            <p:ph sz="quarter" idx="13"/>
          </p:nvPr>
        </p:nvSpPr>
        <p:spPr/>
        <p:txBody>
          <a:bodyPr/>
          <a:lstStyle/>
          <a:p>
            <a:r>
              <a:rPr lang="fr-FR" dirty="0" smtClean="0"/>
              <a:t>DOM</a:t>
            </a:r>
            <a:endParaRPr lang="fr-FR" dirty="0"/>
          </a:p>
        </p:txBody>
      </p:sp>
      <p:pic>
        <p:nvPicPr>
          <p:cNvPr id="11"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8" name="Espace réservé du contenu 4"/>
          <p:cNvGraphicFramePr>
            <a:graphicFrameLocks/>
          </p:cNvGraphicFramePr>
          <p:nvPr>
            <p:extLst>
              <p:ext uri="{D42A27DB-BD31-4B8C-83A1-F6EECF244321}">
                <p14:modId xmlns:p14="http://schemas.microsoft.com/office/powerpoint/2010/main" val="3929152370"/>
              </p:ext>
            </p:extLst>
          </p:nvPr>
        </p:nvGraphicFramePr>
        <p:xfrm>
          <a:off x="467544" y="1993404"/>
          <a:ext cx="8424936" cy="1853975"/>
        </p:xfrm>
        <a:graphic>
          <a:graphicData uri="http://schemas.openxmlformats.org/drawingml/2006/table">
            <a:tbl>
              <a:tblPr firstRow="1" bandRow="1">
                <a:tableStyleId>{5C22544A-7EE6-4342-B048-85BDC9FD1C3A}</a:tableStyleId>
              </a:tblPr>
              <a:tblGrid>
                <a:gridCol w="2402739"/>
                <a:gridCol w="6022197"/>
              </a:tblGrid>
              <a:tr h="370795">
                <a:tc>
                  <a:txBody>
                    <a:bodyPr/>
                    <a:lstStyle/>
                    <a:p>
                      <a:r>
                        <a:rPr lang="fr-FR" sz="1800" dirty="0" err="1" smtClean="0"/>
                        <a:t>Property</a:t>
                      </a:r>
                      <a:endParaRPr lang="fr-FR" sz="1800" dirty="0"/>
                    </a:p>
                  </a:txBody>
                  <a:tcPr marT="45714" marB="45714"/>
                </a:tc>
                <a:tc>
                  <a:txBody>
                    <a:bodyPr/>
                    <a:lstStyle/>
                    <a:p>
                      <a:r>
                        <a:rPr lang="fr-FR" sz="1800" dirty="0" err="1" smtClean="0"/>
                        <a:t>Explanation</a:t>
                      </a:r>
                      <a:endParaRPr lang="fr-FR" sz="1800" dirty="0"/>
                    </a:p>
                  </a:txBody>
                  <a:tcPr marT="45714" marB="45714"/>
                </a:tc>
              </a:tr>
              <a:tr h="370795">
                <a:tc>
                  <a:txBody>
                    <a:bodyPr/>
                    <a:lstStyle/>
                    <a:p>
                      <a:r>
                        <a:rPr lang="fr-FR" sz="1800" dirty="0" err="1" smtClean="0"/>
                        <a:t>textContent</a:t>
                      </a:r>
                      <a:endParaRPr lang="fr-FR" sz="1800" dirty="0"/>
                    </a:p>
                  </a:txBody>
                  <a:tcPr marT="45714" marB="45714"/>
                </a:tc>
                <a:tc>
                  <a:txBody>
                    <a:bodyPr/>
                    <a:lstStyle/>
                    <a:p>
                      <a:r>
                        <a:rPr lang="fr-FR" sz="1800" dirty="0" smtClean="0"/>
                        <a:t>Access</a:t>
                      </a:r>
                      <a:r>
                        <a:rPr lang="fr-FR" sz="1800" baseline="0" dirty="0" smtClean="0"/>
                        <a:t> to the </a:t>
                      </a:r>
                      <a:r>
                        <a:rPr lang="fr-FR" sz="1800" baseline="0" dirty="0" err="1" smtClean="0"/>
                        <a:t>inner</a:t>
                      </a:r>
                      <a:r>
                        <a:rPr lang="fr-FR" sz="1800" baseline="0" dirty="0" smtClean="0"/>
                        <a:t> </a:t>
                      </a:r>
                      <a:r>
                        <a:rPr lang="fr-FR" sz="1800" baseline="0" dirty="0" err="1" smtClean="0"/>
                        <a:t>text</a:t>
                      </a:r>
                      <a:r>
                        <a:rPr lang="fr-FR" sz="1800" baseline="0" dirty="0" smtClean="0"/>
                        <a:t> </a:t>
                      </a:r>
                      <a:r>
                        <a:rPr lang="fr-FR" sz="1800" baseline="0" dirty="0" err="1" smtClean="0"/>
                        <a:t>inside</a:t>
                      </a:r>
                      <a:r>
                        <a:rPr lang="fr-FR" sz="1800" baseline="0" dirty="0" smtClean="0"/>
                        <a:t> an </a:t>
                      </a:r>
                      <a:r>
                        <a:rPr lang="fr-FR" sz="1800" baseline="0" dirty="0" err="1" smtClean="0"/>
                        <a:t>element</a:t>
                      </a:r>
                      <a:endParaRPr lang="fr-FR" sz="1800" dirty="0"/>
                    </a:p>
                  </a:txBody>
                  <a:tcPr marT="45714" marB="45714"/>
                </a:tc>
              </a:tr>
              <a:tr h="370795">
                <a:tc>
                  <a:txBody>
                    <a:bodyPr/>
                    <a:lstStyle/>
                    <a:p>
                      <a:r>
                        <a:rPr lang="fr-FR" sz="1800" dirty="0" err="1" smtClean="0"/>
                        <a:t>innerHTML</a:t>
                      </a:r>
                      <a:endParaRPr lang="fr-FR" sz="1800" dirty="0"/>
                    </a:p>
                  </a:txBody>
                  <a:tcPr marT="45714" marB="45714"/>
                </a:tc>
                <a:tc>
                  <a:txBody>
                    <a:bodyPr/>
                    <a:lstStyle/>
                    <a:p>
                      <a:r>
                        <a:rPr lang="fr-FR" sz="1800" dirty="0" smtClean="0"/>
                        <a:t>Access to the </a:t>
                      </a:r>
                      <a:r>
                        <a:rPr lang="fr-FR" sz="1800" dirty="0" err="1" smtClean="0"/>
                        <a:t>inner</a:t>
                      </a:r>
                      <a:r>
                        <a:rPr lang="fr-FR" sz="1800" dirty="0" smtClean="0"/>
                        <a:t> HTML content of an </a:t>
                      </a:r>
                      <a:r>
                        <a:rPr lang="fr-FR" sz="1800" dirty="0" err="1" smtClean="0"/>
                        <a:t>element</a:t>
                      </a:r>
                      <a:endParaRPr lang="fr-FR" sz="1800" dirty="0"/>
                    </a:p>
                  </a:txBody>
                  <a:tcPr marT="45714" marB="45714"/>
                </a:tc>
              </a:tr>
              <a:tr h="370795">
                <a:tc>
                  <a:txBody>
                    <a:bodyPr/>
                    <a:lstStyle/>
                    <a:p>
                      <a:r>
                        <a:rPr lang="fr-FR" sz="1800" dirty="0" err="1" smtClean="0"/>
                        <a:t>classList</a:t>
                      </a:r>
                      <a:endParaRPr lang="fr-FR" sz="1800" dirty="0"/>
                    </a:p>
                  </a:txBody>
                  <a:tcPr marT="45714" marB="45714"/>
                </a:tc>
                <a:tc>
                  <a:txBody>
                    <a:bodyPr/>
                    <a:lstStyle/>
                    <a:p>
                      <a:r>
                        <a:rPr lang="fr-FR" sz="1800" dirty="0" smtClean="0"/>
                        <a:t>Access to CSS</a:t>
                      </a:r>
                      <a:r>
                        <a:rPr lang="fr-FR" sz="1800" baseline="0" dirty="0" smtClean="0"/>
                        <a:t> classes</a:t>
                      </a:r>
                      <a:endParaRPr lang="fr-FR" sz="1800" dirty="0"/>
                    </a:p>
                  </a:txBody>
                  <a:tcPr marT="45714" marB="45714"/>
                </a:tc>
              </a:tr>
              <a:tr h="370795">
                <a:tc>
                  <a:txBody>
                    <a:bodyPr/>
                    <a:lstStyle/>
                    <a:p>
                      <a:r>
                        <a:rPr lang="fr-FR" sz="1800" dirty="0" smtClean="0"/>
                        <a:t>Style</a:t>
                      </a:r>
                      <a:endParaRPr lang="fr-FR" sz="1800" dirty="0"/>
                    </a:p>
                  </a:txBody>
                  <a:tcPr marT="45714" marB="45714"/>
                </a:tc>
                <a:tc>
                  <a:txBody>
                    <a:bodyPr/>
                    <a:lstStyle/>
                    <a:p>
                      <a:r>
                        <a:rPr lang="fr-FR" sz="1800" dirty="0" smtClean="0"/>
                        <a:t>Access to CSS style (</a:t>
                      </a:r>
                      <a:r>
                        <a:rPr lang="fr-FR" sz="1800" dirty="0" err="1" smtClean="0"/>
                        <a:t>including</a:t>
                      </a:r>
                      <a:r>
                        <a:rPr lang="fr-FR" sz="1800" dirty="0" smtClean="0"/>
                        <a:t> </a:t>
                      </a:r>
                      <a:r>
                        <a:rPr lang="fr-FR" sz="1800" dirty="0" err="1" smtClean="0"/>
                        <a:t>classmade</a:t>
                      </a:r>
                      <a:r>
                        <a:rPr lang="fr-FR" sz="1800" baseline="0" dirty="0" smtClean="0"/>
                        <a:t>)</a:t>
                      </a:r>
                      <a:endParaRPr lang="fr-FR" sz="1800" dirty="0"/>
                    </a:p>
                  </a:txBody>
                  <a:tcPr marT="45714" marB="45714"/>
                </a:tc>
              </a:tr>
            </a:tbl>
          </a:graphicData>
        </a:graphic>
      </p:graphicFrame>
    </p:spTree>
    <p:extLst>
      <p:ext uri="{BB962C8B-B14F-4D97-AF65-F5344CB8AC3E}">
        <p14:creationId xmlns:p14="http://schemas.microsoft.com/office/powerpoint/2010/main" val="3033558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As CSS, JavaScript code can be defined in:</a:t>
            </a:r>
          </a:p>
          <a:p>
            <a:pPr lvl="1"/>
            <a:r>
              <a:rPr lang="en-US" dirty="0" smtClean="0"/>
              <a:t>HTML code</a:t>
            </a:r>
          </a:p>
          <a:p>
            <a:pPr lvl="1"/>
            <a:r>
              <a:rPr lang="en-US" dirty="0" smtClean="0"/>
              <a:t>a separate script file (.</a:t>
            </a:r>
            <a:r>
              <a:rPr lang="en-US" dirty="0" err="1" smtClean="0"/>
              <a:t>js</a:t>
            </a:r>
            <a:r>
              <a:rPr lang="en-US" dirty="0" smtClean="0"/>
              <a:t>)</a:t>
            </a:r>
          </a:p>
          <a:p>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539552" y="3217540"/>
            <a:ext cx="4476750" cy="1543050"/>
          </a:xfrm>
          <a:prstGeom prst="rect">
            <a:avLst/>
          </a:prstGeom>
          <a:noFill/>
          <a:ln w="9525">
            <a:noFill/>
            <a:miter lim="800000"/>
            <a:headEnd/>
            <a:tailEnd/>
          </a:ln>
        </p:spPr>
      </p:pic>
      <p:pic>
        <p:nvPicPr>
          <p:cNvPr id="1028" name="Picture 4" descr="JavaScript File Icon"/>
          <p:cNvPicPr>
            <a:picLocks noChangeAspect="1" noChangeArrowheads="1"/>
          </p:cNvPicPr>
          <p:nvPr/>
        </p:nvPicPr>
        <p:blipFill>
          <a:blip r:embed="rId3" cstate="print"/>
          <a:srcRect/>
          <a:stretch>
            <a:fillRect/>
          </a:stretch>
        </p:blipFill>
        <p:spPr bwMode="auto">
          <a:xfrm>
            <a:off x="7164288" y="3433564"/>
            <a:ext cx="1219200" cy="1219201"/>
          </a:xfrm>
          <a:prstGeom prst="rect">
            <a:avLst/>
          </a:prstGeom>
          <a:noFill/>
        </p:spPr>
      </p:pic>
      <p:sp>
        <p:nvSpPr>
          <p:cNvPr id="6"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fr-FR" sz="3600" b="1" i="0" u="none" strike="noStrike" kern="1200" cap="none" spc="0" normalizeH="0" baseline="0" noProof="0" dirty="0" err="1" smtClean="0">
                <a:ln>
                  <a:noFill/>
                </a:ln>
                <a:solidFill>
                  <a:schemeClr val="tx1"/>
                </a:solidFill>
                <a:effectLst/>
                <a:uLnTx/>
                <a:uFillTx/>
                <a:latin typeface="+mj-lt"/>
                <a:ea typeface="ＭＳ Ｐゴシック" pitchFamily="34" charset="-128"/>
                <a:cs typeface="ＭＳ Ｐゴシック" charset="0"/>
              </a:rPr>
              <a:t>Presentation</a:t>
            </a:r>
            <a:endParaRPr kumimoji="0" lang="fr-FR" sz="3600" b="1" i="0" u="none" strike="noStrike" kern="1200" cap="none" spc="0" normalizeH="0" baseline="0" noProof="0" dirty="0" smtClean="0">
              <a:ln>
                <a:noFill/>
              </a:ln>
              <a:solidFill>
                <a:schemeClr val="tx1"/>
              </a:solidFill>
              <a:effectLst/>
              <a:uLnTx/>
              <a:uFillTx/>
              <a:latin typeface="+mj-lt"/>
              <a:ea typeface="ＭＳ Ｐゴシック" pitchFamily="34" charset="-128"/>
              <a:cs typeface="ＭＳ Ｐゴシック" charset="0"/>
            </a:endParaRPr>
          </a:p>
        </p:txBody>
      </p:sp>
      <p:sp>
        <p:nvSpPr>
          <p:cNvPr id="7"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fr-FR" dirty="0" smtClean="0">
                <a:solidFill>
                  <a:prstClr val="black"/>
                </a:solidFill>
                <a:latin typeface="Calibri"/>
                <a:cs typeface="ＭＳ Ｐゴシック" charset="0"/>
              </a:rPr>
              <a:t>Introduction</a:t>
            </a:r>
          </a:p>
        </p:txBody>
      </p:sp>
      <p:pic>
        <p:nvPicPr>
          <p:cNvPr id="8"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DOM </a:t>
            </a:r>
            <a:r>
              <a:rPr lang="fr-FR" dirty="0" err="1" smtClean="0"/>
              <a:t>Element</a:t>
            </a:r>
            <a:r>
              <a:rPr lang="fr-FR" dirty="0" smtClean="0"/>
              <a:t> </a:t>
            </a:r>
            <a:r>
              <a:rPr lang="fr-FR" dirty="0" err="1" smtClean="0"/>
              <a:t>Properties</a:t>
            </a:r>
            <a:endParaRPr lang="fr-FR" dirty="0"/>
          </a:p>
        </p:txBody>
      </p:sp>
      <p:sp>
        <p:nvSpPr>
          <p:cNvPr id="3" name="Espace réservé du contenu 2"/>
          <p:cNvSpPr>
            <a:spLocks noGrp="1"/>
          </p:cNvSpPr>
          <p:nvPr>
            <p:ph idx="1"/>
          </p:nvPr>
        </p:nvSpPr>
        <p:spPr/>
        <p:txBody>
          <a:bodyPr/>
          <a:lstStyle/>
          <a:p>
            <a:r>
              <a:rPr lang="en-US" dirty="0">
                <a:ea typeface="ＭＳ Ｐゴシック" pitchFamily="1" charset="-128"/>
              </a:rPr>
              <a:t>Add an element before an other one</a:t>
            </a:r>
          </a:p>
          <a:p>
            <a:endParaRPr lang="fr-FR" dirty="0" smtClean="0"/>
          </a:p>
          <a:p>
            <a:endParaRPr lang="fr-FR" dirty="0"/>
          </a:p>
        </p:txBody>
      </p:sp>
      <p:sp>
        <p:nvSpPr>
          <p:cNvPr id="4" name="Espace réservé du contenu 3"/>
          <p:cNvSpPr>
            <a:spLocks noGrp="1"/>
          </p:cNvSpPr>
          <p:nvPr>
            <p:ph sz="quarter" idx="13"/>
          </p:nvPr>
        </p:nvSpPr>
        <p:spPr/>
        <p:txBody>
          <a:bodyPr/>
          <a:lstStyle/>
          <a:p>
            <a:r>
              <a:rPr lang="fr-FR" dirty="0" smtClean="0"/>
              <a:t>DOM</a:t>
            </a:r>
            <a:endParaRPr lang="fr-FR" dirty="0"/>
          </a:p>
        </p:txBody>
      </p:sp>
      <p:sp>
        <p:nvSpPr>
          <p:cNvPr id="5" name="Rectangle à coins arrondis 4"/>
          <p:cNvSpPr/>
          <p:nvPr/>
        </p:nvSpPr>
        <p:spPr>
          <a:xfrm>
            <a:off x="179512" y="1921396"/>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fr-CH" b="1" dirty="0" smtClean="0">
                <a:solidFill>
                  <a:srgbClr val="0070C0"/>
                </a:solidFill>
                <a:latin typeface="Courier New" pitchFamily="1" charset="0"/>
                <a:ea typeface="ＭＳ Ｐゴシック" pitchFamily="1" charset="-128"/>
              </a:rPr>
              <a:t>&lt;p&gt;&lt;/p&gt;</a:t>
            </a:r>
            <a:endParaRPr lang="fr-CH" b="1" dirty="0">
              <a:solidFill>
                <a:srgbClr val="0070C0"/>
              </a:solidFill>
              <a:latin typeface="Courier New" pitchFamily="1" charset="0"/>
              <a:ea typeface="ＭＳ Ｐゴシック" pitchFamily="1" charset="-128"/>
            </a:endParaRPr>
          </a:p>
        </p:txBody>
      </p:sp>
      <p:pic>
        <p:nvPicPr>
          <p:cNvPr id="11"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Rectangle à coins arrondis 11"/>
          <p:cNvSpPr/>
          <p:nvPr/>
        </p:nvSpPr>
        <p:spPr>
          <a:xfrm>
            <a:off x="179512" y="2785492"/>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rgbClr val="0070C0"/>
                </a:solidFill>
                <a:latin typeface="Courier New" pitchFamily="1" charset="0"/>
                <a:ea typeface="ＭＳ Ｐゴシック" pitchFamily="1" charset="-128"/>
              </a:rPr>
              <a:t>var</a:t>
            </a:r>
            <a:r>
              <a:rPr lang="en-GB" b="1" dirty="0" smtClean="0">
                <a:solidFill>
                  <a:srgbClr val="0070C0"/>
                </a:solidFill>
                <a:latin typeface="Courier New" pitchFamily="1" charset="0"/>
                <a:ea typeface="ＭＳ Ｐゴシック" pitchFamily="1" charset="-128"/>
              </a:rPr>
              <a:t> </a:t>
            </a:r>
            <a:r>
              <a:rPr lang="en-GB" b="1" dirty="0" smtClean="0">
                <a:latin typeface="Courier New" pitchFamily="1" charset="0"/>
                <a:ea typeface="ＭＳ Ｐゴシック" pitchFamily="1" charset="-128"/>
              </a:rPr>
              <a:t>p = </a:t>
            </a:r>
            <a:r>
              <a:rPr lang="en-GB" b="1" dirty="0" err="1" smtClean="0">
                <a:latin typeface="Courier New" pitchFamily="1" charset="0"/>
                <a:ea typeface="ＭＳ Ｐゴシック" pitchFamily="1" charset="-128"/>
              </a:rPr>
              <a:t>document.querySelector</a:t>
            </a:r>
            <a:r>
              <a:rPr lang="en-GB" b="1" dirty="0" smtClean="0">
                <a:latin typeface="Courier New" pitchFamily="1" charset="0"/>
                <a:ea typeface="ＭＳ Ｐゴシック" pitchFamily="1" charset="-128"/>
              </a:rPr>
              <a:t>(</a:t>
            </a:r>
            <a:r>
              <a:rPr lang="en-GB" b="1" dirty="0" smtClean="0">
                <a:solidFill>
                  <a:srgbClr val="00B050"/>
                </a:solidFill>
                <a:latin typeface="Courier New" pitchFamily="1" charset="0"/>
                <a:ea typeface="ＭＳ Ｐゴシック" pitchFamily="1" charset="-128"/>
              </a:rPr>
              <a:t>"p"</a:t>
            </a:r>
            <a:r>
              <a:rPr lang="en-GB" b="1" dirty="0" smtClean="0">
                <a:latin typeface="Courier New" pitchFamily="1" charset="0"/>
                <a:ea typeface="ＭＳ Ｐゴシック" pitchFamily="1" charset="-128"/>
              </a:rPr>
              <a:t>);</a:t>
            </a:r>
          </a:p>
          <a:p>
            <a:pPr eaLnBrk="1" hangingPunct="1">
              <a:buFont typeface="Wingdings" pitchFamily="1" charset="2"/>
              <a:buNone/>
            </a:pPr>
            <a:r>
              <a:rPr lang="en-GB" b="1" dirty="0" err="1" smtClean="0">
                <a:latin typeface="Courier New" pitchFamily="1" charset="0"/>
                <a:ea typeface="ＭＳ Ｐゴシック" pitchFamily="1" charset="-128"/>
              </a:rPr>
              <a:t>p.textContent</a:t>
            </a:r>
            <a:r>
              <a:rPr lang="en-GB" b="1" dirty="0" smtClean="0">
                <a:latin typeface="Courier New" pitchFamily="1" charset="0"/>
                <a:ea typeface="ＭＳ Ｐゴシック" pitchFamily="1" charset="-128"/>
              </a:rPr>
              <a:t> = </a:t>
            </a:r>
            <a:r>
              <a:rPr lang="en-GB" b="1" dirty="0" smtClean="0">
                <a:solidFill>
                  <a:srgbClr val="00B050"/>
                </a:solidFill>
                <a:latin typeface="Courier New" pitchFamily="1" charset="0"/>
                <a:ea typeface="ＭＳ Ｐゴシック" pitchFamily="1" charset="-128"/>
              </a:rPr>
              <a:t>"Hello World"</a:t>
            </a:r>
            <a:r>
              <a:rPr lang="en-GB" b="1" dirty="0" smtClean="0">
                <a:latin typeface="Courier New" pitchFamily="1" charset="0"/>
                <a:ea typeface="ＭＳ Ｐゴシック" pitchFamily="1" charset="-128"/>
              </a:rPr>
              <a:t>;</a:t>
            </a:r>
            <a:endParaRPr lang="fr-CH" b="1" dirty="0">
              <a:latin typeface="Courier New" pitchFamily="1" charset="0"/>
              <a:ea typeface="ＭＳ Ｐゴシック" pitchFamily="1" charset="-128"/>
            </a:endParaRPr>
          </a:p>
        </p:txBody>
      </p:sp>
      <p:sp>
        <p:nvSpPr>
          <p:cNvPr id="10" name="Flèche vers le bas 9"/>
          <p:cNvSpPr/>
          <p:nvPr/>
        </p:nvSpPr>
        <p:spPr>
          <a:xfrm>
            <a:off x="3923928" y="3505572"/>
            <a:ext cx="936104" cy="72008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à coins arrondis 12"/>
          <p:cNvSpPr/>
          <p:nvPr/>
        </p:nvSpPr>
        <p:spPr>
          <a:xfrm>
            <a:off x="179512" y="4297660"/>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fr-CH" b="1" dirty="0" smtClean="0">
                <a:solidFill>
                  <a:srgbClr val="0070C0"/>
                </a:solidFill>
                <a:latin typeface="Courier New" pitchFamily="1" charset="0"/>
                <a:ea typeface="ＭＳ Ｐゴシック" pitchFamily="1" charset="-128"/>
              </a:rPr>
              <a:t>&lt;p&gt;</a:t>
            </a:r>
            <a:r>
              <a:rPr lang="fr-CH" b="1" dirty="0" smtClean="0">
                <a:latin typeface="Courier New" pitchFamily="1" charset="0"/>
                <a:ea typeface="ＭＳ Ｐゴシック" pitchFamily="1" charset="-128"/>
              </a:rPr>
              <a:t>Hello World</a:t>
            </a:r>
            <a:r>
              <a:rPr lang="fr-CH" b="1" dirty="0" smtClean="0">
                <a:solidFill>
                  <a:srgbClr val="0070C0"/>
                </a:solidFill>
                <a:latin typeface="Courier New" pitchFamily="1" charset="0"/>
                <a:ea typeface="ＭＳ Ｐゴシック" pitchFamily="1" charset="-128"/>
              </a:rPr>
              <a:t>&lt;/p&gt;</a:t>
            </a:r>
            <a:endParaRPr lang="fr-CH" b="1" dirty="0">
              <a:solidFill>
                <a:srgbClr val="0070C0"/>
              </a:solidFill>
              <a:latin typeface="Courier New" pitchFamily="1" charset="0"/>
              <a:ea typeface="ＭＳ Ｐゴシック" pitchFamily="1" charset="-128"/>
            </a:endParaRPr>
          </a:p>
        </p:txBody>
      </p:sp>
    </p:spTree>
    <p:extLst>
      <p:ext uri="{BB962C8B-B14F-4D97-AF65-F5344CB8AC3E}">
        <p14:creationId xmlns:p14="http://schemas.microsoft.com/office/powerpoint/2010/main" val="13718198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DOM </a:t>
            </a:r>
            <a:r>
              <a:rPr lang="fr-FR" dirty="0" err="1" smtClean="0"/>
              <a:t>Element</a:t>
            </a:r>
            <a:r>
              <a:rPr lang="fr-FR" dirty="0" smtClean="0"/>
              <a:t> </a:t>
            </a:r>
            <a:r>
              <a:rPr lang="fr-FR" dirty="0" err="1" smtClean="0"/>
              <a:t>Properties</a:t>
            </a:r>
            <a:endParaRPr lang="fr-FR" dirty="0"/>
          </a:p>
        </p:txBody>
      </p:sp>
      <p:sp>
        <p:nvSpPr>
          <p:cNvPr id="3" name="Espace réservé du contenu 2"/>
          <p:cNvSpPr>
            <a:spLocks noGrp="1"/>
          </p:cNvSpPr>
          <p:nvPr>
            <p:ph idx="1"/>
          </p:nvPr>
        </p:nvSpPr>
        <p:spPr/>
        <p:txBody>
          <a:bodyPr/>
          <a:lstStyle/>
          <a:p>
            <a:r>
              <a:rPr lang="en-US" dirty="0">
                <a:ea typeface="ＭＳ Ｐゴシック" pitchFamily="1" charset="-128"/>
              </a:rPr>
              <a:t>Add an element before an other one</a:t>
            </a:r>
          </a:p>
          <a:p>
            <a:endParaRPr lang="fr-FR" dirty="0" smtClean="0"/>
          </a:p>
          <a:p>
            <a:endParaRPr lang="fr-FR" dirty="0"/>
          </a:p>
        </p:txBody>
      </p:sp>
      <p:sp>
        <p:nvSpPr>
          <p:cNvPr id="4" name="Espace réservé du contenu 3"/>
          <p:cNvSpPr>
            <a:spLocks noGrp="1"/>
          </p:cNvSpPr>
          <p:nvPr>
            <p:ph sz="quarter" idx="13"/>
          </p:nvPr>
        </p:nvSpPr>
        <p:spPr/>
        <p:txBody>
          <a:bodyPr/>
          <a:lstStyle/>
          <a:p>
            <a:r>
              <a:rPr lang="fr-FR" dirty="0" smtClean="0"/>
              <a:t>DOM</a:t>
            </a:r>
            <a:endParaRPr lang="fr-FR" dirty="0"/>
          </a:p>
        </p:txBody>
      </p:sp>
      <p:sp>
        <p:nvSpPr>
          <p:cNvPr id="5" name="Rectangle à coins arrondis 4"/>
          <p:cNvSpPr/>
          <p:nvPr/>
        </p:nvSpPr>
        <p:spPr>
          <a:xfrm>
            <a:off x="179512" y="1921396"/>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fr-CH" b="1" dirty="0" smtClean="0">
                <a:solidFill>
                  <a:srgbClr val="0070C0"/>
                </a:solidFill>
                <a:latin typeface="Courier New" pitchFamily="1" charset="0"/>
                <a:ea typeface="ＭＳ Ｐゴシック" pitchFamily="1" charset="-128"/>
              </a:rPr>
              <a:t>&lt;p&gt;&lt;/p&gt;</a:t>
            </a:r>
            <a:endParaRPr lang="fr-CH" b="1" dirty="0">
              <a:solidFill>
                <a:srgbClr val="0070C0"/>
              </a:solidFill>
              <a:latin typeface="Courier New" pitchFamily="1" charset="0"/>
              <a:ea typeface="ＭＳ Ｐゴシック" pitchFamily="1" charset="-128"/>
            </a:endParaRPr>
          </a:p>
        </p:txBody>
      </p:sp>
      <p:pic>
        <p:nvPicPr>
          <p:cNvPr id="11"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Rectangle à coins arrondis 11"/>
          <p:cNvSpPr/>
          <p:nvPr/>
        </p:nvSpPr>
        <p:spPr>
          <a:xfrm>
            <a:off x="179512" y="2785492"/>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rgbClr val="0070C0"/>
                </a:solidFill>
                <a:latin typeface="Courier New" pitchFamily="1" charset="0"/>
                <a:ea typeface="ＭＳ Ｐゴシック" pitchFamily="1" charset="-128"/>
              </a:rPr>
              <a:t>var</a:t>
            </a:r>
            <a:r>
              <a:rPr lang="en-GB" b="1" dirty="0" smtClean="0">
                <a:solidFill>
                  <a:srgbClr val="0070C0"/>
                </a:solidFill>
                <a:latin typeface="Courier New" pitchFamily="1" charset="0"/>
                <a:ea typeface="ＭＳ Ｐゴシック" pitchFamily="1" charset="-128"/>
              </a:rPr>
              <a:t> </a:t>
            </a:r>
            <a:r>
              <a:rPr lang="en-GB" b="1" dirty="0" smtClean="0">
                <a:latin typeface="Courier New" pitchFamily="1" charset="0"/>
                <a:ea typeface="ＭＳ Ｐゴシック" pitchFamily="1" charset="-128"/>
              </a:rPr>
              <a:t>p = </a:t>
            </a:r>
            <a:r>
              <a:rPr lang="en-GB" b="1" dirty="0" err="1" smtClean="0">
                <a:latin typeface="Courier New" pitchFamily="1" charset="0"/>
                <a:ea typeface="ＭＳ Ｐゴシック" pitchFamily="1" charset="-128"/>
              </a:rPr>
              <a:t>document.querySelector</a:t>
            </a:r>
            <a:r>
              <a:rPr lang="en-GB" b="1" dirty="0" smtClean="0">
                <a:latin typeface="Courier New" pitchFamily="1" charset="0"/>
                <a:ea typeface="ＭＳ Ｐゴシック" pitchFamily="1" charset="-128"/>
              </a:rPr>
              <a:t>(</a:t>
            </a:r>
            <a:r>
              <a:rPr lang="en-GB" b="1" dirty="0" smtClean="0">
                <a:solidFill>
                  <a:srgbClr val="00B050"/>
                </a:solidFill>
                <a:latin typeface="Courier New" pitchFamily="1" charset="0"/>
                <a:ea typeface="ＭＳ Ｐゴシック" pitchFamily="1" charset="-128"/>
              </a:rPr>
              <a:t>"p"</a:t>
            </a:r>
            <a:r>
              <a:rPr lang="en-GB" b="1" dirty="0" smtClean="0">
                <a:latin typeface="Courier New" pitchFamily="1" charset="0"/>
                <a:ea typeface="ＭＳ Ｐゴシック" pitchFamily="1" charset="-128"/>
              </a:rPr>
              <a:t>);</a:t>
            </a:r>
          </a:p>
          <a:p>
            <a:pPr eaLnBrk="1" hangingPunct="1">
              <a:buFont typeface="Wingdings" pitchFamily="1" charset="2"/>
              <a:buNone/>
            </a:pPr>
            <a:r>
              <a:rPr lang="en-GB" b="1" dirty="0" err="1" smtClean="0">
                <a:latin typeface="Courier New" pitchFamily="1" charset="0"/>
                <a:ea typeface="ＭＳ Ｐゴシック" pitchFamily="1" charset="-128"/>
              </a:rPr>
              <a:t>p.innerHTML</a:t>
            </a:r>
            <a:r>
              <a:rPr lang="en-GB" b="1" dirty="0" smtClean="0">
                <a:latin typeface="Courier New" pitchFamily="1" charset="0"/>
                <a:ea typeface="ＭＳ Ｐゴシック" pitchFamily="1" charset="-128"/>
              </a:rPr>
              <a:t> = </a:t>
            </a:r>
            <a:r>
              <a:rPr lang="en-GB" b="1" dirty="0" smtClean="0">
                <a:solidFill>
                  <a:srgbClr val="00B050"/>
                </a:solidFill>
                <a:latin typeface="Courier New" pitchFamily="1" charset="0"/>
                <a:ea typeface="ＭＳ Ｐゴシック" pitchFamily="1" charset="-128"/>
              </a:rPr>
              <a:t>"&lt;strong&gt;Hello World&lt;/strong&gt;"</a:t>
            </a:r>
            <a:r>
              <a:rPr lang="en-GB" b="1" dirty="0" smtClean="0">
                <a:latin typeface="Courier New" pitchFamily="1" charset="0"/>
                <a:ea typeface="ＭＳ Ｐゴシック" pitchFamily="1" charset="-128"/>
              </a:rPr>
              <a:t>;</a:t>
            </a:r>
            <a:endParaRPr lang="fr-CH" b="1" dirty="0">
              <a:latin typeface="Courier New" pitchFamily="1" charset="0"/>
              <a:ea typeface="ＭＳ Ｐゴシック" pitchFamily="1" charset="-128"/>
            </a:endParaRPr>
          </a:p>
        </p:txBody>
      </p:sp>
      <p:sp>
        <p:nvSpPr>
          <p:cNvPr id="10" name="Flèche vers le bas 9"/>
          <p:cNvSpPr/>
          <p:nvPr/>
        </p:nvSpPr>
        <p:spPr>
          <a:xfrm>
            <a:off x="3923928" y="3505572"/>
            <a:ext cx="936104" cy="72008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à coins arrondis 12"/>
          <p:cNvSpPr/>
          <p:nvPr/>
        </p:nvSpPr>
        <p:spPr>
          <a:xfrm>
            <a:off x="179512" y="4297660"/>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fr-CH" b="1" dirty="0" smtClean="0">
                <a:solidFill>
                  <a:srgbClr val="0070C0"/>
                </a:solidFill>
                <a:latin typeface="Courier New" pitchFamily="1" charset="0"/>
                <a:ea typeface="ＭＳ Ｐゴシック" pitchFamily="1" charset="-128"/>
              </a:rPr>
              <a:t>&lt;p&gt;&lt;</a:t>
            </a:r>
            <a:r>
              <a:rPr lang="fr-CH" b="1" dirty="0" err="1" smtClean="0">
                <a:solidFill>
                  <a:srgbClr val="0070C0"/>
                </a:solidFill>
                <a:latin typeface="Courier New" pitchFamily="1" charset="0"/>
                <a:ea typeface="ＭＳ Ｐゴシック" pitchFamily="1" charset="-128"/>
              </a:rPr>
              <a:t>strong</a:t>
            </a:r>
            <a:r>
              <a:rPr lang="fr-CH" b="1" dirty="0" smtClean="0">
                <a:solidFill>
                  <a:srgbClr val="0070C0"/>
                </a:solidFill>
                <a:latin typeface="Courier New" pitchFamily="1" charset="0"/>
                <a:ea typeface="ＭＳ Ｐゴシック" pitchFamily="1" charset="-128"/>
              </a:rPr>
              <a:t>&gt;</a:t>
            </a:r>
            <a:r>
              <a:rPr lang="fr-CH" b="1" dirty="0" smtClean="0">
                <a:latin typeface="Courier New" pitchFamily="1" charset="0"/>
                <a:ea typeface="ＭＳ Ｐゴシック" pitchFamily="1" charset="-128"/>
              </a:rPr>
              <a:t>Hello World</a:t>
            </a:r>
            <a:r>
              <a:rPr lang="fr-CH" b="1" dirty="0" smtClean="0">
                <a:solidFill>
                  <a:srgbClr val="0070C0"/>
                </a:solidFill>
                <a:latin typeface="Courier New" pitchFamily="1" charset="0"/>
                <a:ea typeface="ＭＳ Ｐゴシック" pitchFamily="1" charset="-128"/>
              </a:rPr>
              <a:t>&lt;/</a:t>
            </a:r>
            <a:r>
              <a:rPr lang="fr-CH" b="1" dirty="0" err="1" smtClean="0">
                <a:solidFill>
                  <a:srgbClr val="0070C0"/>
                </a:solidFill>
                <a:latin typeface="Courier New" pitchFamily="1" charset="0"/>
                <a:ea typeface="ＭＳ Ｐゴシック" pitchFamily="1" charset="-128"/>
              </a:rPr>
              <a:t>strong</a:t>
            </a:r>
            <a:r>
              <a:rPr lang="fr-CH" b="1" dirty="0" smtClean="0">
                <a:solidFill>
                  <a:srgbClr val="0070C0"/>
                </a:solidFill>
                <a:latin typeface="Courier New" pitchFamily="1" charset="0"/>
                <a:ea typeface="ＭＳ Ｐゴシック" pitchFamily="1" charset="-128"/>
              </a:rPr>
              <a:t>&gt;&lt;/p&gt;</a:t>
            </a:r>
            <a:endParaRPr lang="fr-CH" b="1" dirty="0">
              <a:solidFill>
                <a:srgbClr val="0070C0"/>
              </a:solidFill>
              <a:latin typeface="Courier New" pitchFamily="1" charset="0"/>
              <a:ea typeface="ＭＳ Ｐゴシック" pitchFamily="1" charset="-128"/>
            </a:endParaRPr>
          </a:p>
        </p:txBody>
      </p:sp>
    </p:spTree>
    <p:extLst>
      <p:ext uri="{BB962C8B-B14F-4D97-AF65-F5344CB8AC3E}">
        <p14:creationId xmlns:p14="http://schemas.microsoft.com/office/powerpoint/2010/main" val="135801401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DOM </a:t>
            </a:r>
            <a:r>
              <a:rPr lang="fr-FR" dirty="0" err="1" smtClean="0"/>
              <a:t>Element</a:t>
            </a:r>
            <a:r>
              <a:rPr lang="fr-FR" dirty="0" smtClean="0"/>
              <a:t> </a:t>
            </a:r>
            <a:r>
              <a:rPr lang="fr-FR" dirty="0" err="1" smtClean="0"/>
              <a:t>Properties</a:t>
            </a:r>
            <a:endParaRPr lang="fr-FR" dirty="0"/>
          </a:p>
        </p:txBody>
      </p:sp>
      <p:sp>
        <p:nvSpPr>
          <p:cNvPr id="3" name="Espace réservé du contenu 2"/>
          <p:cNvSpPr>
            <a:spLocks noGrp="1"/>
          </p:cNvSpPr>
          <p:nvPr>
            <p:ph idx="1"/>
          </p:nvPr>
        </p:nvSpPr>
        <p:spPr/>
        <p:txBody>
          <a:bodyPr/>
          <a:lstStyle/>
          <a:p>
            <a:r>
              <a:rPr lang="en-US" dirty="0">
                <a:ea typeface="ＭＳ Ｐゴシック" pitchFamily="1" charset="-128"/>
              </a:rPr>
              <a:t>Add an element before an other one</a:t>
            </a:r>
          </a:p>
          <a:p>
            <a:endParaRPr lang="fr-FR" dirty="0" smtClean="0"/>
          </a:p>
          <a:p>
            <a:endParaRPr lang="fr-FR" dirty="0"/>
          </a:p>
        </p:txBody>
      </p:sp>
      <p:sp>
        <p:nvSpPr>
          <p:cNvPr id="4" name="Espace réservé du contenu 3"/>
          <p:cNvSpPr>
            <a:spLocks noGrp="1"/>
          </p:cNvSpPr>
          <p:nvPr>
            <p:ph sz="quarter" idx="13"/>
          </p:nvPr>
        </p:nvSpPr>
        <p:spPr/>
        <p:txBody>
          <a:bodyPr/>
          <a:lstStyle/>
          <a:p>
            <a:r>
              <a:rPr lang="fr-FR" dirty="0" smtClean="0"/>
              <a:t>DOM</a:t>
            </a:r>
            <a:endParaRPr lang="fr-FR" dirty="0"/>
          </a:p>
        </p:txBody>
      </p:sp>
      <p:sp>
        <p:nvSpPr>
          <p:cNvPr id="5" name="Rectangle à coins arrondis 4"/>
          <p:cNvSpPr/>
          <p:nvPr/>
        </p:nvSpPr>
        <p:spPr>
          <a:xfrm>
            <a:off x="179512" y="1921396"/>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fr-CH" b="1" dirty="0" smtClean="0">
                <a:solidFill>
                  <a:srgbClr val="0070C0"/>
                </a:solidFill>
                <a:latin typeface="Courier New" pitchFamily="1" charset="0"/>
                <a:ea typeface="ＭＳ Ｐゴシック" pitchFamily="1" charset="-128"/>
              </a:rPr>
              <a:t>&lt;p</a:t>
            </a:r>
            <a:r>
              <a:rPr lang="fr-CH" b="1" dirty="0" smtClean="0">
                <a:latin typeface="Courier New" pitchFamily="1" charset="0"/>
                <a:ea typeface="ＭＳ Ｐゴシック" pitchFamily="1" charset="-128"/>
              </a:rPr>
              <a:t> </a:t>
            </a:r>
            <a:r>
              <a:rPr lang="fr-CH" b="1" dirty="0" smtClean="0">
                <a:solidFill>
                  <a:srgbClr val="FF0000"/>
                </a:solidFill>
                <a:latin typeface="Courier New" pitchFamily="1" charset="0"/>
                <a:ea typeface="ＭＳ Ｐゴシック" pitchFamily="1" charset="-128"/>
              </a:rPr>
              <a:t>class</a:t>
            </a:r>
            <a:r>
              <a:rPr lang="fr-CH" b="1" dirty="0" smtClean="0">
                <a:latin typeface="Courier New" pitchFamily="1" charset="0"/>
                <a:ea typeface="ＭＳ Ｐゴシック" pitchFamily="1" charset="-128"/>
              </a:rPr>
              <a:t>=</a:t>
            </a:r>
            <a:r>
              <a:rPr lang="fr-CH" b="1" dirty="0" smtClean="0">
                <a:solidFill>
                  <a:srgbClr val="00B050"/>
                </a:solidFill>
                <a:latin typeface="Courier New" pitchFamily="1" charset="0"/>
                <a:ea typeface="ＭＳ Ｐゴシック" pitchFamily="1" charset="-128"/>
              </a:rPr>
              <a:t>"</a:t>
            </a:r>
            <a:r>
              <a:rPr lang="fr-CH" b="1" dirty="0" err="1" smtClean="0">
                <a:solidFill>
                  <a:srgbClr val="00B050"/>
                </a:solidFill>
                <a:latin typeface="Courier New" pitchFamily="1" charset="0"/>
                <a:ea typeface="ＭＳ Ｐゴシック" pitchFamily="1" charset="-128"/>
              </a:rPr>
              <a:t>otherClass</a:t>
            </a:r>
            <a:r>
              <a:rPr lang="fr-CH" b="1" dirty="0" smtClean="0">
                <a:solidFill>
                  <a:srgbClr val="00B050"/>
                </a:solidFill>
                <a:latin typeface="Courier New" pitchFamily="1" charset="0"/>
                <a:ea typeface="ＭＳ Ｐゴシック" pitchFamily="1" charset="-128"/>
              </a:rPr>
              <a:t>"</a:t>
            </a:r>
            <a:r>
              <a:rPr lang="fr-CH" b="1" dirty="0" smtClean="0">
                <a:solidFill>
                  <a:srgbClr val="0070C0"/>
                </a:solidFill>
                <a:latin typeface="Courier New" pitchFamily="1" charset="0"/>
                <a:ea typeface="ＭＳ Ｐゴシック" pitchFamily="1" charset="-128"/>
              </a:rPr>
              <a:t>&gt;&lt;/p&gt;</a:t>
            </a:r>
            <a:endParaRPr lang="fr-CH" b="1" dirty="0">
              <a:solidFill>
                <a:srgbClr val="0070C0"/>
              </a:solidFill>
              <a:latin typeface="Courier New" pitchFamily="1" charset="0"/>
              <a:ea typeface="ＭＳ Ｐゴシック" pitchFamily="1" charset="-128"/>
            </a:endParaRPr>
          </a:p>
        </p:txBody>
      </p:sp>
      <p:pic>
        <p:nvPicPr>
          <p:cNvPr id="11"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Rectangle à coins arrondis 11"/>
          <p:cNvSpPr/>
          <p:nvPr/>
        </p:nvSpPr>
        <p:spPr>
          <a:xfrm>
            <a:off x="179512" y="2785492"/>
            <a:ext cx="8785225" cy="93610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rgbClr val="0070C0"/>
                </a:solidFill>
                <a:latin typeface="Courier New" pitchFamily="1" charset="0"/>
                <a:ea typeface="ＭＳ Ｐゴシック" pitchFamily="1" charset="-128"/>
              </a:rPr>
              <a:t>var</a:t>
            </a:r>
            <a:r>
              <a:rPr lang="en-GB" b="1" dirty="0" smtClean="0">
                <a:solidFill>
                  <a:srgbClr val="0070C0"/>
                </a:solidFill>
                <a:latin typeface="Courier New" pitchFamily="1" charset="0"/>
                <a:ea typeface="ＭＳ Ｐゴシック" pitchFamily="1" charset="-128"/>
              </a:rPr>
              <a:t> </a:t>
            </a:r>
            <a:r>
              <a:rPr lang="en-GB" b="1" dirty="0" smtClean="0">
                <a:latin typeface="Courier New" pitchFamily="1" charset="0"/>
                <a:ea typeface="ＭＳ Ｐゴシック" pitchFamily="1" charset="-128"/>
              </a:rPr>
              <a:t>p = </a:t>
            </a:r>
            <a:r>
              <a:rPr lang="en-GB" b="1" dirty="0" err="1" smtClean="0">
                <a:latin typeface="Courier New" pitchFamily="1" charset="0"/>
                <a:ea typeface="ＭＳ Ｐゴシック" pitchFamily="1" charset="-128"/>
              </a:rPr>
              <a:t>document.querySelector</a:t>
            </a:r>
            <a:r>
              <a:rPr lang="en-GB" b="1" dirty="0" smtClean="0">
                <a:latin typeface="Courier New" pitchFamily="1" charset="0"/>
                <a:ea typeface="ＭＳ Ｐゴシック" pitchFamily="1" charset="-128"/>
              </a:rPr>
              <a:t>(</a:t>
            </a:r>
            <a:r>
              <a:rPr lang="en-GB" b="1" dirty="0" smtClean="0">
                <a:solidFill>
                  <a:srgbClr val="00B050"/>
                </a:solidFill>
                <a:latin typeface="Courier New" pitchFamily="1" charset="0"/>
                <a:ea typeface="ＭＳ Ｐゴシック" pitchFamily="1" charset="-128"/>
              </a:rPr>
              <a:t>"p"</a:t>
            </a:r>
            <a:r>
              <a:rPr lang="en-GB" b="1" dirty="0" smtClean="0">
                <a:latin typeface="Courier New" pitchFamily="1" charset="0"/>
                <a:ea typeface="ＭＳ Ｐゴシック" pitchFamily="1" charset="-128"/>
              </a:rPr>
              <a:t>);</a:t>
            </a:r>
          </a:p>
          <a:p>
            <a:pPr eaLnBrk="1" hangingPunct="1">
              <a:buFont typeface="Wingdings" pitchFamily="1" charset="2"/>
              <a:buNone/>
            </a:pPr>
            <a:r>
              <a:rPr lang="en-GB" b="1" dirty="0" err="1" smtClean="0">
                <a:latin typeface="Courier New" pitchFamily="1" charset="0"/>
                <a:ea typeface="ＭＳ Ｐゴシック" pitchFamily="1" charset="-128"/>
              </a:rPr>
              <a:t>p.classList.add</a:t>
            </a:r>
            <a:r>
              <a:rPr lang="en-GB" b="1" dirty="0" smtClean="0">
                <a:latin typeface="Courier New" pitchFamily="1" charset="0"/>
                <a:ea typeface="ＭＳ Ｐゴシック" pitchFamily="1" charset="-128"/>
              </a:rPr>
              <a:t>(</a:t>
            </a:r>
            <a:r>
              <a:rPr lang="en-GB" b="1" dirty="0" smtClean="0">
                <a:solidFill>
                  <a:srgbClr val="00B050"/>
                </a:solidFill>
                <a:latin typeface="Courier New" pitchFamily="1" charset="0"/>
                <a:ea typeface="ＭＳ Ｐゴシック" pitchFamily="1" charset="-128"/>
              </a:rPr>
              <a:t>"</a:t>
            </a:r>
            <a:r>
              <a:rPr lang="en-GB" b="1" dirty="0" err="1" smtClean="0">
                <a:solidFill>
                  <a:srgbClr val="00B050"/>
                </a:solidFill>
                <a:latin typeface="Courier New" pitchFamily="1" charset="0"/>
                <a:ea typeface="ＭＳ Ｐゴシック" pitchFamily="1" charset="-128"/>
              </a:rPr>
              <a:t>myClass</a:t>
            </a:r>
            <a:r>
              <a:rPr lang="en-GB" b="1" dirty="0" smtClean="0">
                <a:solidFill>
                  <a:srgbClr val="00B050"/>
                </a:solidFill>
                <a:latin typeface="Courier New" pitchFamily="1" charset="0"/>
                <a:ea typeface="ＭＳ Ｐゴシック" pitchFamily="1" charset="-128"/>
              </a:rPr>
              <a:t>"</a:t>
            </a:r>
            <a:r>
              <a:rPr lang="en-GB" b="1" dirty="0" smtClean="0">
                <a:latin typeface="Courier New" pitchFamily="1" charset="0"/>
                <a:ea typeface="ＭＳ Ｐゴシック" pitchFamily="1" charset="-128"/>
              </a:rPr>
              <a:t>);</a:t>
            </a:r>
          </a:p>
          <a:p>
            <a:pPr eaLnBrk="1" hangingPunct="1">
              <a:buFont typeface="Wingdings" pitchFamily="1" charset="2"/>
              <a:buNone/>
            </a:pPr>
            <a:r>
              <a:rPr lang="en-GB" b="1" dirty="0" err="1" smtClean="0">
                <a:latin typeface="Courier New" pitchFamily="1" charset="0"/>
                <a:ea typeface="ＭＳ Ｐゴシック" pitchFamily="1" charset="-128"/>
              </a:rPr>
              <a:t>p.classList.remove</a:t>
            </a:r>
            <a:r>
              <a:rPr lang="en-GB" b="1" dirty="0" smtClean="0">
                <a:latin typeface="Courier New" pitchFamily="1" charset="0"/>
                <a:ea typeface="ＭＳ Ｐゴシック" pitchFamily="1" charset="-128"/>
              </a:rPr>
              <a:t>(</a:t>
            </a:r>
            <a:r>
              <a:rPr lang="en-GB" b="1" dirty="0" smtClean="0">
                <a:solidFill>
                  <a:srgbClr val="00B050"/>
                </a:solidFill>
                <a:latin typeface="Courier New" pitchFamily="1" charset="0"/>
                <a:ea typeface="ＭＳ Ｐゴシック" pitchFamily="1" charset="-128"/>
              </a:rPr>
              <a:t>"</a:t>
            </a:r>
            <a:r>
              <a:rPr lang="en-GB" b="1" dirty="0" err="1" smtClean="0">
                <a:solidFill>
                  <a:srgbClr val="00B050"/>
                </a:solidFill>
                <a:latin typeface="Courier New" pitchFamily="1" charset="0"/>
                <a:ea typeface="ＭＳ Ｐゴシック" pitchFamily="1" charset="-128"/>
              </a:rPr>
              <a:t>otherClass</a:t>
            </a:r>
            <a:r>
              <a:rPr lang="en-GB" b="1" dirty="0" smtClean="0">
                <a:solidFill>
                  <a:srgbClr val="00B050"/>
                </a:solidFill>
                <a:latin typeface="Courier New" pitchFamily="1" charset="0"/>
                <a:ea typeface="ＭＳ Ｐゴシック" pitchFamily="1" charset="-128"/>
              </a:rPr>
              <a:t>"</a:t>
            </a:r>
            <a:r>
              <a:rPr lang="en-GB" b="1" dirty="0" smtClean="0">
                <a:latin typeface="Courier New" pitchFamily="1" charset="0"/>
                <a:ea typeface="ＭＳ Ｐゴシック" pitchFamily="1" charset="-128"/>
              </a:rPr>
              <a:t>);</a:t>
            </a:r>
            <a:endParaRPr lang="fr-CH" b="1" dirty="0">
              <a:latin typeface="Courier New" pitchFamily="1" charset="0"/>
              <a:ea typeface="ＭＳ Ｐゴシック" pitchFamily="1" charset="-128"/>
            </a:endParaRPr>
          </a:p>
        </p:txBody>
      </p:sp>
      <p:sp>
        <p:nvSpPr>
          <p:cNvPr id="13" name="Rectangle à coins arrondis 12"/>
          <p:cNvSpPr/>
          <p:nvPr/>
        </p:nvSpPr>
        <p:spPr>
          <a:xfrm>
            <a:off x="179512" y="4297660"/>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fr-CH" b="1" dirty="0" smtClean="0">
                <a:solidFill>
                  <a:srgbClr val="0070C0"/>
                </a:solidFill>
                <a:latin typeface="Courier New" pitchFamily="1" charset="0"/>
                <a:ea typeface="ＭＳ Ｐゴシック" pitchFamily="1" charset="-128"/>
              </a:rPr>
              <a:t>&lt;p</a:t>
            </a:r>
            <a:r>
              <a:rPr lang="fr-CH" b="1" dirty="0" smtClean="0">
                <a:latin typeface="Courier New" pitchFamily="1" charset="0"/>
                <a:ea typeface="ＭＳ Ｐゴシック" pitchFamily="1" charset="-128"/>
              </a:rPr>
              <a:t> </a:t>
            </a:r>
            <a:r>
              <a:rPr lang="fr-CH" b="1" dirty="0" smtClean="0">
                <a:solidFill>
                  <a:srgbClr val="FF0000"/>
                </a:solidFill>
                <a:latin typeface="Courier New" pitchFamily="1" charset="0"/>
                <a:ea typeface="ＭＳ Ｐゴシック" pitchFamily="1" charset="-128"/>
              </a:rPr>
              <a:t>class</a:t>
            </a:r>
            <a:r>
              <a:rPr lang="fr-CH" b="1" dirty="0" smtClean="0">
                <a:latin typeface="Courier New" pitchFamily="1" charset="0"/>
                <a:ea typeface="ＭＳ Ｐゴシック" pitchFamily="1" charset="-128"/>
              </a:rPr>
              <a:t>=</a:t>
            </a:r>
            <a:r>
              <a:rPr lang="fr-CH" b="1" dirty="0" smtClean="0">
                <a:solidFill>
                  <a:srgbClr val="00B050"/>
                </a:solidFill>
                <a:latin typeface="Courier New" pitchFamily="1" charset="0"/>
                <a:ea typeface="ＭＳ Ｐゴシック" pitchFamily="1" charset="-128"/>
              </a:rPr>
              <a:t>"</a:t>
            </a:r>
            <a:r>
              <a:rPr lang="fr-CH" b="1" dirty="0" err="1" smtClean="0">
                <a:solidFill>
                  <a:srgbClr val="00B050"/>
                </a:solidFill>
                <a:latin typeface="Courier New" pitchFamily="1" charset="0"/>
                <a:ea typeface="ＭＳ Ｐゴシック" pitchFamily="1" charset="-128"/>
              </a:rPr>
              <a:t>myClass</a:t>
            </a:r>
            <a:r>
              <a:rPr lang="fr-CH" b="1" dirty="0" smtClean="0">
                <a:solidFill>
                  <a:srgbClr val="00B050"/>
                </a:solidFill>
                <a:latin typeface="Courier New" pitchFamily="1" charset="0"/>
                <a:ea typeface="ＭＳ Ｐゴシック" pitchFamily="1" charset="-128"/>
              </a:rPr>
              <a:t>"</a:t>
            </a:r>
            <a:r>
              <a:rPr lang="fr-CH" b="1" dirty="0" smtClean="0">
                <a:solidFill>
                  <a:srgbClr val="0070C0"/>
                </a:solidFill>
                <a:latin typeface="Courier New" pitchFamily="1" charset="0"/>
                <a:ea typeface="ＭＳ Ｐゴシック" pitchFamily="1" charset="-128"/>
              </a:rPr>
              <a:t>&gt;&lt;/p&gt;</a:t>
            </a:r>
            <a:endParaRPr lang="fr-CH" b="1" dirty="0">
              <a:solidFill>
                <a:srgbClr val="0070C0"/>
              </a:solidFill>
              <a:latin typeface="Courier New" pitchFamily="1" charset="0"/>
              <a:ea typeface="ＭＳ Ｐゴシック" pitchFamily="1" charset="-128"/>
            </a:endParaRPr>
          </a:p>
        </p:txBody>
      </p:sp>
      <p:sp>
        <p:nvSpPr>
          <p:cNvPr id="10" name="Flèche vers le bas 9"/>
          <p:cNvSpPr/>
          <p:nvPr/>
        </p:nvSpPr>
        <p:spPr>
          <a:xfrm>
            <a:off x="3923928" y="3721596"/>
            <a:ext cx="936104" cy="64807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421432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DOM </a:t>
            </a:r>
            <a:r>
              <a:rPr lang="fr-FR" dirty="0" err="1" smtClean="0"/>
              <a:t>Element</a:t>
            </a:r>
            <a:r>
              <a:rPr lang="fr-FR" dirty="0" smtClean="0"/>
              <a:t> </a:t>
            </a:r>
            <a:r>
              <a:rPr lang="fr-FR" dirty="0" err="1" smtClean="0"/>
              <a:t>Properties</a:t>
            </a:r>
            <a:endParaRPr lang="fr-FR" dirty="0"/>
          </a:p>
        </p:txBody>
      </p:sp>
      <p:sp>
        <p:nvSpPr>
          <p:cNvPr id="3" name="Espace réservé du contenu 2"/>
          <p:cNvSpPr>
            <a:spLocks noGrp="1"/>
          </p:cNvSpPr>
          <p:nvPr>
            <p:ph idx="1"/>
          </p:nvPr>
        </p:nvSpPr>
        <p:spPr/>
        <p:txBody>
          <a:bodyPr/>
          <a:lstStyle/>
          <a:p>
            <a:r>
              <a:rPr lang="en-US" dirty="0">
                <a:ea typeface="ＭＳ Ｐゴシック" pitchFamily="1" charset="-128"/>
              </a:rPr>
              <a:t>Add an element before an other one</a:t>
            </a:r>
          </a:p>
          <a:p>
            <a:endParaRPr lang="fr-FR" dirty="0" smtClean="0"/>
          </a:p>
          <a:p>
            <a:endParaRPr lang="fr-FR" dirty="0"/>
          </a:p>
        </p:txBody>
      </p:sp>
      <p:sp>
        <p:nvSpPr>
          <p:cNvPr id="4" name="Espace réservé du contenu 3"/>
          <p:cNvSpPr>
            <a:spLocks noGrp="1"/>
          </p:cNvSpPr>
          <p:nvPr>
            <p:ph sz="quarter" idx="13"/>
          </p:nvPr>
        </p:nvSpPr>
        <p:spPr/>
        <p:txBody>
          <a:bodyPr/>
          <a:lstStyle/>
          <a:p>
            <a:r>
              <a:rPr lang="fr-FR" dirty="0" smtClean="0"/>
              <a:t>DOM</a:t>
            </a:r>
            <a:endParaRPr lang="fr-FR" dirty="0"/>
          </a:p>
        </p:txBody>
      </p:sp>
      <p:sp>
        <p:nvSpPr>
          <p:cNvPr id="5" name="Rectangle à coins arrondis 4"/>
          <p:cNvSpPr/>
          <p:nvPr/>
        </p:nvSpPr>
        <p:spPr>
          <a:xfrm>
            <a:off x="179512" y="1921396"/>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fr-CH" b="1" dirty="0" smtClean="0">
                <a:solidFill>
                  <a:srgbClr val="0070C0"/>
                </a:solidFill>
                <a:latin typeface="Courier New" pitchFamily="1" charset="0"/>
                <a:ea typeface="ＭＳ Ｐゴシック" pitchFamily="1" charset="-128"/>
              </a:rPr>
              <a:t>&lt;p&gt;</a:t>
            </a:r>
            <a:r>
              <a:rPr lang="fr-CH" b="1" dirty="0" smtClean="0">
                <a:latin typeface="Courier New" pitchFamily="1" charset="0"/>
                <a:ea typeface="ＭＳ Ｐゴシック" pitchFamily="1" charset="-128"/>
              </a:rPr>
              <a:t>This </a:t>
            </a:r>
            <a:r>
              <a:rPr lang="fr-CH" b="1" dirty="0" err="1" smtClean="0">
                <a:latin typeface="Courier New" pitchFamily="1" charset="0"/>
                <a:ea typeface="ＭＳ Ｐゴシック" pitchFamily="1" charset="-128"/>
              </a:rPr>
              <a:t>is</a:t>
            </a:r>
            <a:r>
              <a:rPr lang="fr-CH" b="1" dirty="0" smtClean="0">
                <a:latin typeface="Courier New" pitchFamily="1" charset="0"/>
                <a:ea typeface="ＭＳ Ｐゴシック" pitchFamily="1" charset="-128"/>
              </a:rPr>
              <a:t> a </a:t>
            </a:r>
            <a:r>
              <a:rPr lang="fr-CH" b="1" dirty="0" err="1" smtClean="0">
                <a:latin typeface="Courier New" pitchFamily="1" charset="0"/>
                <a:ea typeface="ＭＳ Ｐゴシック" pitchFamily="1" charset="-128"/>
              </a:rPr>
              <a:t>paragraph</a:t>
            </a:r>
            <a:r>
              <a:rPr lang="fr-CH" b="1" dirty="0" smtClean="0">
                <a:latin typeface="Courier New" pitchFamily="1" charset="0"/>
                <a:ea typeface="ＭＳ Ｐゴシック" pitchFamily="1" charset="-128"/>
              </a:rPr>
              <a:t> </a:t>
            </a:r>
            <a:r>
              <a:rPr lang="fr-CH" b="1" dirty="0" err="1" smtClean="0">
                <a:latin typeface="Courier New" pitchFamily="1" charset="0"/>
                <a:ea typeface="ＭＳ Ｐゴシック" pitchFamily="1" charset="-128"/>
              </a:rPr>
              <a:t>without</a:t>
            </a:r>
            <a:r>
              <a:rPr lang="fr-CH" b="1" dirty="0" smtClean="0">
                <a:latin typeface="Courier New" pitchFamily="1" charset="0"/>
                <a:ea typeface="ＭＳ Ｐゴシック" pitchFamily="1" charset="-128"/>
              </a:rPr>
              <a:t> style</a:t>
            </a:r>
            <a:r>
              <a:rPr lang="fr-CH" b="1" dirty="0" smtClean="0">
                <a:solidFill>
                  <a:srgbClr val="0070C0"/>
                </a:solidFill>
                <a:latin typeface="Courier New" pitchFamily="1" charset="0"/>
                <a:ea typeface="ＭＳ Ｐゴシック" pitchFamily="1" charset="-128"/>
              </a:rPr>
              <a:t>&lt;/p&gt;</a:t>
            </a:r>
            <a:endParaRPr lang="fr-CH" b="1" dirty="0">
              <a:solidFill>
                <a:srgbClr val="0070C0"/>
              </a:solidFill>
              <a:latin typeface="Courier New" pitchFamily="1" charset="0"/>
              <a:ea typeface="ＭＳ Ｐゴシック" pitchFamily="1" charset="-128"/>
            </a:endParaRPr>
          </a:p>
        </p:txBody>
      </p:sp>
      <p:pic>
        <p:nvPicPr>
          <p:cNvPr id="11"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Rectangle à coins arrondis 11"/>
          <p:cNvSpPr/>
          <p:nvPr/>
        </p:nvSpPr>
        <p:spPr>
          <a:xfrm>
            <a:off x="179512" y="2785492"/>
            <a:ext cx="8785225" cy="2160240"/>
          </a:xfrm>
          <a:prstGeom prst="roundRect">
            <a:avLst>
              <a:gd name="adj" fmla="val 9029"/>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rgbClr val="0070C0"/>
                </a:solidFill>
                <a:latin typeface="Courier New" pitchFamily="1" charset="0"/>
                <a:ea typeface="ＭＳ Ｐゴシック" pitchFamily="1" charset="-128"/>
              </a:rPr>
              <a:t>var</a:t>
            </a:r>
            <a:r>
              <a:rPr lang="en-GB" b="1" dirty="0" smtClean="0">
                <a:latin typeface="Courier New" pitchFamily="1" charset="0"/>
                <a:ea typeface="ＭＳ Ｐゴシック" pitchFamily="1" charset="-128"/>
              </a:rPr>
              <a:t> p = </a:t>
            </a:r>
            <a:r>
              <a:rPr lang="en-GB" b="1" dirty="0" err="1" smtClean="0">
                <a:latin typeface="Courier New" pitchFamily="1" charset="0"/>
                <a:ea typeface="ＭＳ Ｐゴシック" pitchFamily="1" charset="-128"/>
              </a:rPr>
              <a:t>document.querySelector</a:t>
            </a:r>
            <a:r>
              <a:rPr lang="en-GB" b="1" dirty="0" smtClean="0">
                <a:latin typeface="Courier New" pitchFamily="1" charset="0"/>
                <a:ea typeface="ＭＳ Ｐゴシック" pitchFamily="1" charset="-128"/>
              </a:rPr>
              <a:t>(</a:t>
            </a:r>
            <a:r>
              <a:rPr lang="en-GB" b="1" dirty="0" smtClean="0">
                <a:solidFill>
                  <a:srgbClr val="00B050"/>
                </a:solidFill>
                <a:latin typeface="Courier New" pitchFamily="1" charset="0"/>
                <a:ea typeface="ＭＳ Ｐゴシック" pitchFamily="1" charset="-128"/>
              </a:rPr>
              <a:t>"p"</a:t>
            </a:r>
            <a:r>
              <a:rPr lang="en-GB" b="1" dirty="0" smtClean="0">
                <a:latin typeface="Courier New" pitchFamily="1" charset="0"/>
                <a:ea typeface="ＭＳ Ｐゴシック" pitchFamily="1" charset="-128"/>
              </a:rPr>
              <a:t>);</a:t>
            </a:r>
          </a:p>
          <a:p>
            <a:pPr eaLnBrk="1" hangingPunct="1">
              <a:buFont typeface="Wingdings" pitchFamily="1" charset="2"/>
              <a:buNone/>
            </a:pPr>
            <a:r>
              <a:rPr lang="en-GB" b="1" dirty="0" err="1" smtClean="0">
                <a:latin typeface="Courier New" pitchFamily="1" charset="0"/>
                <a:ea typeface="ＭＳ Ｐゴシック" pitchFamily="1" charset="-128"/>
              </a:rPr>
              <a:t>p.style.color</a:t>
            </a:r>
            <a:r>
              <a:rPr lang="en-GB" b="1" dirty="0" smtClean="0">
                <a:latin typeface="Courier New" pitchFamily="1" charset="0"/>
                <a:ea typeface="ＭＳ Ｐゴシック" pitchFamily="1" charset="-128"/>
              </a:rPr>
              <a:t> = </a:t>
            </a:r>
            <a:r>
              <a:rPr lang="en-GB" b="1" dirty="0" smtClean="0">
                <a:solidFill>
                  <a:srgbClr val="00B050"/>
                </a:solidFill>
                <a:latin typeface="Courier New" pitchFamily="1" charset="0"/>
                <a:ea typeface="ＭＳ Ｐゴシック" pitchFamily="1" charset="-128"/>
              </a:rPr>
              <a:t>"red"</a:t>
            </a:r>
            <a:r>
              <a:rPr lang="en-GB" b="1" dirty="0" smtClean="0">
                <a:latin typeface="Courier New" pitchFamily="1" charset="0"/>
                <a:ea typeface="ＭＳ Ｐゴシック" pitchFamily="1" charset="-128"/>
              </a:rPr>
              <a:t>;</a:t>
            </a:r>
          </a:p>
          <a:p>
            <a:pPr eaLnBrk="1" hangingPunct="1">
              <a:buFont typeface="Wingdings" pitchFamily="1" charset="2"/>
              <a:buNone/>
            </a:pPr>
            <a:r>
              <a:rPr lang="en-GB" b="1" dirty="0" err="1" smtClean="0">
                <a:latin typeface="Courier New" pitchFamily="1" charset="0"/>
                <a:ea typeface="ＭＳ Ｐゴシック" pitchFamily="1" charset="-128"/>
              </a:rPr>
              <a:t>p.style.fontFamily</a:t>
            </a:r>
            <a:r>
              <a:rPr lang="en-GB" b="1" dirty="0" smtClean="0">
                <a:latin typeface="Courier New" pitchFamily="1" charset="0"/>
                <a:ea typeface="ＭＳ Ｐゴシック" pitchFamily="1" charset="-128"/>
              </a:rPr>
              <a:t> = </a:t>
            </a:r>
            <a:r>
              <a:rPr lang="en-GB" b="1" dirty="0" smtClean="0">
                <a:solidFill>
                  <a:srgbClr val="00B050"/>
                </a:solidFill>
                <a:latin typeface="Courier New" pitchFamily="1" charset="0"/>
                <a:ea typeface="ＭＳ Ｐゴシック" pitchFamily="1" charset="-128"/>
              </a:rPr>
              <a:t>"Calibri"</a:t>
            </a:r>
            <a:r>
              <a:rPr lang="en-GB" b="1" dirty="0" smtClean="0">
                <a:latin typeface="Courier New" pitchFamily="1" charset="0"/>
                <a:ea typeface="ＭＳ Ｐゴシック" pitchFamily="1" charset="-128"/>
              </a:rPr>
              <a:t>;</a:t>
            </a:r>
          </a:p>
          <a:p>
            <a:pPr eaLnBrk="1" hangingPunct="1">
              <a:buFont typeface="Wingdings" pitchFamily="1" charset="2"/>
              <a:buNone/>
            </a:pPr>
            <a:r>
              <a:rPr lang="en-GB" b="1" dirty="0" err="1" smtClean="0">
                <a:latin typeface="Courier New" pitchFamily="1" charset="0"/>
                <a:ea typeface="ＭＳ Ｐゴシック" pitchFamily="1" charset="-128"/>
              </a:rPr>
              <a:t>p.style.border</a:t>
            </a:r>
            <a:r>
              <a:rPr lang="en-GB" b="1" dirty="0" smtClean="0">
                <a:latin typeface="Courier New" pitchFamily="1" charset="0"/>
                <a:ea typeface="ＭＳ Ｐゴシック" pitchFamily="1" charset="-128"/>
              </a:rPr>
              <a:t> = </a:t>
            </a:r>
            <a:r>
              <a:rPr lang="en-GB" b="1" dirty="0" smtClean="0">
                <a:solidFill>
                  <a:srgbClr val="00B050"/>
                </a:solidFill>
                <a:latin typeface="Courier New" pitchFamily="1" charset="0"/>
                <a:ea typeface="ＭＳ Ｐゴシック" pitchFamily="1" charset="-128"/>
              </a:rPr>
              <a:t>"1px blue solid"</a:t>
            </a:r>
            <a:r>
              <a:rPr lang="en-GB" b="1" dirty="0" smtClean="0">
                <a:latin typeface="Courier New" pitchFamily="1" charset="0"/>
                <a:ea typeface="ＭＳ Ｐゴシック" pitchFamily="1" charset="-128"/>
              </a:rPr>
              <a:t>;</a:t>
            </a:r>
          </a:p>
          <a:p>
            <a:pPr eaLnBrk="1" hangingPunct="1">
              <a:buFont typeface="Wingdings" pitchFamily="1" charset="2"/>
              <a:buNone/>
            </a:pPr>
            <a:r>
              <a:rPr lang="en-GB" b="1" dirty="0" err="1" smtClean="0">
                <a:latin typeface="Courier New" pitchFamily="1" charset="0"/>
                <a:ea typeface="ＭＳ Ｐゴシック" pitchFamily="1" charset="-128"/>
              </a:rPr>
              <a:t>p.style.textTransform</a:t>
            </a:r>
            <a:r>
              <a:rPr lang="en-GB" b="1" dirty="0" smtClean="0">
                <a:latin typeface="Courier New" pitchFamily="1" charset="0"/>
                <a:ea typeface="ＭＳ Ｐゴシック" pitchFamily="1" charset="-128"/>
              </a:rPr>
              <a:t> = </a:t>
            </a:r>
            <a:r>
              <a:rPr lang="en-GB" b="1" dirty="0" smtClean="0">
                <a:solidFill>
                  <a:srgbClr val="00B050"/>
                </a:solidFill>
                <a:latin typeface="Courier New" pitchFamily="1" charset="0"/>
                <a:ea typeface="ＭＳ Ｐゴシック" pitchFamily="1" charset="-128"/>
              </a:rPr>
              <a:t>"</a:t>
            </a:r>
            <a:r>
              <a:rPr lang="en-GB" b="1" dirty="0">
                <a:solidFill>
                  <a:srgbClr val="00B050"/>
                </a:solidFill>
                <a:latin typeface="Courier New" pitchFamily="1" charset="0"/>
                <a:ea typeface="ＭＳ Ｐゴシック" pitchFamily="1" charset="-128"/>
              </a:rPr>
              <a:t>uppercase"</a:t>
            </a:r>
            <a:r>
              <a:rPr lang="en-GB" b="1" dirty="0">
                <a:latin typeface="Courier New" pitchFamily="1" charset="0"/>
                <a:ea typeface="ＭＳ Ｐゴシック" pitchFamily="1" charset="-128"/>
              </a:rPr>
              <a:t>;</a:t>
            </a:r>
          </a:p>
          <a:p>
            <a:pPr eaLnBrk="1" hangingPunct="1">
              <a:buFont typeface="Wingdings" pitchFamily="1" charset="2"/>
              <a:buNone/>
            </a:pPr>
            <a:r>
              <a:rPr lang="en-GB" b="1" dirty="0" err="1">
                <a:latin typeface="Courier New" pitchFamily="1" charset="0"/>
                <a:ea typeface="ＭＳ Ｐゴシック" pitchFamily="1" charset="-128"/>
              </a:rPr>
              <a:t>p.style.width</a:t>
            </a:r>
            <a:r>
              <a:rPr lang="en-GB" b="1" dirty="0">
                <a:latin typeface="Courier New" pitchFamily="1" charset="0"/>
                <a:ea typeface="ＭＳ Ｐゴシック" pitchFamily="1" charset="-128"/>
              </a:rPr>
              <a:t> = </a:t>
            </a:r>
            <a:r>
              <a:rPr lang="en-GB" b="1" dirty="0">
                <a:solidFill>
                  <a:srgbClr val="00B050"/>
                </a:solidFill>
                <a:latin typeface="Courier New" pitchFamily="1" charset="0"/>
                <a:ea typeface="ＭＳ Ｐゴシック" pitchFamily="1" charset="-128"/>
              </a:rPr>
              <a:t>"200px"</a:t>
            </a:r>
            <a:r>
              <a:rPr lang="en-GB" b="1" dirty="0">
                <a:latin typeface="Courier New" pitchFamily="1" charset="0"/>
                <a:ea typeface="ＭＳ Ｐゴシック" pitchFamily="1" charset="-128"/>
              </a:rPr>
              <a:t>;</a:t>
            </a:r>
          </a:p>
          <a:p>
            <a:pPr eaLnBrk="1" hangingPunct="1">
              <a:buFont typeface="Wingdings" pitchFamily="1" charset="2"/>
              <a:buNone/>
            </a:pPr>
            <a:r>
              <a:rPr lang="en-GB" b="1" dirty="0" err="1">
                <a:latin typeface="Courier New" pitchFamily="1" charset="0"/>
                <a:ea typeface="ＭＳ Ｐゴシック" pitchFamily="1" charset="-128"/>
              </a:rPr>
              <a:t>p.style.fontWeight</a:t>
            </a:r>
            <a:r>
              <a:rPr lang="en-GB" b="1" dirty="0">
                <a:latin typeface="Courier New" pitchFamily="1" charset="0"/>
                <a:ea typeface="ＭＳ Ｐゴシック" pitchFamily="1" charset="-128"/>
              </a:rPr>
              <a:t> = </a:t>
            </a:r>
            <a:r>
              <a:rPr lang="en-GB" b="1" dirty="0">
                <a:solidFill>
                  <a:srgbClr val="00B050"/>
                </a:solidFill>
                <a:latin typeface="Courier New" pitchFamily="1" charset="0"/>
                <a:ea typeface="ＭＳ Ｐゴシック" pitchFamily="1" charset="-128"/>
              </a:rPr>
              <a:t>"bold"</a:t>
            </a:r>
            <a:r>
              <a:rPr lang="en-GB" b="1" dirty="0">
                <a:latin typeface="Courier New" pitchFamily="1" charset="0"/>
                <a:ea typeface="ＭＳ Ｐゴシック" pitchFamily="1" charset="-128"/>
              </a:rPr>
              <a:t>;</a:t>
            </a:r>
            <a:endParaRPr lang="fr-CH" b="1" dirty="0">
              <a:latin typeface="Courier New" pitchFamily="1" charset="0"/>
              <a:ea typeface="ＭＳ Ｐゴシック" pitchFamily="1" charset="-128"/>
            </a:endParaRPr>
          </a:p>
        </p:txBody>
      </p:sp>
      <p:pic>
        <p:nvPicPr>
          <p:cNvPr id="6" name="Image 5"/>
          <p:cNvPicPr>
            <a:picLocks noChangeAspect="1"/>
          </p:cNvPicPr>
          <p:nvPr/>
        </p:nvPicPr>
        <p:blipFill>
          <a:blip r:embed="rId4"/>
          <a:stretch>
            <a:fillRect/>
          </a:stretch>
        </p:blipFill>
        <p:spPr>
          <a:xfrm>
            <a:off x="5724128" y="4053111"/>
            <a:ext cx="3076575" cy="752475"/>
          </a:xfrm>
          <a:prstGeom prst="rect">
            <a:avLst/>
          </a:prstGeom>
        </p:spPr>
      </p:pic>
    </p:spTree>
    <p:extLst>
      <p:ext uri="{BB962C8B-B14F-4D97-AF65-F5344CB8AC3E}">
        <p14:creationId xmlns:p14="http://schemas.microsoft.com/office/powerpoint/2010/main" val="188314155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859944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(1/3)</a:t>
            </a:r>
            <a:endParaRPr lang="fr-FR" dirty="0"/>
          </a:p>
        </p:txBody>
      </p:sp>
      <p:sp>
        <p:nvSpPr>
          <p:cNvPr id="3" name="Espace réservé du contenu 2"/>
          <p:cNvSpPr>
            <a:spLocks noGrp="1"/>
          </p:cNvSpPr>
          <p:nvPr>
            <p:ph idx="1"/>
          </p:nvPr>
        </p:nvSpPr>
        <p:spPr/>
        <p:txBody>
          <a:bodyPr/>
          <a:lstStyle/>
          <a:p>
            <a:r>
              <a:rPr lang="fr-FR" dirty="0" smtClean="0"/>
              <a:t>Update </a:t>
            </a:r>
            <a:r>
              <a:rPr lang="fr-FR" dirty="0" err="1" smtClean="0"/>
              <a:t>your</a:t>
            </a:r>
            <a:r>
              <a:rPr lang="fr-FR" dirty="0" smtClean="0"/>
              <a:t> </a:t>
            </a:r>
            <a:r>
              <a:rPr lang="fr-FR" b="1" dirty="0" err="1" smtClean="0"/>
              <a:t>Guess</a:t>
            </a:r>
            <a:r>
              <a:rPr lang="fr-FR" b="1" dirty="0" smtClean="0"/>
              <a:t> the </a:t>
            </a:r>
            <a:r>
              <a:rPr lang="fr-FR" b="1" dirty="0" err="1" smtClean="0"/>
              <a:t>number</a:t>
            </a:r>
            <a:r>
              <a:rPr lang="fr-FR" dirty="0" smtClean="0"/>
              <a:t> page</a:t>
            </a:r>
          </a:p>
          <a:p>
            <a:pPr lvl="1"/>
            <a:r>
              <a:rPr lang="fr-FR" dirty="0" err="1" smtClean="0"/>
              <a:t>We’ll</a:t>
            </a:r>
            <a:r>
              <a:rPr lang="fr-FR" dirty="0" smtClean="0"/>
              <a:t> change </a:t>
            </a:r>
            <a:r>
              <a:rPr lang="fr-FR" dirty="0" err="1" smtClean="0"/>
              <a:t>alert</a:t>
            </a:r>
            <a:r>
              <a:rPr lang="fr-FR" dirty="0" smtClean="0"/>
              <a:t> </a:t>
            </a:r>
            <a:r>
              <a:rPr lang="fr-FR" dirty="0" err="1" smtClean="0"/>
              <a:t>functions</a:t>
            </a:r>
            <a:r>
              <a:rPr lang="fr-FR" dirty="0" smtClean="0"/>
              <a:t> to DOM </a:t>
            </a:r>
            <a:r>
              <a:rPr lang="fr-FR" dirty="0" err="1" smtClean="0"/>
              <a:t>nodes</a:t>
            </a:r>
            <a:endParaRPr lang="en-US" dirty="0" smtClean="0"/>
          </a:p>
          <a:p>
            <a:endParaRPr lang="fr-FR" dirty="0" smtClean="0"/>
          </a:p>
          <a:p>
            <a:r>
              <a:rPr lang="fr-FR" dirty="0" smtClean="0"/>
              <a:t>Part one:</a:t>
            </a:r>
            <a:endParaRPr lang="en-US" dirty="0" smtClean="0"/>
          </a:p>
          <a:p>
            <a:pPr lvl="1"/>
            <a:r>
              <a:rPr lang="fr-FR" dirty="0" smtClean="0"/>
              <a:t>Use prompts to </a:t>
            </a:r>
            <a:r>
              <a:rPr lang="fr-FR" dirty="0" err="1" smtClean="0"/>
              <a:t>ask</a:t>
            </a:r>
            <a:r>
              <a:rPr lang="fr-FR" dirty="0" smtClean="0"/>
              <a:t> user a value</a:t>
            </a:r>
          </a:p>
          <a:p>
            <a:pPr lvl="1"/>
            <a:r>
              <a:rPr lang="fr-FR" dirty="0" err="1" smtClean="0"/>
              <a:t>Create</a:t>
            </a:r>
            <a:r>
              <a:rPr lang="fr-FR" dirty="0" smtClean="0"/>
              <a:t> </a:t>
            </a:r>
            <a:r>
              <a:rPr lang="fr-FR" dirty="0" err="1" smtClean="0"/>
              <a:t>paragraphs</a:t>
            </a:r>
            <a:r>
              <a:rPr lang="fr-FR" dirty="0" smtClean="0"/>
              <a:t> and append </a:t>
            </a:r>
            <a:r>
              <a:rPr lang="fr-FR" dirty="0" err="1" smtClean="0"/>
              <a:t>them</a:t>
            </a:r>
            <a:r>
              <a:rPr lang="fr-FR" dirty="0" smtClean="0"/>
              <a:t> to the page </a:t>
            </a:r>
            <a:r>
              <a:rPr lang="fr-FR" dirty="0" err="1" smtClean="0"/>
              <a:t>instead</a:t>
            </a:r>
            <a:r>
              <a:rPr lang="fr-FR" dirty="0" smtClean="0"/>
              <a:t> of </a:t>
            </a:r>
            <a:r>
              <a:rPr lang="fr-FR" dirty="0" err="1" smtClean="0"/>
              <a:t>displaying</a:t>
            </a:r>
            <a:r>
              <a:rPr lang="fr-FR" dirty="0" smtClean="0"/>
              <a:t> </a:t>
            </a:r>
            <a:r>
              <a:rPr lang="fr-FR" dirty="0" err="1" smtClean="0"/>
              <a:t>alerts</a:t>
            </a:r>
            <a:endParaRPr lang="fr-FR" dirty="0" smtClean="0"/>
          </a:p>
          <a:p>
            <a:endParaRPr lang="fr-FR" dirty="0" smtClean="0"/>
          </a:p>
          <a:p>
            <a:endParaRPr lang="fr-FR" dirty="0"/>
          </a:p>
        </p:txBody>
      </p:sp>
      <p:sp>
        <p:nvSpPr>
          <p:cNvPr id="4" name="Espace réservé du contenu 3"/>
          <p:cNvSpPr>
            <a:spLocks noGrp="1"/>
          </p:cNvSpPr>
          <p:nvPr>
            <p:ph sz="quarter" idx="13"/>
          </p:nvPr>
        </p:nvSpPr>
        <p:spPr/>
        <p:txBody>
          <a:bodyPr/>
          <a:lstStyle/>
          <a:p>
            <a:r>
              <a:rPr lang="fr-FR" dirty="0" smtClean="0"/>
              <a:t>DOM</a:t>
            </a:r>
            <a:endParaRPr lang="fr-FR" dirty="0"/>
          </a:p>
        </p:txBody>
      </p:sp>
      <p:pic>
        <p:nvPicPr>
          <p:cNvPr id="6"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694657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(2/3)</a:t>
            </a:r>
            <a:endParaRPr lang="fr-FR" dirty="0"/>
          </a:p>
        </p:txBody>
      </p:sp>
      <p:sp>
        <p:nvSpPr>
          <p:cNvPr id="3" name="Espace réservé du contenu 2"/>
          <p:cNvSpPr>
            <a:spLocks noGrp="1"/>
          </p:cNvSpPr>
          <p:nvPr>
            <p:ph idx="1"/>
          </p:nvPr>
        </p:nvSpPr>
        <p:spPr/>
        <p:txBody>
          <a:bodyPr/>
          <a:lstStyle/>
          <a:p>
            <a:r>
              <a:rPr lang="fr-FR" dirty="0" smtClean="0"/>
              <a:t>Update </a:t>
            </a:r>
            <a:r>
              <a:rPr lang="fr-FR" dirty="0" err="1" smtClean="0"/>
              <a:t>your</a:t>
            </a:r>
            <a:r>
              <a:rPr lang="fr-FR" dirty="0" smtClean="0"/>
              <a:t> </a:t>
            </a:r>
            <a:r>
              <a:rPr lang="fr-FR" b="1" dirty="0" err="1" smtClean="0"/>
              <a:t>Guess</a:t>
            </a:r>
            <a:r>
              <a:rPr lang="fr-FR" b="1" dirty="0" smtClean="0"/>
              <a:t> the </a:t>
            </a:r>
            <a:r>
              <a:rPr lang="fr-FR" b="1" dirty="0" err="1" smtClean="0"/>
              <a:t>number</a:t>
            </a:r>
            <a:r>
              <a:rPr lang="fr-FR" dirty="0" smtClean="0"/>
              <a:t> page</a:t>
            </a:r>
          </a:p>
          <a:p>
            <a:pPr lvl="1"/>
            <a:r>
              <a:rPr lang="fr-FR" dirty="0" err="1" smtClean="0"/>
              <a:t>We’ll</a:t>
            </a:r>
            <a:r>
              <a:rPr lang="fr-FR" dirty="0" smtClean="0"/>
              <a:t> change </a:t>
            </a:r>
            <a:r>
              <a:rPr lang="fr-FR" dirty="0" err="1" smtClean="0"/>
              <a:t>alert</a:t>
            </a:r>
            <a:r>
              <a:rPr lang="fr-FR" dirty="0" smtClean="0"/>
              <a:t> </a:t>
            </a:r>
            <a:r>
              <a:rPr lang="fr-FR" dirty="0" err="1" smtClean="0"/>
              <a:t>functions</a:t>
            </a:r>
            <a:r>
              <a:rPr lang="fr-FR" dirty="0" smtClean="0"/>
              <a:t> to DOM </a:t>
            </a:r>
            <a:r>
              <a:rPr lang="fr-FR" dirty="0" err="1" smtClean="0"/>
              <a:t>nodes</a:t>
            </a:r>
            <a:endParaRPr lang="en-US" dirty="0" smtClean="0"/>
          </a:p>
          <a:p>
            <a:endParaRPr lang="fr-FR" dirty="0" smtClean="0"/>
          </a:p>
          <a:p>
            <a:r>
              <a:rPr lang="fr-FR" dirty="0" smtClean="0"/>
              <a:t>Part </a:t>
            </a:r>
            <a:r>
              <a:rPr lang="fr-FR" dirty="0" err="1" smtClean="0"/>
              <a:t>two</a:t>
            </a:r>
            <a:r>
              <a:rPr lang="fr-FR" dirty="0" smtClean="0"/>
              <a:t> (use style </a:t>
            </a:r>
            <a:r>
              <a:rPr lang="fr-FR" dirty="0" err="1" smtClean="0"/>
              <a:t>property</a:t>
            </a:r>
            <a:r>
              <a:rPr lang="fr-FR" dirty="0" smtClean="0"/>
              <a:t> of </a:t>
            </a:r>
            <a:r>
              <a:rPr lang="fr-FR" dirty="0" err="1" smtClean="0"/>
              <a:t>your</a:t>
            </a:r>
            <a:r>
              <a:rPr lang="fr-FR" dirty="0" smtClean="0"/>
              <a:t> </a:t>
            </a:r>
            <a:r>
              <a:rPr lang="fr-FR" dirty="0" err="1" smtClean="0"/>
              <a:t>elements</a:t>
            </a:r>
            <a:r>
              <a:rPr lang="fr-FR" dirty="0" smtClean="0"/>
              <a:t>):</a:t>
            </a:r>
            <a:endParaRPr lang="en-US" dirty="0" smtClean="0"/>
          </a:p>
          <a:p>
            <a:pPr lvl="1"/>
            <a:r>
              <a:rPr lang="fr-FR" dirty="0" smtClean="0"/>
              <a:t>« </a:t>
            </a:r>
            <a:r>
              <a:rPr lang="fr-FR" dirty="0" err="1" smtClean="0"/>
              <a:t>greater</a:t>
            </a:r>
            <a:r>
              <a:rPr lang="fr-FR" dirty="0" smtClean="0"/>
              <a:t> » </a:t>
            </a:r>
            <a:r>
              <a:rPr lang="fr-FR" dirty="0" err="1" smtClean="0"/>
              <a:t>word</a:t>
            </a:r>
            <a:r>
              <a:rPr lang="fr-FR" dirty="0" smtClean="0"/>
              <a:t> </a:t>
            </a:r>
            <a:r>
              <a:rPr lang="fr-FR" dirty="0" err="1" smtClean="0"/>
              <a:t>should</a:t>
            </a:r>
            <a:r>
              <a:rPr lang="fr-FR" dirty="0" smtClean="0"/>
              <a:t> </a:t>
            </a:r>
            <a:r>
              <a:rPr lang="fr-FR" dirty="0" err="1" smtClean="0"/>
              <a:t>be</a:t>
            </a:r>
            <a:r>
              <a:rPr lang="fr-FR" dirty="0" smtClean="0"/>
              <a:t> set in green</a:t>
            </a:r>
          </a:p>
          <a:p>
            <a:pPr lvl="1"/>
            <a:r>
              <a:rPr lang="fr-FR" dirty="0" smtClean="0"/>
              <a:t>« </a:t>
            </a:r>
            <a:r>
              <a:rPr lang="fr-FR" dirty="0" err="1" smtClean="0"/>
              <a:t>lower</a:t>
            </a:r>
            <a:r>
              <a:rPr lang="fr-FR" dirty="0" smtClean="0"/>
              <a:t> » </a:t>
            </a:r>
            <a:r>
              <a:rPr lang="fr-FR" dirty="0" err="1" smtClean="0"/>
              <a:t>word</a:t>
            </a:r>
            <a:r>
              <a:rPr lang="fr-FR" dirty="0" smtClean="0"/>
              <a:t> </a:t>
            </a:r>
            <a:r>
              <a:rPr lang="fr-FR" dirty="0" err="1" smtClean="0"/>
              <a:t>should</a:t>
            </a:r>
            <a:r>
              <a:rPr lang="fr-FR" dirty="0" smtClean="0"/>
              <a:t> </a:t>
            </a:r>
            <a:r>
              <a:rPr lang="fr-FR" dirty="0" err="1" smtClean="0"/>
              <a:t>be</a:t>
            </a:r>
            <a:r>
              <a:rPr lang="fr-FR" dirty="0" smtClean="0"/>
              <a:t> set in </a:t>
            </a:r>
            <a:r>
              <a:rPr lang="fr-FR" dirty="0" err="1" smtClean="0"/>
              <a:t>red</a:t>
            </a:r>
            <a:endParaRPr lang="fr-FR" dirty="0" smtClean="0"/>
          </a:p>
          <a:p>
            <a:pPr lvl="1"/>
            <a:r>
              <a:rPr lang="fr-FR" dirty="0" err="1" smtClean="0"/>
              <a:t>Both</a:t>
            </a:r>
            <a:r>
              <a:rPr lang="fr-FR" dirty="0" smtClean="0"/>
              <a:t> </a:t>
            </a:r>
            <a:r>
              <a:rPr lang="fr-FR" dirty="0" err="1" smtClean="0"/>
              <a:t>words</a:t>
            </a:r>
            <a:r>
              <a:rPr lang="fr-FR" dirty="0" smtClean="0"/>
              <a:t> </a:t>
            </a:r>
            <a:r>
              <a:rPr lang="fr-FR" dirty="0" err="1" smtClean="0"/>
              <a:t>should</a:t>
            </a:r>
            <a:r>
              <a:rPr lang="fr-FR" dirty="0" smtClean="0"/>
              <a:t> </a:t>
            </a:r>
            <a:r>
              <a:rPr lang="fr-FR" dirty="0" err="1" smtClean="0"/>
              <a:t>be</a:t>
            </a:r>
            <a:r>
              <a:rPr lang="fr-FR" dirty="0" smtClean="0"/>
              <a:t> </a:t>
            </a:r>
            <a:r>
              <a:rPr lang="fr-FR" dirty="0" err="1" smtClean="0"/>
              <a:t>bold</a:t>
            </a:r>
            <a:endParaRPr lang="fr-FR" dirty="0" smtClean="0"/>
          </a:p>
          <a:p>
            <a:endParaRPr lang="fr-FR" dirty="0" smtClean="0"/>
          </a:p>
          <a:p>
            <a:endParaRPr lang="fr-FR" dirty="0"/>
          </a:p>
        </p:txBody>
      </p:sp>
      <p:sp>
        <p:nvSpPr>
          <p:cNvPr id="4" name="Espace réservé du contenu 3"/>
          <p:cNvSpPr>
            <a:spLocks noGrp="1"/>
          </p:cNvSpPr>
          <p:nvPr>
            <p:ph sz="quarter" idx="13"/>
          </p:nvPr>
        </p:nvSpPr>
        <p:spPr/>
        <p:txBody>
          <a:bodyPr/>
          <a:lstStyle/>
          <a:p>
            <a:r>
              <a:rPr lang="fr-FR" dirty="0" smtClean="0"/>
              <a:t>DOM</a:t>
            </a:r>
            <a:endParaRPr lang="fr-FR" dirty="0"/>
          </a:p>
        </p:txBody>
      </p:sp>
      <p:pic>
        <p:nvPicPr>
          <p:cNvPr id="6"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546907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(3/3)</a:t>
            </a:r>
            <a:endParaRPr lang="fr-FR" dirty="0"/>
          </a:p>
        </p:txBody>
      </p:sp>
      <p:sp>
        <p:nvSpPr>
          <p:cNvPr id="3" name="Espace réservé du contenu 2"/>
          <p:cNvSpPr>
            <a:spLocks noGrp="1"/>
          </p:cNvSpPr>
          <p:nvPr>
            <p:ph idx="1"/>
          </p:nvPr>
        </p:nvSpPr>
        <p:spPr/>
        <p:txBody>
          <a:bodyPr/>
          <a:lstStyle/>
          <a:p>
            <a:r>
              <a:rPr lang="fr-FR" dirty="0" err="1" smtClean="0"/>
              <a:t>Example</a:t>
            </a:r>
            <a:r>
              <a:rPr lang="fr-FR" dirty="0" smtClean="0"/>
              <a:t> </a:t>
            </a:r>
            <a:r>
              <a:rPr lang="fr-FR" dirty="0" err="1" smtClean="0"/>
              <a:t>rendering</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DOM</a:t>
            </a:r>
            <a:endParaRPr lang="fr-FR" dirty="0"/>
          </a:p>
        </p:txBody>
      </p:sp>
      <p:pic>
        <p:nvPicPr>
          <p:cNvPr id="6"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Image 4"/>
          <p:cNvPicPr>
            <a:picLocks noChangeAspect="1"/>
          </p:cNvPicPr>
          <p:nvPr/>
        </p:nvPicPr>
        <p:blipFill rotWithShape="1">
          <a:blip r:embed="rId3"/>
          <a:srcRect t="2326"/>
          <a:stretch/>
        </p:blipFill>
        <p:spPr>
          <a:xfrm>
            <a:off x="899592" y="1921396"/>
            <a:ext cx="7261074" cy="302401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507094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Events</a:t>
            </a:r>
            <a:endParaRPr lang="fr-FR" dirty="0"/>
          </a:p>
        </p:txBody>
      </p:sp>
      <p:sp>
        <p:nvSpPr>
          <p:cNvPr id="3" name="Espace réservé du texte 2"/>
          <p:cNvSpPr>
            <a:spLocks noGrp="1"/>
          </p:cNvSpPr>
          <p:nvPr>
            <p:ph type="body" idx="1"/>
          </p:nvPr>
        </p:nvSpPr>
        <p:spPr/>
        <p:txBody>
          <a:bodyPr/>
          <a:lstStyle/>
          <a:p>
            <a:r>
              <a:rPr lang="fr-FR" dirty="0" err="1" smtClean="0"/>
              <a:t>Discover</a:t>
            </a:r>
            <a:r>
              <a:rPr lang="fr-FR" dirty="0" smtClean="0"/>
              <a:t> JavaScript </a:t>
            </a:r>
            <a:r>
              <a:rPr lang="fr-FR" dirty="0" err="1" smtClean="0"/>
              <a:t>language</a:t>
            </a:r>
            <a:endParaRPr lang="fr-FR" dirty="0"/>
          </a:p>
        </p:txBody>
      </p:sp>
      <p:pic>
        <p:nvPicPr>
          <p:cNvPr id="5" name="Picture 7"/>
          <p:cNvPicPr>
            <a:picLocks noChangeAspect="1" noChangeArrowheads="1"/>
          </p:cNvPicPr>
          <p:nvPr/>
        </p:nvPicPr>
        <p:blipFill>
          <a:blip r:embed="rId2" cstate="print"/>
          <a:srcRect/>
          <a:stretch>
            <a:fillRect/>
          </a:stretch>
        </p:blipFill>
        <p:spPr bwMode="auto">
          <a:xfrm>
            <a:off x="5796136" y="2281436"/>
            <a:ext cx="2881461" cy="2070903"/>
          </a:xfrm>
          <a:prstGeom prst="rect">
            <a:avLst/>
          </a:prstGeom>
          <a:noFill/>
          <a:ln w="12700">
            <a:noFill/>
            <a:miter lim="800000"/>
            <a:headEnd/>
            <a:tailEnd/>
          </a:ln>
        </p:spPr>
      </p:pic>
    </p:spTree>
    <p:extLst>
      <p:ext uri="{BB962C8B-B14F-4D97-AF65-F5344CB8AC3E}">
        <p14:creationId xmlns:p14="http://schemas.microsoft.com/office/powerpoint/2010/main" val="24049226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Presentation</a:t>
            </a:r>
            <a:endParaRPr lang="fr-FR" dirty="0"/>
          </a:p>
        </p:txBody>
      </p:sp>
      <p:sp>
        <p:nvSpPr>
          <p:cNvPr id="3" name="Espace réservé du contenu 2"/>
          <p:cNvSpPr>
            <a:spLocks noGrp="1"/>
          </p:cNvSpPr>
          <p:nvPr>
            <p:ph idx="1"/>
          </p:nvPr>
        </p:nvSpPr>
        <p:spPr/>
        <p:txBody>
          <a:bodyPr/>
          <a:lstStyle/>
          <a:p>
            <a:r>
              <a:rPr lang="en-US" dirty="0" smtClean="0"/>
              <a:t>When occurs:</a:t>
            </a:r>
          </a:p>
          <a:p>
            <a:pPr lvl="1"/>
            <a:r>
              <a:rPr lang="en-US" dirty="0" smtClean="0"/>
              <a:t>User interaction</a:t>
            </a:r>
          </a:p>
          <a:p>
            <a:pPr lvl="1"/>
            <a:r>
              <a:rPr lang="en-US" dirty="0" smtClean="0"/>
              <a:t>Action in the execution context</a:t>
            </a:r>
          </a:p>
          <a:p>
            <a:endParaRPr lang="en-US" dirty="0" smtClean="0"/>
          </a:p>
          <a:p>
            <a:r>
              <a:rPr lang="en-US" dirty="0" smtClean="0"/>
              <a:t>Properties of objects that depends on them</a:t>
            </a:r>
          </a:p>
          <a:p>
            <a:endParaRPr lang="en-US" dirty="0" smtClean="0"/>
          </a:p>
          <a:p>
            <a:r>
              <a:rPr lang="en-US" dirty="0" smtClean="0"/>
              <a:t>May call functions</a:t>
            </a:r>
          </a:p>
          <a:p>
            <a:endParaRPr lang="fr-FR" dirty="0"/>
          </a:p>
        </p:txBody>
      </p:sp>
      <p:sp>
        <p:nvSpPr>
          <p:cNvPr id="4" name="Espace réservé du contenu 3"/>
          <p:cNvSpPr>
            <a:spLocks noGrp="1"/>
          </p:cNvSpPr>
          <p:nvPr>
            <p:ph sz="quarter" idx="13"/>
          </p:nvPr>
        </p:nvSpPr>
        <p:spPr/>
        <p:txBody>
          <a:bodyPr/>
          <a:lstStyle/>
          <a:p>
            <a:r>
              <a:rPr lang="fr-FR" dirty="0"/>
              <a:t>Events</a:t>
            </a:r>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85292"/>
            <a:ext cx="8435975" cy="4230687"/>
          </a:xfrm>
        </p:spPr>
        <p:txBody>
          <a:bodyPr/>
          <a:lstStyle/>
          <a:p>
            <a:r>
              <a:rPr lang="en-US" dirty="0" smtClean="0"/>
              <a:t>Based on </a:t>
            </a:r>
            <a:r>
              <a:rPr lang="en-US" b="1" dirty="0" smtClean="0"/>
              <a:t>events</a:t>
            </a:r>
            <a:r>
              <a:rPr lang="en-US" dirty="0" smtClean="0"/>
              <a:t>:</a:t>
            </a:r>
          </a:p>
          <a:p>
            <a:pPr lvl="1"/>
            <a:r>
              <a:rPr lang="en-US" dirty="0" err="1" smtClean="0"/>
              <a:t>onload</a:t>
            </a:r>
            <a:endParaRPr lang="en-US" dirty="0" smtClean="0"/>
          </a:p>
          <a:p>
            <a:pPr lvl="1"/>
            <a:r>
              <a:rPr lang="en-US" dirty="0" err="1" smtClean="0"/>
              <a:t>onfocus</a:t>
            </a:r>
            <a:endParaRPr lang="en-US" dirty="0" smtClean="0"/>
          </a:p>
          <a:p>
            <a:pPr lvl="1"/>
            <a:r>
              <a:rPr lang="en-US" dirty="0" err="1" smtClean="0"/>
              <a:t>onclick</a:t>
            </a:r>
            <a:endParaRPr lang="en-US" dirty="0" smtClean="0"/>
          </a:p>
          <a:p>
            <a:pPr lvl="1"/>
            <a:r>
              <a:rPr lang="en-US" dirty="0" err="1" smtClean="0"/>
              <a:t>ondblclick</a:t>
            </a:r>
            <a:endParaRPr lang="en-US" dirty="0" smtClean="0"/>
          </a:p>
          <a:p>
            <a:endParaRPr lang="en-US" dirty="0" smtClean="0"/>
          </a:p>
          <a:p>
            <a:r>
              <a:rPr lang="en-US" dirty="0" smtClean="0"/>
              <a:t>Associated to DOM objects: </a:t>
            </a:r>
          </a:p>
          <a:p>
            <a:pPr marL="0" indent="0" algn="ctr">
              <a:buNone/>
            </a:pPr>
            <a:r>
              <a:rPr lang="en-US" sz="2800" b="1" dirty="0" smtClean="0"/>
              <a:t>window, document, forms, ...</a:t>
            </a:r>
          </a:p>
          <a:p>
            <a:endParaRPr lang="fr-FR"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fr-FR" sz="3600" b="1" i="0" u="none" strike="noStrike" kern="1200" cap="none" spc="0" normalizeH="0" baseline="0" noProof="0" dirty="0" err="1" smtClean="0">
                <a:ln>
                  <a:noFill/>
                </a:ln>
                <a:solidFill>
                  <a:schemeClr val="tx1"/>
                </a:solidFill>
                <a:effectLst/>
                <a:uLnTx/>
                <a:uFillTx/>
                <a:latin typeface="+mj-lt"/>
                <a:ea typeface="ＭＳ Ｐゴシック" pitchFamily="34" charset="-128"/>
                <a:cs typeface="ＭＳ Ｐゴシック" charset="0"/>
              </a:rPr>
              <a:t>Presentation</a:t>
            </a:r>
            <a:endParaRPr kumimoji="0" lang="fr-FR" sz="3600" b="1" i="0" u="none" strike="noStrike" kern="1200" cap="none" spc="0" normalizeH="0" baseline="0" noProof="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fr-FR" dirty="0" smtClean="0">
                <a:solidFill>
                  <a:prstClr val="black"/>
                </a:solidFill>
                <a:latin typeface="Calibri"/>
                <a:cs typeface="ＭＳ Ｐゴシック" charset="0"/>
              </a:rPr>
              <a:t>Introduction</a:t>
            </a:r>
          </a:p>
        </p:txBody>
      </p:sp>
      <p:sp>
        <p:nvSpPr>
          <p:cNvPr id="7" name="Espace réservé du contenu 2"/>
          <p:cNvSpPr txBox="1">
            <a:spLocks/>
          </p:cNvSpPr>
          <p:nvPr/>
        </p:nvSpPr>
        <p:spPr bwMode="auto">
          <a:xfrm>
            <a:off x="4032448" y="1705372"/>
            <a:ext cx="4788024" cy="2160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457200" rtl="0" eaLnBrk="0" fontAlgn="base" latinLnBrk="0" hangingPunct="0">
              <a:lnSpc>
                <a:spcPct val="100000"/>
              </a:lnSpc>
              <a:spcBef>
                <a:spcPct val="20000"/>
              </a:spcBef>
              <a:spcAft>
                <a:spcPct val="0"/>
              </a:spcAft>
              <a:buClrTx/>
              <a:buSzTx/>
              <a:buFont typeface="Arial" pitchFamily="34" charset="0"/>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ＭＳ Ｐゴシック" charset="0"/>
                <a:cs typeface="+mn-cs"/>
              </a:rPr>
              <a:t>onabort</a:t>
            </a:r>
            <a:endParaRPr kumimoji="0" lang="en-US" sz="2800" b="0" i="0" u="none" strike="noStrike" kern="1200" cap="none" spc="0" normalizeH="0" baseline="0" noProof="0" dirty="0" smtClean="0">
              <a:ln>
                <a:noFill/>
              </a:ln>
              <a:solidFill>
                <a:schemeClr val="tx1"/>
              </a:solidFill>
              <a:effectLst/>
              <a:uLnTx/>
              <a:uFillTx/>
              <a:latin typeface="+mn-lt"/>
              <a:ea typeface="ＭＳ Ｐゴシック" charset="0"/>
              <a:cs typeface="+mn-cs"/>
            </a:endParaRPr>
          </a:p>
          <a:p>
            <a:pPr marL="742950" marR="0" lvl="1" indent="-285750" algn="l" defTabSz="457200" rtl="0" eaLnBrk="0" fontAlgn="base" latinLnBrk="0" hangingPunct="0">
              <a:lnSpc>
                <a:spcPct val="100000"/>
              </a:lnSpc>
              <a:spcBef>
                <a:spcPct val="20000"/>
              </a:spcBef>
              <a:spcAft>
                <a:spcPct val="0"/>
              </a:spcAft>
              <a:buClrTx/>
              <a:buSzTx/>
              <a:buFont typeface="Arial" pitchFamily="34" charset="0"/>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ＭＳ Ｐゴシック" charset="0"/>
                <a:cs typeface="+mn-cs"/>
              </a:rPr>
              <a:t>onerror</a:t>
            </a:r>
            <a:endParaRPr kumimoji="0" lang="en-US" sz="2800" b="0" i="0" u="none" strike="noStrike" kern="1200" cap="none" spc="0" normalizeH="0" baseline="0" noProof="0" dirty="0" smtClean="0">
              <a:ln>
                <a:noFill/>
              </a:ln>
              <a:solidFill>
                <a:schemeClr val="tx1"/>
              </a:solidFill>
              <a:effectLst/>
              <a:uLnTx/>
              <a:uFillTx/>
              <a:latin typeface="+mn-lt"/>
              <a:ea typeface="ＭＳ Ｐゴシック" charset="0"/>
              <a:cs typeface="+mn-cs"/>
            </a:endParaRPr>
          </a:p>
          <a:p>
            <a:pPr marL="742950" marR="0" lvl="1" indent="-285750" algn="l" defTabSz="457200" rtl="0" eaLnBrk="0" fontAlgn="base" latinLnBrk="0" hangingPunct="0">
              <a:lnSpc>
                <a:spcPct val="100000"/>
              </a:lnSpc>
              <a:spcBef>
                <a:spcPct val="20000"/>
              </a:spcBef>
              <a:spcAft>
                <a:spcPct val="0"/>
              </a:spcAft>
              <a:buClrTx/>
              <a:buSzTx/>
              <a:buFont typeface="Arial" pitchFamily="34" charset="0"/>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ＭＳ Ｐゴシック" charset="0"/>
                <a:cs typeface="+mn-cs"/>
              </a:rPr>
              <a:t>onmouseover</a:t>
            </a:r>
            <a:endParaRPr kumimoji="0" lang="en-US" sz="2800" b="0" i="0" u="none" strike="noStrike" kern="1200" cap="none" spc="0" normalizeH="0" baseline="0" noProof="0" dirty="0" smtClean="0">
              <a:ln>
                <a:noFill/>
              </a:ln>
              <a:solidFill>
                <a:schemeClr val="tx1"/>
              </a:solidFill>
              <a:effectLst/>
              <a:uLnTx/>
              <a:uFillTx/>
              <a:latin typeface="+mn-lt"/>
              <a:ea typeface="ＭＳ Ｐゴシック" charset="0"/>
              <a:cs typeface="+mn-cs"/>
            </a:endParaRPr>
          </a:p>
          <a:p>
            <a:pPr marL="742950" marR="0" lvl="1" indent="-285750" algn="l" defTabSz="457200" rtl="0" eaLnBrk="0" fontAlgn="base" latinLnBrk="0" hangingPunct="0">
              <a:lnSpc>
                <a:spcPct val="100000"/>
              </a:lnSpc>
              <a:spcBef>
                <a:spcPct val="20000"/>
              </a:spcBef>
              <a:spcAft>
                <a:spcPct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ＭＳ Ｐゴシック" charset="0"/>
                <a:cs typeface="+mn-cs"/>
              </a:rPr>
              <a:t>….</a:t>
            </a:r>
            <a:endParaRPr kumimoji="0" lang="fr-FR" sz="3200" b="0" i="0" u="none" strike="noStrike" kern="1200" cap="none" spc="0" normalizeH="0" baseline="0" noProof="0" dirty="0">
              <a:ln>
                <a:noFill/>
              </a:ln>
              <a:solidFill>
                <a:schemeClr val="tx1"/>
              </a:solidFill>
              <a:effectLst/>
              <a:uLnTx/>
              <a:uFillTx/>
              <a:latin typeface="+mn-lt"/>
              <a:ea typeface="ＭＳ Ｐゴシック" charset="0"/>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Standard Event </a:t>
            </a:r>
            <a:r>
              <a:rPr lang="fr-FR" dirty="0" err="1" smtClean="0"/>
              <a:t>Attributes</a:t>
            </a:r>
            <a:endParaRPr lang="fr-FR" dirty="0"/>
          </a:p>
        </p:txBody>
      </p:sp>
      <p:sp>
        <p:nvSpPr>
          <p:cNvPr id="3" name="Espace réservé du contenu 2"/>
          <p:cNvSpPr>
            <a:spLocks noGrp="1"/>
          </p:cNvSpPr>
          <p:nvPr>
            <p:ph idx="1"/>
          </p:nvPr>
        </p:nvSpPr>
        <p:spPr/>
        <p:txBody>
          <a:bodyPr/>
          <a:lstStyle/>
          <a:p>
            <a:pPr eaLnBrk="1" hangingPunct="1">
              <a:lnSpc>
                <a:spcPct val="90000"/>
              </a:lnSpc>
            </a:pPr>
            <a:r>
              <a:rPr lang="en-US" dirty="0" smtClean="0">
                <a:ea typeface="ＭＳ Ｐゴシック" pitchFamily="1" charset="-128"/>
              </a:rPr>
              <a:t>Attach an event on client click</a:t>
            </a:r>
          </a:p>
          <a:p>
            <a:pPr lvl="1" eaLnBrk="1" hangingPunct="1">
              <a:lnSpc>
                <a:spcPct val="90000"/>
              </a:lnSpc>
            </a:pPr>
            <a:r>
              <a:rPr lang="en-US" dirty="0" smtClean="0">
                <a:ea typeface="ＭＳ Ｐゴシック" pitchFamily="1" charset="-128"/>
              </a:rPr>
              <a:t>Old way to do it: Bad practice!</a:t>
            </a:r>
            <a:endParaRPr lang="fr-FR" dirty="0"/>
          </a:p>
        </p:txBody>
      </p:sp>
      <p:sp>
        <p:nvSpPr>
          <p:cNvPr id="4" name="Espace réservé du contenu 3"/>
          <p:cNvSpPr>
            <a:spLocks noGrp="1"/>
          </p:cNvSpPr>
          <p:nvPr>
            <p:ph sz="quarter" idx="13"/>
          </p:nvPr>
        </p:nvSpPr>
        <p:spPr/>
        <p:txBody>
          <a:bodyPr/>
          <a:lstStyle/>
          <a:p>
            <a:r>
              <a:rPr lang="fr-FR" dirty="0"/>
              <a:t>Events</a:t>
            </a:r>
          </a:p>
        </p:txBody>
      </p:sp>
      <p:grpSp>
        <p:nvGrpSpPr>
          <p:cNvPr id="41" name="Groupe 40"/>
          <p:cNvGrpSpPr/>
          <p:nvPr/>
        </p:nvGrpSpPr>
        <p:grpSpPr>
          <a:xfrm>
            <a:off x="527431" y="2727855"/>
            <a:ext cx="8005009" cy="2445418"/>
            <a:chOff x="1154114" y="2727855"/>
            <a:chExt cx="8005009" cy="2445418"/>
          </a:xfrm>
        </p:grpSpPr>
        <p:sp>
          <p:nvSpPr>
            <p:cNvPr id="42" name="Rectangle 47"/>
            <p:cNvSpPr>
              <a:spLocks noChangeArrowheads="1"/>
            </p:cNvSpPr>
            <p:nvPr/>
          </p:nvSpPr>
          <p:spPr bwMode="auto">
            <a:xfrm>
              <a:off x="1193801" y="3774282"/>
              <a:ext cx="7965322" cy="339194"/>
            </a:xfrm>
            <a:prstGeom prst="rect">
              <a:avLst/>
            </a:prstGeom>
            <a:noFill/>
            <a:ln w="9525">
              <a:noFill/>
              <a:miter lim="800000"/>
              <a:headEnd/>
              <a:tailEnd/>
            </a:ln>
          </p:spPr>
          <p:txBody>
            <a:bodyPr wrap="none" lIns="92075" tIns="46037" rIns="92075" bIns="46037">
              <a:spAutoFit/>
            </a:bodyPr>
            <a:lstStyle/>
            <a:p>
              <a:pPr algn="l"/>
              <a:r>
                <a:rPr lang="en-US" sz="1600" b="1" dirty="0">
                  <a:solidFill>
                    <a:srgbClr val="C95F5F"/>
                  </a:solidFill>
                </a:rPr>
                <a:t>&lt;input </a:t>
              </a:r>
              <a:r>
                <a:rPr lang="en-US" sz="1600" b="1" dirty="0" smtClean="0">
                  <a:solidFill>
                    <a:srgbClr val="336699"/>
                  </a:solidFill>
                </a:rPr>
                <a:t>type="button" value="push me"</a:t>
              </a:r>
              <a:r>
                <a:rPr lang="en-US" sz="1600" dirty="0" smtClean="0"/>
                <a:t> </a:t>
              </a:r>
              <a:r>
                <a:rPr lang="en-US" sz="1600" b="1" dirty="0" err="1" smtClean="0">
                  <a:solidFill>
                    <a:srgbClr val="3A9275"/>
                  </a:solidFill>
                </a:rPr>
                <a:t>onclick</a:t>
              </a:r>
              <a:r>
                <a:rPr lang="en-US" sz="1600" b="1" dirty="0" smtClean="0">
                  <a:solidFill>
                    <a:srgbClr val="3A9275"/>
                  </a:solidFill>
                </a:rPr>
                <a:t>=</a:t>
              </a:r>
              <a:r>
                <a:rPr lang="en-US" sz="1600" b="1" dirty="0" smtClean="0">
                  <a:solidFill>
                    <a:srgbClr val="DE9400"/>
                  </a:solidFill>
                </a:rPr>
                <a:t>"alert('you </a:t>
              </a:r>
              <a:r>
                <a:rPr lang="en-US" sz="1600" b="1" dirty="0">
                  <a:solidFill>
                    <a:srgbClr val="DE9400"/>
                  </a:solidFill>
                </a:rPr>
                <a:t>click the </a:t>
              </a:r>
              <a:r>
                <a:rPr lang="en-US" sz="1600" b="1" dirty="0" smtClean="0">
                  <a:solidFill>
                    <a:srgbClr val="DE9400"/>
                  </a:solidFill>
                </a:rPr>
                <a:t>button');"</a:t>
              </a:r>
              <a:r>
                <a:rPr lang="en-US" sz="1600" b="1" dirty="0" smtClean="0">
                  <a:solidFill>
                    <a:srgbClr val="C95F5F"/>
                  </a:solidFill>
                </a:rPr>
                <a:t>/&gt;</a:t>
              </a:r>
              <a:endParaRPr lang="en-US" sz="1600" b="1" dirty="0">
                <a:solidFill>
                  <a:srgbClr val="C95F5F"/>
                </a:solidFill>
              </a:endParaRPr>
            </a:p>
          </p:txBody>
        </p:sp>
        <p:sp>
          <p:nvSpPr>
            <p:cNvPr id="43" name="Line 48"/>
            <p:cNvSpPr>
              <a:spLocks noChangeShapeType="1"/>
            </p:cNvSpPr>
            <p:nvPr/>
          </p:nvSpPr>
          <p:spPr bwMode="auto">
            <a:xfrm flipV="1">
              <a:off x="1325564" y="3750469"/>
              <a:ext cx="560387" cy="0"/>
            </a:xfrm>
            <a:prstGeom prst="line">
              <a:avLst/>
            </a:prstGeom>
            <a:noFill/>
            <a:ln w="76200">
              <a:solidFill>
                <a:srgbClr val="808080"/>
              </a:solidFill>
              <a:round/>
              <a:headEnd type="none" w="sm" len="sm"/>
              <a:tailEnd type="none" w="sm" len="sm"/>
            </a:ln>
          </p:spPr>
          <p:txBody>
            <a:bodyPr/>
            <a:lstStyle/>
            <a:p>
              <a:endParaRPr lang="fr-FR"/>
            </a:p>
          </p:txBody>
        </p:sp>
        <p:sp>
          <p:nvSpPr>
            <p:cNvPr id="44" name="Line 49"/>
            <p:cNvSpPr>
              <a:spLocks noChangeShapeType="1"/>
            </p:cNvSpPr>
            <p:nvPr/>
          </p:nvSpPr>
          <p:spPr bwMode="auto">
            <a:xfrm flipV="1">
              <a:off x="1670050" y="3464720"/>
              <a:ext cx="0" cy="276489"/>
            </a:xfrm>
            <a:prstGeom prst="line">
              <a:avLst/>
            </a:prstGeom>
            <a:noFill/>
            <a:ln w="25400">
              <a:solidFill>
                <a:srgbClr val="808080"/>
              </a:solidFill>
              <a:round/>
              <a:headEnd type="none" w="sm" len="sm"/>
              <a:tailEnd type="none" w="sm" len="sm"/>
            </a:ln>
          </p:spPr>
          <p:txBody>
            <a:bodyPr/>
            <a:lstStyle/>
            <a:p>
              <a:endParaRPr lang="fr-FR"/>
            </a:p>
          </p:txBody>
        </p:sp>
        <p:sp>
          <p:nvSpPr>
            <p:cNvPr id="45" name="Rectangle 50"/>
            <p:cNvSpPr>
              <a:spLocks noChangeArrowheads="1"/>
            </p:cNvSpPr>
            <p:nvPr/>
          </p:nvSpPr>
          <p:spPr bwMode="auto">
            <a:xfrm>
              <a:off x="1154114" y="3085042"/>
              <a:ext cx="865622" cy="369972"/>
            </a:xfrm>
            <a:prstGeom prst="rect">
              <a:avLst/>
            </a:prstGeom>
            <a:noFill/>
            <a:ln w="9525">
              <a:noFill/>
              <a:miter lim="800000"/>
              <a:headEnd/>
              <a:tailEnd/>
            </a:ln>
          </p:spPr>
          <p:txBody>
            <a:bodyPr wrap="none" lIns="92075" tIns="46037" rIns="92075" bIns="46037">
              <a:spAutoFit/>
            </a:bodyPr>
            <a:lstStyle/>
            <a:p>
              <a:r>
                <a:rPr lang="en-US" b="1">
                  <a:solidFill>
                    <a:srgbClr val="C95F5F"/>
                  </a:solidFill>
                </a:rPr>
                <a:t>object</a:t>
              </a:r>
            </a:p>
          </p:txBody>
        </p:sp>
        <p:sp>
          <p:nvSpPr>
            <p:cNvPr id="46" name="Line 51"/>
            <p:cNvSpPr>
              <a:spLocks noChangeShapeType="1"/>
            </p:cNvSpPr>
            <p:nvPr/>
          </p:nvSpPr>
          <p:spPr bwMode="auto">
            <a:xfrm>
              <a:off x="1958976" y="4110303"/>
              <a:ext cx="3095625" cy="0"/>
            </a:xfrm>
            <a:prstGeom prst="line">
              <a:avLst/>
            </a:prstGeom>
            <a:noFill/>
            <a:ln w="76200">
              <a:solidFill>
                <a:srgbClr val="808080"/>
              </a:solidFill>
              <a:round/>
              <a:headEnd type="none" w="sm" len="sm"/>
              <a:tailEnd type="none" w="sm" len="sm"/>
            </a:ln>
          </p:spPr>
          <p:txBody>
            <a:bodyPr/>
            <a:lstStyle/>
            <a:p>
              <a:endParaRPr lang="fr-FR"/>
            </a:p>
          </p:txBody>
        </p:sp>
        <p:sp>
          <p:nvSpPr>
            <p:cNvPr id="47" name="Line 52"/>
            <p:cNvSpPr>
              <a:spLocks noChangeShapeType="1"/>
            </p:cNvSpPr>
            <p:nvPr/>
          </p:nvSpPr>
          <p:spPr bwMode="auto">
            <a:xfrm flipV="1">
              <a:off x="3249613" y="4110303"/>
              <a:ext cx="0" cy="264583"/>
            </a:xfrm>
            <a:prstGeom prst="line">
              <a:avLst/>
            </a:prstGeom>
            <a:noFill/>
            <a:ln w="25400">
              <a:solidFill>
                <a:srgbClr val="808080"/>
              </a:solidFill>
              <a:round/>
              <a:headEnd type="none" w="sm" len="sm"/>
              <a:tailEnd type="none" w="sm" len="sm"/>
            </a:ln>
          </p:spPr>
          <p:txBody>
            <a:bodyPr/>
            <a:lstStyle/>
            <a:p>
              <a:endParaRPr lang="fr-FR"/>
            </a:p>
          </p:txBody>
        </p:sp>
        <p:sp>
          <p:nvSpPr>
            <p:cNvPr id="48" name="Rectangle 53"/>
            <p:cNvSpPr>
              <a:spLocks noChangeArrowheads="1"/>
            </p:cNvSpPr>
            <p:nvPr/>
          </p:nvSpPr>
          <p:spPr bwMode="auto">
            <a:xfrm>
              <a:off x="2328864" y="4290219"/>
              <a:ext cx="1793875" cy="381000"/>
            </a:xfrm>
            <a:prstGeom prst="rect">
              <a:avLst/>
            </a:prstGeom>
            <a:noFill/>
            <a:ln w="9525">
              <a:noFill/>
              <a:miter lim="800000"/>
              <a:headEnd/>
              <a:tailEnd/>
            </a:ln>
          </p:spPr>
          <p:txBody>
            <a:bodyPr lIns="92075" tIns="46037" rIns="92075" bIns="46037">
              <a:spAutoFit/>
            </a:bodyPr>
            <a:lstStyle/>
            <a:p>
              <a:r>
                <a:rPr lang="en-US" b="1">
                  <a:solidFill>
                    <a:srgbClr val="336699"/>
                  </a:solidFill>
                </a:rPr>
                <a:t>Arguments</a:t>
              </a:r>
            </a:p>
          </p:txBody>
        </p:sp>
        <p:sp>
          <p:nvSpPr>
            <p:cNvPr id="49" name="Line 54"/>
            <p:cNvSpPr>
              <a:spLocks noChangeShapeType="1"/>
            </p:cNvSpPr>
            <p:nvPr/>
          </p:nvSpPr>
          <p:spPr bwMode="auto">
            <a:xfrm>
              <a:off x="5127625" y="3750469"/>
              <a:ext cx="719138" cy="0"/>
            </a:xfrm>
            <a:prstGeom prst="line">
              <a:avLst/>
            </a:prstGeom>
            <a:noFill/>
            <a:ln w="76200">
              <a:solidFill>
                <a:srgbClr val="808080"/>
              </a:solidFill>
              <a:round/>
              <a:headEnd type="none" w="sm" len="sm"/>
              <a:tailEnd type="none" w="sm" len="sm"/>
            </a:ln>
          </p:spPr>
          <p:txBody>
            <a:bodyPr/>
            <a:lstStyle/>
            <a:p>
              <a:endParaRPr lang="fr-FR"/>
            </a:p>
          </p:txBody>
        </p:sp>
        <p:sp>
          <p:nvSpPr>
            <p:cNvPr id="50" name="Line 55"/>
            <p:cNvSpPr>
              <a:spLocks noChangeShapeType="1"/>
            </p:cNvSpPr>
            <p:nvPr/>
          </p:nvSpPr>
          <p:spPr bwMode="auto">
            <a:xfrm flipV="1">
              <a:off x="5559425" y="3459428"/>
              <a:ext cx="0" cy="276489"/>
            </a:xfrm>
            <a:prstGeom prst="line">
              <a:avLst/>
            </a:prstGeom>
            <a:noFill/>
            <a:ln w="25400">
              <a:solidFill>
                <a:srgbClr val="808080"/>
              </a:solidFill>
              <a:round/>
              <a:headEnd type="none" w="sm" len="sm"/>
              <a:tailEnd type="none" w="sm" len="sm"/>
            </a:ln>
          </p:spPr>
          <p:txBody>
            <a:bodyPr/>
            <a:lstStyle/>
            <a:p>
              <a:endParaRPr lang="fr-FR"/>
            </a:p>
          </p:txBody>
        </p:sp>
        <p:sp>
          <p:nvSpPr>
            <p:cNvPr id="51" name="Rectangle 56"/>
            <p:cNvSpPr>
              <a:spLocks noChangeArrowheads="1"/>
            </p:cNvSpPr>
            <p:nvPr/>
          </p:nvSpPr>
          <p:spPr bwMode="auto">
            <a:xfrm>
              <a:off x="5003801" y="3075782"/>
              <a:ext cx="788677" cy="369972"/>
            </a:xfrm>
            <a:prstGeom prst="rect">
              <a:avLst/>
            </a:prstGeom>
            <a:noFill/>
            <a:ln w="9525">
              <a:noFill/>
              <a:miter lim="800000"/>
              <a:headEnd/>
              <a:tailEnd/>
            </a:ln>
          </p:spPr>
          <p:txBody>
            <a:bodyPr wrap="none" lIns="92075" tIns="46037" rIns="92075" bIns="46037">
              <a:spAutoFit/>
            </a:bodyPr>
            <a:lstStyle/>
            <a:p>
              <a:r>
                <a:rPr lang="en-US" b="1">
                  <a:solidFill>
                    <a:srgbClr val="3A9275"/>
                  </a:solidFill>
                </a:rPr>
                <a:t>event</a:t>
              </a:r>
            </a:p>
          </p:txBody>
        </p:sp>
        <p:sp>
          <p:nvSpPr>
            <p:cNvPr id="52" name="Line 57"/>
            <p:cNvSpPr>
              <a:spLocks noChangeShapeType="1"/>
            </p:cNvSpPr>
            <p:nvPr/>
          </p:nvSpPr>
          <p:spPr bwMode="auto">
            <a:xfrm>
              <a:off x="6062664" y="4110303"/>
              <a:ext cx="2592387" cy="0"/>
            </a:xfrm>
            <a:prstGeom prst="line">
              <a:avLst/>
            </a:prstGeom>
            <a:noFill/>
            <a:ln w="76200">
              <a:solidFill>
                <a:srgbClr val="808080"/>
              </a:solidFill>
              <a:round/>
              <a:headEnd type="none" w="sm" len="sm"/>
              <a:tailEnd type="none" w="sm" len="sm"/>
            </a:ln>
          </p:spPr>
          <p:txBody>
            <a:bodyPr/>
            <a:lstStyle/>
            <a:p>
              <a:endParaRPr lang="fr-FR"/>
            </a:p>
          </p:txBody>
        </p:sp>
        <p:sp>
          <p:nvSpPr>
            <p:cNvPr id="53" name="Line 58"/>
            <p:cNvSpPr>
              <a:spLocks noChangeShapeType="1"/>
            </p:cNvSpPr>
            <p:nvPr/>
          </p:nvSpPr>
          <p:spPr bwMode="auto">
            <a:xfrm flipV="1">
              <a:off x="7575550" y="4110303"/>
              <a:ext cx="0" cy="276489"/>
            </a:xfrm>
            <a:prstGeom prst="line">
              <a:avLst/>
            </a:prstGeom>
            <a:noFill/>
            <a:ln w="25400">
              <a:solidFill>
                <a:srgbClr val="808080"/>
              </a:solidFill>
              <a:round/>
              <a:headEnd type="none" w="sm" len="sm"/>
              <a:tailEnd type="none" w="sm" len="sm"/>
            </a:ln>
          </p:spPr>
          <p:txBody>
            <a:bodyPr/>
            <a:lstStyle/>
            <a:p>
              <a:endParaRPr lang="fr-FR"/>
            </a:p>
          </p:txBody>
        </p:sp>
        <p:sp>
          <p:nvSpPr>
            <p:cNvPr id="54" name="Rectangle 59"/>
            <p:cNvSpPr>
              <a:spLocks noChangeArrowheads="1"/>
            </p:cNvSpPr>
            <p:nvPr/>
          </p:nvSpPr>
          <p:spPr bwMode="auto">
            <a:xfrm>
              <a:off x="7072314" y="4290219"/>
              <a:ext cx="865622" cy="369972"/>
            </a:xfrm>
            <a:prstGeom prst="rect">
              <a:avLst/>
            </a:prstGeom>
            <a:noFill/>
            <a:ln w="9525">
              <a:noFill/>
              <a:miter lim="800000"/>
              <a:headEnd/>
              <a:tailEnd/>
            </a:ln>
          </p:spPr>
          <p:txBody>
            <a:bodyPr wrap="none" lIns="92075" tIns="46037" rIns="92075" bIns="46037">
              <a:spAutoFit/>
            </a:bodyPr>
            <a:lstStyle/>
            <a:p>
              <a:r>
                <a:rPr lang="en-US" b="1">
                  <a:solidFill>
                    <a:srgbClr val="DE9400"/>
                  </a:solidFill>
                </a:rPr>
                <a:t>action</a:t>
              </a:r>
            </a:p>
          </p:txBody>
        </p:sp>
        <p:sp>
          <p:nvSpPr>
            <p:cNvPr id="55" name="Text Box 60"/>
            <p:cNvSpPr txBox="1">
              <a:spLocks noChangeArrowheads="1"/>
            </p:cNvSpPr>
            <p:nvPr/>
          </p:nvSpPr>
          <p:spPr bwMode="auto">
            <a:xfrm>
              <a:off x="1187451" y="2738438"/>
              <a:ext cx="2189163" cy="523220"/>
            </a:xfrm>
            <a:prstGeom prst="rect">
              <a:avLst/>
            </a:prstGeom>
            <a:noFill/>
            <a:ln w="12700">
              <a:noFill/>
              <a:miter lim="800000"/>
              <a:headEnd/>
              <a:tailEnd/>
            </a:ln>
          </p:spPr>
          <p:txBody>
            <a:bodyPr>
              <a:spAutoFit/>
            </a:bodyPr>
            <a:lstStyle/>
            <a:p>
              <a:pPr algn="l"/>
              <a:r>
                <a:rPr lang="en-US" sz="1400" b="1" dirty="0">
                  <a:solidFill>
                    <a:schemeClr val="bg1">
                      <a:lumMod val="50000"/>
                    </a:schemeClr>
                  </a:solidFill>
                </a:rPr>
                <a:t>HTML tag</a:t>
              </a:r>
            </a:p>
            <a:p>
              <a:pPr algn="l"/>
              <a:r>
                <a:rPr lang="en-US" sz="1400" b="1" dirty="0">
                  <a:solidFill>
                    <a:schemeClr val="bg1">
                      <a:lumMod val="50000"/>
                    </a:schemeClr>
                  </a:solidFill>
                </a:rPr>
                <a:t>that possesses events</a:t>
              </a:r>
            </a:p>
          </p:txBody>
        </p:sp>
        <p:sp>
          <p:nvSpPr>
            <p:cNvPr id="56" name="Text Box 61"/>
            <p:cNvSpPr txBox="1">
              <a:spLocks noChangeArrowheads="1"/>
            </p:cNvSpPr>
            <p:nvPr/>
          </p:nvSpPr>
          <p:spPr bwMode="auto">
            <a:xfrm>
              <a:off x="2339975" y="4650053"/>
              <a:ext cx="2038350" cy="523220"/>
            </a:xfrm>
            <a:prstGeom prst="rect">
              <a:avLst/>
            </a:prstGeom>
            <a:noFill/>
            <a:ln w="12700">
              <a:noFill/>
              <a:miter lim="800000"/>
              <a:headEnd/>
              <a:tailEnd/>
            </a:ln>
          </p:spPr>
          <p:txBody>
            <a:bodyPr>
              <a:spAutoFit/>
            </a:bodyPr>
            <a:lstStyle/>
            <a:p>
              <a:pPr algn="l"/>
              <a:r>
                <a:rPr lang="en-US" sz="1400" b="1" dirty="0">
                  <a:solidFill>
                    <a:schemeClr val="bg1">
                      <a:lumMod val="50000"/>
                    </a:schemeClr>
                  </a:solidFill>
                </a:rPr>
                <a:t>Available arguments of the object</a:t>
              </a:r>
            </a:p>
          </p:txBody>
        </p:sp>
        <p:sp>
          <p:nvSpPr>
            <p:cNvPr id="57" name="Text Box 62"/>
            <p:cNvSpPr txBox="1">
              <a:spLocks noChangeArrowheads="1"/>
            </p:cNvSpPr>
            <p:nvPr/>
          </p:nvSpPr>
          <p:spPr bwMode="auto">
            <a:xfrm>
              <a:off x="4999038" y="2727855"/>
              <a:ext cx="1878012" cy="523220"/>
            </a:xfrm>
            <a:prstGeom prst="rect">
              <a:avLst/>
            </a:prstGeom>
            <a:noFill/>
            <a:ln w="12700">
              <a:noFill/>
              <a:miter lim="800000"/>
              <a:headEnd/>
              <a:tailEnd/>
            </a:ln>
          </p:spPr>
          <p:txBody>
            <a:bodyPr>
              <a:spAutoFit/>
            </a:bodyPr>
            <a:lstStyle/>
            <a:p>
              <a:pPr algn="l"/>
              <a:r>
                <a:rPr lang="en-US" sz="1400" b="1" dirty="0">
                  <a:solidFill>
                    <a:schemeClr val="bg1">
                      <a:lumMod val="50000"/>
                    </a:schemeClr>
                  </a:solidFill>
                </a:rPr>
                <a:t>Available event of the object</a:t>
              </a:r>
            </a:p>
          </p:txBody>
        </p:sp>
        <p:sp>
          <p:nvSpPr>
            <p:cNvPr id="58" name="Text Box 63"/>
            <p:cNvSpPr txBox="1">
              <a:spLocks noChangeArrowheads="1"/>
            </p:cNvSpPr>
            <p:nvPr/>
          </p:nvSpPr>
          <p:spPr bwMode="auto">
            <a:xfrm>
              <a:off x="7092951" y="4647407"/>
              <a:ext cx="1878013" cy="523220"/>
            </a:xfrm>
            <a:prstGeom prst="rect">
              <a:avLst/>
            </a:prstGeom>
            <a:noFill/>
            <a:ln w="12700">
              <a:noFill/>
              <a:miter lim="800000"/>
              <a:headEnd/>
              <a:tailEnd/>
            </a:ln>
          </p:spPr>
          <p:txBody>
            <a:bodyPr>
              <a:spAutoFit/>
            </a:bodyPr>
            <a:lstStyle/>
            <a:p>
              <a:pPr algn="l"/>
              <a:r>
                <a:rPr lang="en-US" sz="1400" b="1" dirty="0">
                  <a:solidFill>
                    <a:schemeClr val="bg1">
                      <a:lumMod val="50000"/>
                    </a:schemeClr>
                  </a:solidFill>
                </a:rPr>
                <a:t>Action associated to the event</a:t>
              </a:r>
            </a:p>
          </p:txBody>
        </p:sp>
      </p:grpSp>
      <p:pic>
        <p:nvPicPr>
          <p:cNvPr id="24"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031194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Standard Event </a:t>
            </a:r>
            <a:r>
              <a:rPr lang="fr-FR" dirty="0" err="1" smtClean="0"/>
              <a:t>Attributes</a:t>
            </a:r>
            <a:endParaRPr lang="fr-FR" dirty="0"/>
          </a:p>
        </p:txBody>
      </p:sp>
      <p:sp>
        <p:nvSpPr>
          <p:cNvPr id="3" name="Espace réservé du contenu 2"/>
          <p:cNvSpPr>
            <a:spLocks noGrp="1"/>
          </p:cNvSpPr>
          <p:nvPr>
            <p:ph idx="1"/>
          </p:nvPr>
        </p:nvSpPr>
        <p:spPr/>
        <p:txBody>
          <a:bodyPr/>
          <a:lstStyle/>
          <a:p>
            <a:pPr eaLnBrk="1" hangingPunct="1">
              <a:lnSpc>
                <a:spcPct val="90000"/>
              </a:lnSpc>
            </a:pPr>
            <a:r>
              <a:rPr lang="en-US" dirty="0" smtClean="0">
                <a:ea typeface="ＭＳ Ｐゴシック" pitchFamily="1" charset="-128"/>
              </a:rPr>
              <a:t>Attach an event on client click</a:t>
            </a:r>
          </a:p>
          <a:p>
            <a:pPr lvl="1" eaLnBrk="1" hangingPunct="1">
              <a:lnSpc>
                <a:spcPct val="90000"/>
              </a:lnSpc>
            </a:pPr>
            <a:r>
              <a:rPr lang="en-US" dirty="0" smtClean="0">
                <a:ea typeface="ＭＳ Ｐゴシック" pitchFamily="1" charset="-128"/>
              </a:rPr>
              <a:t>New way to do it: Good practice!</a:t>
            </a:r>
            <a:endParaRPr lang="fr-FR" dirty="0"/>
          </a:p>
        </p:txBody>
      </p:sp>
      <p:sp>
        <p:nvSpPr>
          <p:cNvPr id="4" name="Espace réservé du contenu 3"/>
          <p:cNvSpPr>
            <a:spLocks noGrp="1"/>
          </p:cNvSpPr>
          <p:nvPr>
            <p:ph sz="quarter" idx="13"/>
          </p:nvPr>
        </p:nvSpPr>
        <p:spPr/>
        <p:txBody>
          <a:bodyPr/>
          <a:lstStyle/>
          <a:p>
            <a:r>
              <a:rPr lang="fr-FR" dirty="0"/>
              <a:t>Events</a:t>
            </a:r>
          </a:p>
        </p:txBody>
      </p:sp>
      <p:pic>
        <p:nvPicPr>
          <p:cNvPr id="24"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25" name="Rectangle à coins arrondis 4"/>
          <p:cNvSpPr/>
          <p:nvPr/>
        </p:nvSpPr>
        <p:spPr>
          <a:xfrm>
            <a:off x="179388" y="3289548"/>
            <a:ext cx="8785225" cy="18002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lvl="0" indent="-342900" eaLnBrk="1" hangingPunct="1">
              <a:spcBef>
                <a:spcPts val="600"/>
              </a:spcBef>
            </a:pPr>
            <a:r>
              <a:rPr lang="fr-FR" b="1" dirty="0" smtClean="0">
                <a:solidFill>
                  <a:srgbClr val="0070C0"/>
                </a:solidFill>
                <a:latin typeface="Courier New" pitchFamily="-106" charset="0"/>
                <a:ea typeface="ＭＳ Ｐゴシック" pitchFamily="-106" charset="-128"/>
                <a:cs typeface="Courier New" pitchFamily="-106" charset="0"/>
              </a:rPr>
              <a:t>var </a:t>
            </a:r>
            <a:r>
              <a:rPr lang="fr-FR" b="1" dirty="0" err="1" smtClean="0">
                <a:solidFill>
                  <a:schemeClr val="tx1"/>
                </a:solidFill>
                <a:latin typeface="Courier New" pitchFamily="-106" charset="0"/>
                <a:ea typeface="ＭＳ Ｐゴシック" pitchFamily="-106" charset="-128"/>
                <a:cs typeface="Courier New" pitchFamily="-106" charset="0"/>
              </a:rPr>
              <a:t>button</a:t>
            </a:r>
            <a:r>
              <a:rPr lang="fr-FR" b="1" dirty="0" smtClean="0">
                <a:solidFill>
                  <a:schemeClr val="tx1"/>
                </a:solidFill>
                <a:latin typeface="Courier New" pitchFamily="-106" charset="0"/>
                <a:ea typeface="ＭＳ Ｐゴシック" pitchFamily="-106" charset="-128"/>
                <a:cs typeface="Courier New" pitchFamily="-106" charset="0"/>
              </a:rPr>
              <a:t> = </a:t>
            </a:r>
            <a:r>
              <a:rPr lang="fr-FR" b="1" dirty="0" err="1" smtClean="0">
                <a:solidFill>
                  <a:schemeClr val="tx1"/>
                </a:solidFill>
                <a:latin typeface="Courier New" pitchFamily="-106" charset="0"/>
                <a:ea typeface="ＭＳ Ｐゴシック" pitchFamily="-106" charset="-128"/>
                <a:cs typeface="Courier New" pitchFamily="-106" charset="0"/>
              </a:rPr>
              <a:t>document.querySelector</a:t>
            </a:r>
            <a:r>
              <a:rPr lang="fr-FR" b="1" dirty="0" smtClean="0">
                <a:solidFill>
                  <a:schemeClr val="tx1"/>
                </a:solidFill>
                <a:latin typeface="Courier New" pitchFamily="-106" charset="0"/>
                <a:ea typeface="ＭＳ Ｐゴシック" pitchFamily="-106" charset="-128"/>
                <a:cs typeface="Courier New" pitchFamily="-106" charset="0"/>
              </a:rPr>
              <a:t>(</a:t>
            </a:r>
            <a:r>
              <a:rPr lang="fr-FR" b="1" dirty="0" smtClean="0">
                <a:solidFill>
                  <a:srgbClr val="0070C0"/>
                </a:solidFill>
                <a:latin typeface="Courier New" pitchFamily="-106" charset="0"/>
                <a:ea typeface="ＭＳ Ｐゴシック" pitchFamily="-106" charset="-128"/>
                <a:cs typeface="Courier New" pitchFamily="-106" charset="0"/>
              </a:rPr>
              <a:t>"#</a:t>
            </a:r>
            <a:r>
              <a:rPr lang="fr-FR" b="1" dirty="0" err="1" smtClean="0">
                <a:solidFill>
                  <a:srgbClr val="0070C0"/>
                </a:solidFill>
                <a:latin typeface="Courier New" pitchFamily="-106" charset="0"/>
                <a:ea typeface="ＭＳ Ｐゴシック" pitchFamily="-106" charset="-128"/>
                <a:cs typeface="Courier New" pitchFamily="-106" charset="0"/>
              </a:rPr>
              <a:t>myButton</a:t>
            </a:r>
            <a:r>
              <a:rPr lang="fr-FR" b="1" dirty="0" smtClean="0">
                <a:solidFill>
                  <a:srgbClr val="0070C0"/>
                </a:solidFill>
                <a:latin typeface="Courier New" pitchFamily="-106" charset="0"/>
                <a:ea typeface="ＭＳ Ｐゴシック" pitchFamily="-106" charset="-128"/>
                <a:cs typeface="Courier New" pitchFamily="-106" charset="0"/>
              </a:rPr>
              <a:t>"</a:t>
            </a:r>
            <a:r>
              <a:rPr lang="fr-FR" b="1" dirty="0" smtClean="0">
                <a:solidFill>
                  <a:srgbClr val="000000"/>
                </a:solidFill>
                <a:latin typeface="Courier New" pitchFamily="-106" charset="0"/>
                <a:ea typeface="ＭＳ Ｐゴシック" pitchFamily="-106" charset="-128"/>
                <a:cs typeface="Courier New" pitchFamily="-106" charset="0"/>
              </a:rPr>
              <a:t>);</a:t>
            </a:r>
            <a:endParaRPr lang="fr-FR" b="1" dirty="0">
              <a:solidFill>
                <a:srgbClr val="000000"/>
              </a:solidFill>
              <a:latin typeface="Courier New" pitchFamily="-106" charset="0"/>
              <a:ea typeface="ＭＳ Ｐゴシック" pitchFamily="-106" charset="-128"/>
              <a:cs typeface="Courier New" pitchFamily="-106" charset="0"/>
            </a:endParaRPr>
          </a:p>
          <a:p>
            <a:pPr marL="342900" lvl="0" indent="-342900" eaLnBrk="1" hangingPunct="1">
              <a:spcBef>
                <a:spcPts val="600"/>
              </a:spcBef>
            </a:pPr>
            <a:r>
              <a:rPr lang="fr-FR" b="1" dirty="0" err="1" smtClean="0">
                <a:solidFill>
                  <a:srgbClr val="000000"/>
                </a:solidFill>
                <a:latin typeface="Courier New" pitchFamily="-106" charset="0"/>
                <a:ea typeface="ＭＳ Ｐゴシック" pitchFamily="-106" charset="-128"/>
                <a:cs typeface="Courier New" pitchFamily="-106" charset="0"/>
              </a:rPr>
              <a:t>button.addEventListener</a:t>
            </a:r>
            <a:r>
              <a:rPr lang="fr-FR" b="1" dirty="0" smtClean="0">
                <a:solidFill>
                  <a:srgbClr val="000000"/>
                </a:solidFill>
                <a:latin typeface="Courier New" pitchFamily="-106" charset="0"/>
                <a:ea typeface="ＭＳ Ｐゴシック" pitchFamily="-106" charset="-128"/>
                <a:cs typeface="Courier New" pitchFamily="-106" charset="0"/>
              </a:rPr>
              <a:t>(</a:t>
            </a:r>
            <a:r>
              <a:rPr lang="fr-FR" b="1" dirty="0" smtClean="0">
                <a:solidFill>
                  <a:srgbClr val="008000"/>
                </a:solidFill>
                <a:latin typeface="Courier New" pitchFamily="-106" charset="0"/>
                <a:ea typeface="ＭＳ Ｐゴシック" pitchFamily="-106" charset="-128"/>
                <a:cs typeface="Courier New" pitchFamily="-106" charset="0"/>
              </a:rPr>
              <a:t>"</a:t>
            </a:r>
            <a:r>
              <a:rPr lang="fr-FR" b="1" dirty="0" err="1" smtClean="0">
                <a:solidFill>
                  <a:srgbClr val="008000"/>
                </a:solidFill>
                <a:latin typeface="Courier New" pitchFamily="-106" charset="0"/>
                <a:ea typeface="ＭＳ Ｐゴシック" pitchFamily="-106" charset="-128"/>
                <a:cs typeface="Courier New" pitchFamily="-106" charset="0"/>
              </a:rPr>
              <a:t>onclick</a:t>
            </a:r>
            <a:r>
              <a:rPr lang="fr-FR" b="1" dirty="0" smtClean="0">
                <a:solidFill>
                  <a:srgbClr val="008000"/>
                </a:solidFill>
                <a:latin typeface="Courier New" pitchFamily="-106" charset="0"/>
                <a:ea typeface="ＭＳ Ｐゴシック" pitchFamily="-106" charset="-128"/>
                <a:cs typeface="Courier New" pitchFamily="-106" charset="0"/>
              </a:rPr>
              <a:t>"</a:t>
            </a:r>
            <a:r>
              <a:rPr lang="fr-FR" b="1" dirty="0" smtClean="0">
                <a:solidFill>
                  <a:srgbClr val="000000"/>
                </a:solidFill>
                <a:latin typeface="Courier New" pitchFamily="-106" charset="0"/>
                <a:ea typeface="ＭＳ Ｐゴシック" pitchFamily="-106" charset="-128"/>
                <a:cs typeface="Courier New" pitchFamily="-106" charset="0"/>
              </a:rPr>
              <a:t>,</a:t>
            </a:r>
            <a:r>
              <a:rPr lang="fr-FR" b="1" dirty="0" smtClean="0">
                <a:solidFill>
                  <a:srgbClr val="0070C0"/>
                </a:solidFill>
                <a:latin typeface="Courier New" pitchFamily="-106" charset="0"/>
                <a:ea typeface="ＭＳ Ｐゴシック" pitchFamily="-106" charset="-128"/>
                <a:cs typeface="Courier New" pitchFamily="-106" charset="0"/>
              </a:rPr>
              <a:t> </a:t>
            </a:r>
            <a:r>
              <a:rPr lang="fr-FR" b="1" dirty="0" err="1" smtClean="0">
                <a:solidFill>
                  <a:srgbClr val="0070C0"/>
                </a:solidFill>
                <a:latin typeface="Courier New" pitchFamily="-106" charset="0"/>
                <a:ea typeface="ＭＳ Ｐゴシック" pitchFamily="-106" charset="-128"/>
                <a:cs typeface="Courier New" pitchFamily="-106" charset="0"/>
              </a:rPr>
              <a:t>function</a:t>
            </a:r>
            <a:r>
              <a:rPr lang="fr-FR" b="1" dirty="0" smtClean="0">
                <a:solidFill>
                  <a:srgbClr val="000000"/>
                </a:solidFill>
                <a:latin typeface="Courier New" pitchFamily="-106" charset="0"/>
                <a:ea typeface="ＭＳ Ｐゴシック" pitchFamily="-106" charset="-128"/>
                <a:cs typeface="Courier New" pitchFamily="-106" charset="0"/>
              </a:rPr>
              <a:t>() {</a:t>
            </a:r>
          </a:p>
          <a:p>
            <a:pPr marL="800100" lvl="1" indent="-342900" eaLnBrk="1" hangingPunct="1">
              <a:spcBef>
                <a:spcPts val="600"/>
              </a:spcBef>
            </a:pPr>
            <a:r>
              <a:rPr lang="fr-FR" b="1" dirty="0" err="1" smtClean="0">
                <a:solidFill>
                  <a:srgbClr val="000000"/>
                </a:solidFill>
                <a:latin typeface="Courier New" pitchFamily="-106" charset="0"/>
                <a:ea typeface="ＭＳ Ｐゴシック" pitchFamily="-106" charset="-128"/>
                <a:cs typeface="Courier New" pitchFamily="-106" charset="0"/>
              </a:rPr>
              <a:t>alert</a:t>
            </a:r>
            <a:r>
              <a:rPr lang="fr-FR" b="1" dirty="0" smtClean="0">
                <a:solidFill>
                  <a:srgbClr val="000000"/>
                </a:solidFill>
                <a:latin typeface="Courier New" pitchFamily="-106" charset="0"/>
                <a:ea typeface="ＭＳ Ｐゴシック" pitchFamily="-106" charset="-128"/>
                <a:cs typeface="Courier New" pitchFamily="-106" charset="0"/>
              </a:rPr>
              <a:t>(</a:t>
            </a:r>
            <a:r>
              <a:rPr lang="fr-FR" b="1" dirty="0" smtClean="0">
                <a:solidFill>
                  <a:srgbClr val="008000"/>
                </a:solidFill>
                <a:latin typeface="Courier New" pitchFamily="-106" charset="0"/>
                <a:ea typeface="ＭＳ Ｐゴシック" pitchFamily="-106" charset="-128"/>
                <a:cs typeface="Courier New" pitchFamily="-106" charset="0"/>
              </a:rPr>
              <a:t>"You </a:t>
            </a:r>
            <a:r>
              <a:rPr lang="fr-FR" b="1" dirty="0" err="1" smtClean="0">
                <a:solidFill>
                  <a:srgbClr val="008000"/>
                </a:solidFill>
                <a:latin typeface="Courier New" pitchFamily="-106" charset="0"/>
                <a:ea typeface="ＭＳ Ｐゴシック" pitchFamily="-106" charset="-128"/>
                <a:cs typeface="Courier New" pitchFamily="-106" charset="0"/>
              </a:rPr>
              <a:t>clicked</a:t>
            </a:r>
            <a:r>
              <a:rPr lang="fr-FR" b="1" dirty="0" smtClean="0">
                <a:solidFill>
                  <a:srgbClr val="008000"/>
                </a:solidFill>
                <a:latin typeface="Courier New" pitchFamily="-106" charset="0"/>
                <a:ea typeface="ＭＳ Ｐゴシック" pitchFamily="-106" charset="-128"/>
                <a:cs typeface="Courier New" pitchFamily="-106" charset="0"/>
              </a:rPr>
              <a:t> the </a:t>
            </a:r>
            <a:r>
              <a:rPr lang="fr-FR" b="1" dirty="0" err="1" smtClean="0">
                <a:solidFill>
                  <a:srgbClr val="008000"/>
                </a:solidFill>
                <a:latin typeface="Courier New" pitchFamily="-106" charset="0"/>
                <a:ea typeface="ＭＳ Ｐゴシック" pitchFamily="-106" charset="-128"/>
                <a:cs typeface="Courier New" pitchFamily="-106" charset="0"/>
              </a:rPr>
              <a:t>button</a:t>
            </a:r>
            <a:r>
              <a:rPr lang="fr-FR" b="1" dirty="0" smtClean="0">
                <a:solidFill>
                  <a:srgbClr val="008000"/>
                </a:solidFill>
                <a:latin typeface="Courier New" pitchFamily="-106" charset="0"/>
                <a:ea typeface="ＭＳ Ｐゴシック" pitchFamily="-106" charset="-128"/>
                <a:cs typeface="Courier New" pitchFamily="-106" charset="0"/>
              </a:rPr>
              <a:t>!"</a:t>
            </a:r>
            <a:r>
              <a:rPr lang="fr-FR" b="1" dirty="0" smtClean="0">
                <a:solidFill>
                  <a:srgbClr val="000000"/>
                </a:solidFill>
                <a:latin typeface="Courier New" pitchFamily="-106" charset="0"/>
                <a:ea typeface="ＭＳ Ｐゴシック" pitchFamily="-106" charset="-128"/>
                <a:cs typeface="Courier New" pitchFamily="-106" charset="0"/>
              </a:rPr>
              <a:t>);</a:t>
            </a:r>
            <a:endParaRPr lang="fr-FR" b="1" dirty="0">
              <a:solidFill>
                <a:srgbClr val="000000"/>
              </a:solidFill>
              <a:latin typeface="Courier New" pitchFamily="-106" charset="0"/>
              <a:ea typeface="ＭＳ Ｐゴシック" pitchFamily="-106" charset="-128"/>
              <a:cs typeface="Courier New" pitchFamily="-106" charset="0"/>
            </a:endParaRPr>
          </a:p>
          <a:p>
            <a:pPr marL="342900" lvl="0" indent="-342900" eaLnBrk="1" hangingPunct="1">
              <a:spcBef>
                <a:spcPts val="600"/>
              </a:spcBef>
            </a:pPr>
            <a:r>
              <a:rPr lang="fr-FR" b="1" dirty="0" smtClean="0">
                <a:solidFill>
                  <a:srgbClr val="000000"/>
                </a:solidFill>
                <a:latin typeface="Courier New" pitchFamily="-106" charset="0"/>
                <a:ea typeface="ＭＳ Ｐゴシック" pitchFamily="-106" charset="-128"/>
                <a:cs typeface="Courier New" pitchFamily="-106" charset="0"/>
              </a:rPr>
              <a:t>});</a:t>
            </a:r>
          </a:p>
        </p:txBody>
      </p:sp>
      <p:sp>
        <p:nvSpPr>
          <p:cNvPr id="26" name="Rectangle à coins arrondis 4"/>
          <p:cNvSpPr/>
          <p:nvPr/>
        </p:nvSpPr>
        <p:spPr>
          <a:xfrm>
            <a:off x="179512" y="2353444"/>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lvl="0" indent="-342900" eaLnBrk="1" hangingPunct="1">
              <a:spcBef>
                <a:spcPts val="600"/>
              </a:spcBef>
            </a:pPr>
            <a:r>
              <a:rPr lang="fr-FR" b="1" dirty="0" smtClean="0">
                <a:solidFill>
                  <a:srgbClr val="0070C0"/>
                </a:solidFill>
                <a:latin typeface="Courier New" pitchFamily="-106" charset="0"/>
                <a:ea typeface="ＭＳ Ｐゴシック" pitchFamily="-106" charset="-128"/>
                <a:cs typeface="Courier New" pitchFamily="-106" charset="0"/>
              </a:rPr>
              <a:t>&lt;input </a:t>
            </a:r>
            <a:r>
              <a:rPr lang="fr-FR" b="1" dirty="0" smtClean="0">
                <a:solidFill>
                  <a:srgbClr val="FF0000"/>
                </a:solidFill>
                <a:latin typeface="Courier New" pitchFamily="-106" charset="0"/>
                <a:ea typeface="ＭＳ Ｐゴシック" pitchFamily="-106" charset="-128"/>
                <a:cs typeface="Courier New" pitchFamily="-106" charset="0"/>
              </a:rPr>
              <a:t>type</a:t>
            </a:r>
            <a:r>
              <a:rPr lang="fr-FR" b="1" dirty="0" smtClean="0">
                <a:solidFill>
                  <a:srgbClr val="000000"/>
                </a:solidFill>
                <a:latin typeface="Courier New" pitchFamily="-106" charset="0"/>
                <a:ea typeface="ＭＳ Ｐゴシック" pitchFamily="-106" charset="-128"/>
                <a:cs typeface="Courier New" pitchFamily="-106" charset="0"/>
              </a:rPr>
              <a:t>=</a:t>
            </a:r>
            <a:r>
              <a:rPr lang="fr-FR" b="1" dirty="0" smtClean="0">
                <a:solidFill>
                  <a:srgbClr val="008000"/>
                </a:solidFill>
                <a:latin typeface="Courier New" pitchFamily="-106" charset="0"/>
                <a:ea typeface="ＭＳ Ｐゴシック" pitchFamily="-106" charset="-128"/>
                <a:cs typeface="Courier New" pitchFamily="-106" charset="0"/>
              </a:rPr>
              <a:t>"</a:t>
            </a:r>
            <a:r>
              <a:rPr lang="fr-FR" b="1" dirty="0" err="1" smtClean="0">
                <a:solidFill>
                  <a:srgbClr val="008000"/>
                </a:solidFill>
                <a:latin typeface="Courier New" pitchFamily="-106" charset="0"/>
                <a:ea typeface="ＭＳ Ｐゴシック" pitchFamily="-106" charset="-128"/>
                <a:cs typeface="Courier New" pitchFamily="-106" charset="0"/>
              </a:rPr>
              <a:t>button</a:t>
            </a:r>
            <a:r>
              <a:rPr lang="fr-FR" b="1" dirty="0" smtClean="0">
                <a:solidFill>
                  <a:srgbClr val="008000"/>
                </a:solidFill>
                <a:latin typeface="Courier New" pitchFamily="-106" charset="0"/>
                <a:ea typeface="ＭＳ Ｐゴシック" pitchFamily="-106" charset="-128"/>
                <a:cs typeface="Courier New" pitchFamily="-106" charset="0"/>
              </a:rPr>
              <a:t>"</a:t>
            </a:r>
            <a:r>
              <a:rPr lang="fr-FR" b="1" dirty="0" smtClean="0">
                <a:solidFill>
                  <a:srgbClr val="0070C0"/>
                </a:solidFill>
                <a:latin typeface="Courier New" pitchFamily="-106" charset="0"/>
                <a:ea typeface="ＭＳ Ｐゴシック" pitchFamily="-106" charset="-128"/>
                <a:cs typeface="Courier New" pitchFamily="-106" charset="0"/>
              </a:rPr>
              <a:t> </a:t>
            </a:r>
            <a:r>
              <a:rPr lang="fr-FR" b="1" dirty="0" smtClean="0">
                <a:solidFill>
                  <a:srgbClr val="FF0000"/>
                </a:solidFill>
                <a:latin typeface="Courier New" pitchFamily="-106" charset="0"/>
                <a:ea typeface="ＭＳ Ｐゴシック" pitchFamily="-106" charset="-128"/>
                <a:cs typeface="Courier New" pitchFamily="-106" charset="0"/>
              </a:rPr>
              <a:t>id</a:t>
            </a:r>
            <a:r>
              <a:rPr lang="fr-FR" b="1" dirty="0" smtClean="0">
                <a:solidFill>
                  <a:srgbClr val="000000"/>
                </a:solidFill>
                <a:latin typeface="Courier New" pitchFamily="-106" charset="0"/>
                <a:ea typeface="ＭＳ Ｐゴシック" pitchFamily="-106" charset="-128"/>
                <a:cs typeface="Courier New" pitchFamily="-106" charset="0"/>
              </a:rPr>
              <a:t>=</a:t>
            </a:r>
            <a:r>
              <a:rPr lang="fr-FR" b="1" dirty="0" smtClean="0">
                <a:solidFill>
                  <a:srgbClr val="008000"/>
                </a:solidFill>
                <a:latin typeface="Courier New" pitchFamily="-106" charset="0"/>
                <a:ea typeface="ＭＳ Ｐゴシック" pitchFamily="-106" charset="-128"/>
                <a:cs typeface="Courier New" pitchFamily="-106" charset="0"/>
              </a:rPr>
              <a:t>"</a:t>
            </a:r>
            <a:r>
              <a:rPr lang="fr-FR" b="1" dirty="0" err="1" smtClean="0">
                <a:solidFill>
                  <a:srgbClr val="008000"/>
                </a:solidFill>
                <a:latin typeface="Courier New" pitchFamily="-106" charset="0"/>
                <a:ea typeface="ＭＳ Ｐゴシック" pitchFamily="-106" charset="-128"/>
                <a:cs typeface="Courier New" pitchFamily="-106" charset="0"/>
              </a:rPr>
              <a:t>myButton</a:t>
            </a:r>
            <a:r>
              <a:rPr lang="fr-FR" b="1" dirty="0" smtClean="0">
                <a:solidFill>
                  <a:srgbClr val="008000"/>
                </a:solidFill>
                <a:latin typeface="Courier New" pitchFamily="-106" charset="0"/>
                <a:ea typeface="ＭＳ Ｐゴシック" pitchFamily="-106" charset="-128"/>
                <a:cs typeface="Courier New" pitchFamily="-106" charset="0"/>
              </a:rPr>
              <a:t>"</a:t>
            </a:r>
            <a:r>
              <a:rPr lang="fr-FR" b="1" dirty="0" smtClean="0">
                <a:solidFill>
                  <a:srgbClr val="0070C0"/>
                </a:solidFill>
                <a:latin typeface="Courier New" pitchFamily="-106" charset="0"/>
                <a:ea typeface="ＭＳ Ｐゴシック" pitchFamily="-106" charset="-128"/>
                <a:cs typeface="Courier New" pitchFamily="-106" charset="0"/>
              </a:rPr>
              <a:t> </a:t>
            </a:r>
            <a:r>
              <a:rPr lang="fr-FR" b="1" dirty="0" smtClean="0">
                <a:solidFill>
                  <a:srgbClr val="FF0000"/>
                </a:solidFill>
                <a:latin typeface="Courier New" pitchFamily="-106" charset="0"/>
                <a:ea typeface="ＭＳ Ｐゴシック" pitchFamily="-106" charset="-128"/>
                <a:cs typeface="Courier New" pitchFamily="-106" charset="0"/>
              </a:rPr>
              <a:t>value</a:t>
            </a:r>
            <a:r>
              <a:rPr lang="fr-FR" b="1" dirty="0" smtClean="0">
                <a:solidFill>
                  <a:schemeClr val="tx1"/>
                </a:solidFill>
                <a:latin typeface="Courier New" pitchFamily="-106" charset="0"/>
                <a:ea typeface="ＭＳ Ｐゴシック" pitchFamily="-106" charset="-128"/>
                <a:cs typeface="Courier New" pitchFamily="-106" charset="0"/>
              </a:rPr>
              <a:t>=</a:t>
            </a:r>
            <a:r>
              <a:rPr lang="fr-FR" b="1" dirty="0" smtClean="0">
                <a:solidFill>
                  <a:srgbClr val="008000"/>
                </a:solidFill>
                <a:latin typeface="Courier New" pitchFamily="-106" charset="0"/>
                <a:ea typeface="ＭＳ Ｐゴシック" pitchFamily="-106" charset="-128"/>
                <a:cs typeface="Courier New" pitchFamily="-106" charset="0"/>
              </a:rPr>
              <a:t>"Push me!"</a:t>
            </a:r>
            <a:r>
              <a:rPr lang="fr-FR" b="1" dirty="0" smtClean="0">
                <a:solidFill>
                  <a:srgbClr val="0070C0"/>
                </a:solidFill>
                <a:latin typeface="Courier New" pitchFamily="-106" charset="0"/>
                <a:ea typeface="ＭＳ Ｐゴシック" pitchFamily="-106" charset="-128"/>
                <a:cs typeface="Courier New" pitchFamily="-106" charset="0"/>
              </a:rPr>
              <a:t> /&gt;</a:t>
            </a:r>
            <a:endParaRPr lang="fr-FR" b="1" dirty="0" smtClean="0">
              <a:solidFill>
                <a:srgbClr val="262626"/>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13659390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Standard Event </a:t>
            </a:r>
            <a:r>
              <a:rPr lang="fr-FR" dirty="0" err="1"/>
              <a:t>Attributes</a:t>
            </a:r>
            <a:endParaRPr lang="fr-FR" dirty="0"/>
          </a:p>
        </p:txBody>
      </p:sp>
      <p:sp>
        <p:nvSpPr>
          <p:cNvPr id="4" name="Espace réservé du contenu 3"/>
          <p:cNvSpPr>
            <a:spLocks noGrp="1"/>
          </p:cNvSpPr>
          <p:nvPr>
            <p:ph sz="quarter" idx="13"/>
          </p:nvPr>
        </p:nvSpPr>
        <p:spPr/>
        <p:txBody>
          <a:bodyPr/>
          <a:lstStyle/>
          <a:p>
            <a:r>
              <a:rPr lang="fr-FR" dirty="0"/>
              <a:t>Events</a:t>
            </a:r>
          </a:p>
        </p:txBody>
      </p:sp>
      <p:graphicFrame>
        <p:nvGraphicFramePr>
          <p:cNvPr id="5" name="Espace réservé du contenu 4"/>
          <p:cNvGraphicFramePr>
            <a:graphicFrameLocks/>
          </p:cNvGraphicFramePr>
          <p:nvPr>
            <p:extLst>
              <p:ext uri="{D42A27DB-BD31-4B8C-83A1-F6EECF244321}">
                <p14:modId xmlns:p14="http://schemas.microsoft.com/office/powerpoint/2010/main" val="1198104745"/>
              </p:ext>
            </p:extLst>
          </p:nvPr>
        </p:nvGraphicFramePr>
        <p:xfrm>
          <a:off x="467544" y="1993404"/>
          <a:ext cx="8424936" cy="2966360"/>
        </p:xfrm>
        <a:graphic>
          <a:graphicData uri="http://schemas.openxmlformats.org/drawingml/2006/table">
            <a:tbl>
              <a:tblPr firstRow="1" bandRow="1">
                <a:tableStyleId>{5C22544A-7EE6-4342-B048-85BDC9FD1C3A}</a:tableStyleId>
              </a:tblPr>
              <a:tblGrid>
                <a:gridCol w="2304256"/>
                <a:gridCol w="6120680"/>
              </a:tblGrid>
              <a:tr h="370795">
                <a:tc>
                  <a:txBody>
                    <a:bodyPr/>
                    <a:lstStyle/>
                    <a:p>
                      <a:r>
                        <a:rPr lang="fr-FR" sz="1800" dirty="0" smtClean="0"/>
                        <a:t>Event</a:t>
                      </a:r>
                      <a:endParaRPr lang="fr-FR" sz="1800" dirty="0"/>
                    </a:p>
                  </a:txBody>
                  <a:tcPr marT="45714" marB="45714"/>
                </a:tc>
                <a:tc>
                  <a:txBody>
                    <a:bodyPr/>
                    <a:lstStyle/>
                    <a:p>
                      <a:r>
                        <a:rPr lang="fr-FR" sz="1800" dirty="0" smtClean="0"/>
                        <a:t>Description</a:t>
                      </a:r>
                      <a:endParaRPr lang="fr-FR" sz="1800" dirty="0"/>
                    </a:p>
                  </a:txBody>
                  <a:tcPr marT="45714" marB="45714"/>
                </a:tc>
              </a:tr>
              <a:tr h="370795">
                <a:tc>
                  <a:txBody>
                    <a:bodyPr/>
                    <a:lstStyle/>
                    <a:p>
                      <a:r>
                        <a:rPr lang="fr-FR" sz="1800" dirty="0" err="1" smtClean="0"/>
                        <a:t>DOMContentLoaded</a:t>
                      </a:r>
                      <a:endParaRPr lang="fr-FR" sz="1800" dirty="0"/>
                    </a:p>
                  </a:txBody>
                  <a:tcPr marT="45714" marB="45714"/>
                </a:tc>
                <a:tc>
                  <a:txBody>
                    <a:bodyPr/>
                    <a:lstStyle/>
                    <a:p>
                      <a:r>
                        <a:rPr lang="fr-FR" sz="1800" dirty="0" err="1" smtClean="0"/>
                        <a:t>Page’s</a:t>
                      </a:r>
                      <a:r>
                        <a:rPr lang="fr-FR" sz="1800" dirty="0" smtClean="0"/>
                        <a:t> DOM </a:t>
                      </a:r>
                      <a:r>
                        <a:rPr lang="fr-FR" sz="1800" dirty="0" err="1" smtClean="0"/>
                        <a:t>is</a:t>
                      </a:r>
                      <a:r>
                        <a:rPr lang="fr-FR" sz="1800" dirty="0" smtClean="0"/>
                        <a:t> </a:t>
                      </a:r>
                      <a:r>
                        <a:rPr lang="fr-FR" sz="1800" dirty="0" err="1" smtClean="0"/>
                        <a:t>built</a:t>
                      </a:r>
                      <a:r>
                        <a:rPr lang="fr-FR" sz="1800" dirty="0" smtClean="0"/>
                        <a:t> (CSS, JS &amp;</a:t>
                      </a:r>
                      <a:r>
                        <a:rPr lang="fr-FR" sz="1800" baseline="0" dirty="0" smtClean="0"/>
                        <a:t> Images </a:t>
                      </a:r>
                      <a:r>
                        <a:rPr lang="fr-FR" sz="1800" baseline="0" dirty="0" err="1" smtClean="0"/>
                        <a:t>aren’t</a:t>
                      </a:r>
                      <a:r>
                        <a:rPr lang="fr-FR" sz="1800" baseline="0" dirty="0" smtClean="0"/>
                        <a:t> </a:t>
                      </a:r>
                      <a:r>
                        <a:rPr lang="fr-FR" sz="1800" baseline="0" dirty="0" err="1" smtClean="0"/>
                        <a:t>loaded</a:t>
                      </a:r>
                      <a:r>
                        <a:rPr lang="fr-FR" sz="1800" baseline="0" dirty="0" smtClean="0"/>
                        <a:t> </a:t>
                      </a:r>
                      <a:r>
                        <a:rPr lang="fr-FR" sz="1800" baseline="0" dirty="0" err="1" smtClean="0"/>
                        <a:t>yet</a:t>
                      </a:r>
                      <a:r>
                        <a:rPr lang="fr-FR" sz="1800" baseline="0" dirty="0" smtClean="0"/>
                        <a:t>)</a:t>
                      </a:r>
                      <a:endParaRPr lang="fr-FR" sz="1800" dirty="0"/>
                    </a:p>
                  </a:txBody>
                  <a:tcPr marT="45714" marB="45714"/>
                </a:tc>
              </a:tr>
              <a:tr h="370795">
                <a:tc>
                  <a:txBody>
                    <a:bodyPr/>
                    <a:lstStyle/>
                    <a:p>
                      <a:r>
                        <a:rPr lang="fr-FR" sz="1800" dirty="0" err="1" smtClean="0"/>
                        <a:t>load</a:t>
                      </a:r>
                      <a:endParaRPr lang="fr-FR" sz="1800" dirty="0"/>
                    </a:p>
                  </a:txBody>
                  <a:tcPr marT="45714" marB="45714"/>
                </a:tc>
                <a:tc>
                  <a:txBody>
                    <a:bodyPr/>
                    <a:lstStyle/>
                    <a:p>
                      <a:r>
                        <a:rPr lang="fr-FR" sz="1800" dirty="0" err="1" smtClean="0"/>
                        <a:t>Element</a:t>
                      </a:r>
                      <a:r>
                        <a:rPr lang="fr-FR" sz="1800" baseline="0" dirty="0" smtClean="0"/>
                        <a:t> </a:t>
                      </a:r>
                      <a:r>
                        <a:rPr lang="fr-FR" sz="1800" dirty="0" err="1" smtClean="0"/>
                        <a:t>is</a:t>
                      </a:r>
                      <a:r>
                        <a:rPr lang="fr-FR" sz="1800" dirty="0" smtClean="0"/>
                        <a:t> </a:t>
                      </a:r>
                      <a:r>
                        <a:rPr lang="fr-FR" sz="1800" dirty="0" err="1" smtClean="0"/>
                        <a:t>fully</a:t>
                      </a:r>
                      <a:r>
                        <a:rPr lang="fr-FR" sz="1800" dirty="0" smtClean="0"/>
                        <a:t> </a:t>
                      </a:r>
                      <a:r>
                        <a:rPr lang="fr-FR" sz="1800" dirty="0" err="1" smtClean="0"/>
                        <a:t>loaded</a:t>
                      </a:r>
                      <a:endParaRPr lang="fr-FR" sz="1800" dirty="0" smtClean="0"/>
                    </a:p>
                  </a:txBody>
                  <a:tcPr marT="45714" marB="45714"/>
                </a:tc>
              </a:tr>
              <a:tr h="370795">
                <a:tc>
                  <a:txBody>
                    <a:bodyPr/>
                    <a:lstStyle/>
                    <a:p>
                      <a:r>
                        <a:rPr lang="fr-FR" sz="1800" dirty="0" err="1" smtClean="0"/>
                        <a:t>unload</a:t>
                      </a:r>
                      <a:endParaRPr lang="fr-FR" sz="1800" dirty="0"/>
                    </a:p>
                  </a:txBody>
                  <a:tcPr marT="45714" marB="45714"/>
                </a:tc>
                <a:tc>
                  <a:txBody>
                    <a:bodyPr/>
                    <a:lstStyle/>
                    <a:p>
                      <a:r>
                        <a:rPr lang="fr-FR" sz="1800" dirty="0" smtClean="0"/>
                        <a:t>Browser </a:t>
                      </a:r>
                      <a:r>
                        <a:rPr lang="fr-FR" sz="1800" dirty="0" err="1" smtClean="0"/>
                        <a:t>leaves</a:t>
                      </a:r>
                      <a:r>
                        <a:rPr lang="fr-FR" sz="1800" baseline="0" dirty="0" smtClean="0"/>
                        <a:t> </a:t>
                      </a:r>
                      <a:r>
                        <a:rPr lang="fr-FR" sz="1800" baseline="0" dirty="0" err="1" smtClean="0"/>
                        <a:t>current</a:t>
                      </a:r>
                      <a:r>
                        <a:rPr lang="fr-FR" sz="1800" baseline="0" dirty="0" smtClean="0"/>
                        <a:t> page</a:t>
                      </a:r>
                      <a:endParaRPr lang="fr-FR" sz="1800" dirty="0"/>
                    </a:p>
                  </a:txBody>
                  <a:tcPr marT="45714" marB="45714"/>
                </a:tc>
              </a:tr>
              <a:tr h="370795">
                <a:tc>
                  <a:txBody>
                    <a:bodyPr/>
                    <a:lstStyle/>
                    <a:p>
                      <a:r>
                        <a:rPr lang="fr-FR" sz="1800" dirty="0" smtClean="0"/>
                        <a:t>click</a:t>
                      </a:r>
                      <a:endParaRPr lang="fr-FR" sz="1800" dirty="0"/>
                    </a:p>
                  </a:txBody>
                  <a:tcPr marT="45714" marB="45714"/>
                </a:tc>
                <a:tc>
                  <a:txBody>
                    <a:bodyPr/>
                    <a:lstStyle/>
                    <a:p>
                      <a:r>
                        <a:rPr lang="fr-FR" sz="1800" dirty="0" smtClean="0"/>
                        <a:t>User clicks</a:t>
                      </a:r>
                      <a:r>
                        <a:rPr lang="fr-FR" sz="1800" baseline="0" dirty="0" smtClean="0"/>
                        <a:t> on an </a:t>
                      </a:r>
                      <a:r>
                        <a:rPr lang="fr-FR" sz="1800" baseline="0" dirty="0" err="1" smtClean="0"/>
                        <a:t>element</a:t>
                      </a:r>
                      <a:endParaRPr lang="fr-FR" sz="1800" dirty="0"/>
                    </a:p>
                  </a:txBody>
                  <a:tcPr marT="45714" marB="45714"/>
                </a:tc>
              </a:tr>
              <a:tr h="370795">
                <a:tc>
                  <a:txBody>
                    <a:bodyPr/>
                    <a:lstStyle/>
                    <a:p>
                      <a:r>
                        <a:rPr lang="fr-FR" sz="1800" dirty="0" err="1" smtClean="0"/>
                        <a:t>dblclick</a:t>
                      </a:r>
                      <a:endParaRPr lang="fr-FR" sz="1800" dirty="0"/>
                    </a:p>
                  </a:txBody>
                  <a:tcPr marT="45714" marB="45714"/>
                </a:tc>
                <a:tc>
                  <a:txBody>
                    <a:bodyPr/>
                    <a:lstStyle/>
                    <a:p>
                      <a:r>
                        <a:rPr lang="fr-FR" sz="1800" dirty="0" smtClean="0"/>
                        <a:t>User double clicks on an </a:t>
                      </a:r>
                      <a:r>
                        <a:rPr lang="fr-FR" sz="1800" dirty="0" err="1" smtClean="0"/>
                        <a:t>element</a:t>
                      </a:r>
                      <a:endParaRPr lang="fr-FR" sz="1800" dirty="0"/>
                    </a:p>
                  </a:txBody>
                  <a:tcPr marT="45714" marB="45714"/>
                </a:tc>
              </a:tr>
              <a:tr h="370795">
                <a:tc>
                  <a:txBody>
                    <a:bodyPr/>
                    <a:lstStyle/>
                    <a:p>
                      <a:r>
                        <a:rPr lang="fr-FR" sz="1800" dirty="0" err="1" smtClean="0"/>
                        <a:t>mouseover</a:t>
                      </a:r>
                      <a:endParaRPr lang="fr-FR" sz="1800" dirty="0"/>
                    </a:p>
                  </a:txBody>
                  <a:tcPr marT="45714" marB="45714"/>
                </a:tc>
                <a:tc>
                  <a:txBody>
                    <a:bodyPr/>
                    <a:lstStyle/>
                    <a:p>
                      <a:r>
                        <a:rPr lang="fr-FR" sz="1800" dirty="0" smtClean="0"/>
                        <a:t>Mouse </a:t>
                      </a:r>
                      <a:r>
                        <a:rPr lang="fr-FR" sz="1800" dirty="0" err="1" smtClean="0"/>
                        <a:t>flies</a:t>
                      </a:r>
                      <a:r>
                        <a:rPr lang="fr-FR" sz="1800" baseline="0" dirty="0" smtClean="0"/>
                        <a:t> over an </a:t>
                      </a:r>
                      <a:r>
                        <a:rPr lang="fr-FR" sz="1800" baseline="0" dirty="0" err="1" smtClean="0"/>
                        <a:t>element</a:t>
                      </a:r>
                      <a:endParaRPr lang="fr-FR" sz="1800" dirty="0"/>
                    </a:p>
                  </a:txBody>
                  <a:tcPr marT="45714" marB="45714"/>
                </a:tc>
              </a:tr>
              <a:tr h="370795">
                <a:tc>
                  <a:txBody>
                    <a:bodyPr/>
                    <a:lstStyle/>
                    <a:p>
                      <a:r>
                        <a:rPr lang="fr-FR" sz="1800" dirty="0" err="1" smtClean="0"/>
                        <a:t>mouseout</a:t>
                      </a:r>
                      <a:endParaRPr lang="fr-FR" sz="1800" dirty="0"/>
                    </a:p>
                  </a:txBody>
                  <a:tcPr marT="45714" marB="45714"/>
                </a:tc>
                <a:tc>
                  <a:txBody>
                    <a:bodyPr/>
                    <a:lstStyle/>
                    <a:p>
                      <a:r>
                        <a:rPr lang="fr-FR" sz="1800" dirty="0" smtClean="0"/>
                        <a:t>Mouse </a:t>
                      </a:r>
                      <a:r>
                        <a:rPr lang="fr-FR" sz="1800" dirty="0" err="1" smtClean="0"/>
                        <a:t>leaves</a:t>
                      </a:r>
                      <a:r>
                        <a:rPr lang="fr-FR" sz="1800" baseline="0" dirty="0" smtClean="0"/>
                        <a:t> an </a:t>
                      </a:r>
                      <a:r>
                        <a:rPr lang="fr-FR" sz="1800" baseline="0" dirty="0" err="1" smtClean="0"/>
                        <a:t>element</a:t>
                      </a:r>
                      <a:endParaRPr lang="fr-FR" sz="1800" dirty="0"/>
                    </a:p>
                  </a:txBody>
                  <a:tcPr marT="45714" marB="45714"/>
                </a:tc>
              </a:tr>
            </a:tbl>
          </a:graphicData>
        </a:graphic>
      </p:graphicFrame>
      <p:pic>
        <p:nvPicPr>
          <p:cNvPr id="7"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Standard Event </a:t>
            </a:r>
            <a:r>
              <a:rPr lang="fr-FR" dirty="0" err="1"/>
              <a:t>Attributes</a:t>
            </a:r>
            <a:endParaRPr lang="fr-FR" dirty="0"/>
          </a:p>
        </p:txBody>
      </p:sp>
      <p:sp>
        <p:nvSpPr>
          <p:cNvPr id="4" name="Espace réservé du contenu 3"/>
          <p:cNvSpPr>
            <a:spLocks noGrp="1"/>
          </p:cNvSpPr>
          <p:nvPr>
            <p:ph sz="quarter" idx="13"/>
          </p:nvPr>
        </p:nvSpPr>
        <p:spPr/>
        <p:txBody>
          <a:bodyPr/>
          <a:lstStyle/>
          <a:p>
            <a:r>
              <a:rPr lang="fr-FR" dirty="0"/>
              <a:t>Events</a:t>
            </a:r>
          </a:p>
        </p:txBody>
      </p:sp>
      <p:graphicFrame>
        <p:nvGraphicFramePr>
          <p:cNvPr id="5" name="Espace réservé du contenu 4"/>
          <p:cNvGraphicFramePr>
            <a:graphicFrameLocks/>
          </p:cNvGraphicFramePr>
          <p:nvPr>
            <p:extLst>
              <p:ext uri="{D42A27DB-BD31-4B8C-83A1-F6EECF244321}">
                <p14:modId xmlns:p14="http://schemas.microsoft.com/office/powerpoint/2010/main" val="1620448157"/>
              </p:ext>
            </p:extLst>
          </p:nvPr>
        </p:nvGraphicFramePr>
        <p:xfrm>
          <a:off x="467544" y="1993404"/>
          <a:ext cx="8424936" cy="2224770"/>
        </p:xfrm>
        <a:graphic>
          <a:graphicData uri="http://schemas.openxmlformats.org/drawingml/2006/table">
            <a:tbl>
              <a:tblPr firstRow="1" bandRow="1">
                <a:tableStyleId>{5C22544A-7EE6-4342-B048-85BDC9FD1C3A}</a:tableStyleId>
              </a:tblPr>
              <a:tblGrid>
                <a:gridCol w="1856355"/>
                <a:gridCol w="6568581"/>
              </a:tblGrid>
              <a:tr h="370795">
                <a:tc>
                  <a:txBody>
                    <a:bodyPr/>
                    <a:lstStyle/>
                    <a:p>
                      <a:r>
                        <a:rPr lang="fr-FR" sz="1800" dirty="0" smtClean="0"/>
                        <a:t>Event</a:t>
                      </a:r>
                      <a:endParaRPr lang="fr-FR" sz="1800" dirty="0"/>
                    </a:p>
                  </a:txBody>
                  <a:tcPr marT="45714" marB="45714"/>
                </a:tc>
                <a:tc>
                  <a:txBody>
                    <a:bodyPr/>
                    <a:lstStyle/>
                    <a:p>
                      <a:r>
                        <a:rPr lang="fr-FR" sz="1800" dirty="0" smtClean="0"/>
                        <a:t>Description</a:t>
                      </a:r>
                      <a:endParaRPr lang="fr-FR" sz="1800" dirty="0"/>
                    </a:p>
                  </a:txBody>
                  <a:tcPr marT="45714" marB="45714"/>
                </a:tc>
              </a:tr>
              <a:tr h="370795">
                <a:tc>
                  <a:txBody>
                    <a:bodyPr/>
                    <a:lstStyle/>
                    <a:p>
                      <a:r>
                        <a:rPr lang="fr-FR" sz="1800" dirty="0" smtClean="0"/>
                        <a:t>focus</a:t>
                      </a:r>
                      <a:endParaRPr lang="fr-FR" sz="1800" dirty="0"/>
                    </a:p>
                  </a:txBody>
                  <a:tcPr marT="45714" marB="45714"/>
                </a:tc>
                <a:tc>
                  <a:txBody>
                    <a:bodyPr/>
                    <a:lstStyle/>
                    <a:p>
                      <a:r>
                        <a:rPr lang="fr-FR" sz="1800" dirty="0" smtClean="0"/>
                        <a:t>An</a:t>
                      </a:r>
                      <a:r>
                        <a:rPr lang="fr-FR" sz="1800" baseline="0" dirty="0" smtClean="0"/>
                        <a:t> input </a:t>
                      </a:r>
                      <a:r>
                        <a:rPr lang="fr-FR" sz="1800" baseline="0" dirty="0" err="1" smtClean="0"/>
                        <a:t>field</a:t>
                      </a:r>
                      <a:r>
                        <a:rPr lang="fr-FR" sz="1800" baseline="0" dirty="0" smtClean="0"/>
                        <a:t> </a:t>
                      </a:r>
                      <a:r>
                        <a:rPr lang="fr-FR" sz="1800" baseline="0" dirty="0" err="1" smtClean="0"/>
                        <a:t>gets</a:t>
                      </a:r>
                      <a:r>
                        <a:rPr lang="fr-FR" sz="1800" baseline="0" dirty="0" smtClean="0"/>
                        <a:t> focus</a:t>
                      </a:r>
                      <a:endParaRPr lang="fr-FR" sz="1800" dirty="0" smtClean="0"/>
                    </a:p>
                  </a:txBody>
                  <a:tcPr marT="45714" marB="45714"/>
                </a:tc>
              </a:tr>
              <a:tr h="370795">
                <a:tc>
                  <a:txBody>
                    <a:bodyPr/>
                    <a:lstStyle/>
                    <a:p>
                      <a:r>
                        <a:rPr lang="fr-FR" sz="1800" dirty="0" err="1" smtClean="0"/>
                        <a:t>blur</a:t>
                      </a:r>
                      <a:endParaRPr lang="fr-FR" sz="1800" dirty="0"/>
                    </a:p>
                  </a:txBody>
                  <a:tcPr marT="45714" marB="45714"/>
                </a:tc>
                <a:tc>
                  <a:txBody>
                    <a:bodyPr/>
                    <a:lstStyle/>
                    <a:p>
                      <a:r>
                        <a:rPr lang="fr-FR" sz="1800" dirty="0" smtClean="0"/>
                        <a:t>An input </a:t>
                      </a:r>
                      <a:r>
                        <a:rPr lang="fr-FR" sz="1800" dirty="0" err="1" smtClean="0"/>
                        <a:t>field</a:t>
                      </a:r>
                      <a:r>
                        <a:rPr lang="fr-FR" sz="1800" dirty="0" smtClean="0"/>
                        <a:t> </a:t>
                      </a:r>
                      <a:r>
                        <a:rPr lang="fr-FR" sz="1800" dirty="0" err="1" smtClean="0"/>
                        <a:t>loses</a:t>
                      </a:r>
                      <a:r>
                        <a:rPr lang="fr-FR" sz="1800" dirty="0" smtClean="0"/>
                        <a:t> focus</a:t>
                      </a:r>
                      <a:endParaRPr lang="fr-FR" sz="1800" dirty="0"/>
                    </a:p>
                  </a:txBody>
                  <a:tcPr marT="45714" marB="45714"/>
                </a:tc>
              </a:tr>
              <a:tr h="370795">
                <a:tc>
                  <a:txBody>
                    <a:bodyPr/>
                    <a:lstStyle/>
                    <a:p>
                      <a:r>
                        <a:rPr lang="fr-FR" sz="1800" dirty="0" smtClean="0"/>
                        <a:t>change</a:t>
                      </a:r>
                      <a:endParaRPr lang="fr-FR" sz="1800" dirty="0"/>
                    </a:p>
                  </a:txBody>
                  <a:tcPr marT="45714" marB="45714"/>
                </a:tc>
                <a:tc>
                  <a:txBody>
                    <a:bodyPr/>
                    <a:lstStyle/>
                    <a:p>
                      <a:r>
                        <a:rPr lang="fr-FR" sz="1800" dirty="0" smtClean="0"/>
                        <a:t>User modifies content of an input </a:t>
                      </a:r>
                      <a:r>
                        <a:rPr lang="fr-FR" sz="1800" dirty="0" err="1" smtClean="0"/>
                        <a:t>field</a:t>
                      </a:r>
                      <a:endParaRPr lang="fr-FR" sz="1800" dirty="0"/>
                    </a:p>
                  </a:txBody>
                  <a:tcPr marT="45714" marB="45714"/>
                </a:tc>
              </a:tr>
              <a:tr h="370795">
                <a:tc>
                  <a:txBody>
                    <a:bodyPr/>
                    <a:lstStyle/>
                    <a:p>
                      <a:r>
                        <a:rPr lang="fr-FR" sz="1800" dirty="0" smtClean="0"/>
                        <a:t>select</a:t>
                      </a:r>
                      <a:endParaRPr lang="fr-FR" sz="1800" dirty="0"/>
                    </a:p>
                  </a:txBody>
                  <a:tcPr marT="45714" marB="45714"/>
                </a:tc>
                <a:tc>
                  <a:txBody>
                    <a:bodyPr/>
                    <a:lstStyle/>
                    <a:p>
                      <a:r>
                        <a:rPr lang="fr-FR" sz="1800" dirty="0" smtClean="0"/>
                        <a:t>User selects content</a:t>
                      </a:r>
                      <a:r>
                        <a:rPr lang="fr-FR" sz="1800" baseline="0" dirty="0" smtClean="0"/>
                        <a:t> of an input </a:t>
                      </a:r>
                      <a:r>
                        <a:rPr lang="fr-FR" sz="1800" baseline="0" dirty="0" err="1" smtClean="0"/>
                        <a:t>field</a:t>
                      </a:r>
                      <a:endParaRPr lang="fr-FR" sz="1800" dirty="0"/>
                    </a:p>
                  </a:txBody>
                  <a:tcPr marT="45714" marB="45714"/>
                </a:tc>
              </a:tr>
              <a:tr h="370795">
                <a:tc>
                  <a:txBody>
                    <a:bodyPr/>
                    <a:lstStyle/>
                    <a:p>
                      <a:r>
                        <a:rPr lang="fr-FR" sz="1800" dirty="0" err="1" smtClean="0"/>
                        <a:t>submit</a:t>
                      </a:r>
                      <a:endParaRPr lang="fr-FR" sz="1800" dirty="0"/>
                    </a:p>
                  </a:txBody>
                  <a:tcPr marT="45714" marB="45714"/>
                </a:tc>
                <a:tc>
                  <a:txBody>
                    <a:bodyPr/>
                    <a:lstStyle/>
                    <a:p>
                      <a:r>
                        <a:rPr lang="fr-FR" sz="1800" dirty="0" smtClean="0"/>
                        <a:t>User </a:t>
                      </a:r>
                      <a:r>
                        <a:rPr lang="fr-FR" sz="1800" dirty="0" err="1" smtClean="0"/>
                        <a:t>submits</a:t>
                      </a:r>
                      <a:r>
                        <a:rPr lang="fr-FR" sz="1800" dirty="0" smtClean="0"/>
                        <a:t> a </a:t>
                      </a:r>
                      <a:r>
                        <a:rPr lang="fr-FR" sz="1800" dirty="0" err="1" smtClean="0"/>
                        <a:t>form</a:t>
                      </a:r>
                      <a:endParaRPr lang="fr-FR" sz="1800" dirty="0"/>
                    </a:p>
                  </a:txBody>
                  <a:tcPr marT="45714" marB="45714"/>
                </a:tc>
              </a:tr>
            </a:tbl>
          </a:graphicData>
        </a:graphic>
      </p:graphicFrame>
      <p:pic>
        <p:nvPicPr>
          <p:cNvPr id="7"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66866364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One</a:t>
            </a:r>
            <a:endParaRPr lang="fr-FR" dirty="0"/>
          </a:p>
        </p:txBody>
      </p:sp>
      <p:sp>
        <p:nvSpPr>
          <p:cNvPr id="3" name="Espace réservé du contenu 2"/>
          <p:cNvSpPr>
            <a:spLocks noGrp="1"/>
          </p:cNvSpPr>
          <p:nvPr>
            <p:ph idx="1"/>
          </p:nvPr>
        </p:nvSpPr>
        <p:spPr/>
        <p:txBody>
          <a:bodyPr/>
          <a:lstStyle/>
          <a:p>
            <a:r>
              <a:rPr lang="en-US" dirty="0"/>
              <a:t>You’re going to add JavaScript code to your contact form to validate user </a:t>
            </a:r>
            <a:r>
              <a:rPr lang="en-US" dirty="0" smtClean="0"/>
              <a:t>inputs!</a:t>
            </a:r>
            <a:endParaRPr lang="en-US" dirty="0"/>
          </a:p>
          <a:p>
            <a:r>
              <a:rPr lang="en-US" dirty="0"/>
              <a:t>Create a new JS file.</a:t>
            </a:r>
          </a:p>
          <a:p>
            <a:pPr lvl="1"/>
            <a:r>
              <a:rPr lang="en-US" dirty="0"/>
              <a:t>Declare a function named </a:t>
            </a:r>
            <a:r>
              <a:rPr lang="en-US" dirty="0" err="1"/>
              <a:t>validateForm</a:t>
            </a:r>
            <a:r>
              <a:rPr lang="en-US" dirty="0"/>
              <a:t>() which validate your form inputs</a:t>
            </a:r>
          </a:p>
          <a:p>
            <a:pPr lvl="2"/>
            <a:r>
              <a:rPr lang="en-US" dirty="0"/>
              <a:t>All fields have to be </a:t>
            </a:r>
            <a:r>
              <a:rPr lang="en-US" dirty="0" smtClean="0"/>
              <a:t>filled</a:t>
            </a:r>
          </a:p>
          <a:p>
            <a:pPr lvl="2"/>
            <a:r>
              <a:rPr lang="en-US" dirty="0"/>
              <a:t>If a field </a:t>
            </a:r>
            <a:r>
              <a:rPr lang="en-US" dirty="0" smtClean="0"/>
              <a:t>has an error</a:t>
            </a:r>
            <a:r>
              <a:rPr lang="en-US" dirty="0"/>
              <a:t>, set his color to red</a:t>
            </a:r>
          </a:p>
          <a:p>
            <a:pPr lvl="2"/>
            <a:r>
              <a:rPr lang="en-US" dirty="0"/>
              <a:t>Execute the function on form </a:t>
            </a:r>
            <a:r>
              <a:rPr lang="en-US" dirty="0" smtClean="0"/>
              <a:t>submit!</a:t>
            </a:r>
            <a:endParaRPr lang="en-US" dirty="0"/>
          </a:p>
          <a:p>
            <a:pPr lvl="2"/>
            <a:endParaRPr lang="en-US" dirty="0" smtClean="0"/>
          </a:p>
        </p:txBody>
      </p:sp>
      <p:sp>
        <p:nvSpPr>
          <p:cNvPr id="4" name="Espace réservé du contenu 3"/>
          <p:cNvSpPr>
            <a:spLocks noGrp="1"/>
          </p:cNvSpPr>
          <p:nvPr>
            <p:ph sz="quarter" idx="13"/>
          </p:nvPr>
        </p:nvSpPr>
        <p:spPr/>
        <p:txBody>
          <a:bodyPr/>
          <a:lstStyle/>
          <a:p>
            <a:r>
              <a:rPr lang="fr-FR" dirty="0" smtClean="0"/>
              <a:t>DOM</a:t>
            </a:r>
            <a:endParaRPr lang="fr-FR" dirty="0"/>
          </a:p>
        </p:txBody>
      </p:sp>
      <p:pic>
        <p:nvPicPr>
          <p:cNvPr id="6"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332600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a:t>
            </a:r>
            <a:r>
              <a:rPr lang="fr-FR" dirty="0" err="1" smtClean="0"/>
              <a:t>Two</a:t>
            </a:r>
            <a:r>
              <a:rPr lang="fr-FR" dirty="0" smtClean="0"/>
              <a:t> (1/2)</a:t>
            </a:r>
            <a:endParaRPr lang="fr-FR" dirty="0"/>
          </a:p>
        </p:txBody>
      </p:sp>
      <p:sp>
        <p:nvSpPr>
          <p:cNvPr id="3" name="Espace réservé du contenu 2"/>
          <p:cNvSpPr>
            <a:spLocks noGrp="1"/>
          </p:cNvSpPr>
          <p:nvPr>
            <p:ph idx="1"/>
          </p:nvPr>
        </p:nvSpPr>
        <p:spPr/>
        <p:txBody>
          <a:bodyPr/>
          <a:lstStyle/>
          <a:p>
            <a:r>
              <a:rPr lang="en-US" dirty="0" smtClean="0"/>
              <a:t>You’re going to play with event handler!</a:t>
            </a:r>
          </a:p>
          <a:p>
            <a:pPr lvl="2"/>
            <a:endParaRPr lang="en-US" dirty="0" smtClean="0"/>
          </a:p>
          <a:p>
            <a:r>
              <a:rPr lang="en-US" dirty="0" smtClean="0"/>
              <a:t>Create a page containing only one HTML button</a:t>
            </a:r>
          </a:p>
          <a:p>
            <a:r>
              <a:rPr lang="en-US" dirty="0" smtClean="0"/>
              <a:t>Create a new JS file</a:t>
            </a:r>
          </a:p>
          <a:p>
            <a:pPr lvl="1"/>
            <a:r>
              <a:rPr lang="en-US" dirty="0" smtClean="0"/>
              <a:t>With two functions inside:</a:t>
            </a:r>
          </a:p>
          <a:p>
            <a:pPr lvl="2"/>
            <a:r>
              <a:rPr lang="en-US" b="1" dirty="0" err="1" smtClean="0"/>
              <a:t>goToGoogle</a:t>
            </a:r>
            <a:r>
              <a:rPr lang="en-US" b="1" dirty="0" smtClean="0"/>
              <a:t>()</a:t>
            </a:r>
            <a:r>
              <a:rPr lang="en-US" dirty="0" smtClean="0"/>
              <a:t>: redirect the user to the </a:t>
            </a:r>
            <a:r>
              <a:rPr lang="en-US" dirty="0" err="1" smtClean="0"/>
              <a:t>google</a:t>
            </a:r>
            <a:r>
              <a:rPr lang="en-US" dirty="0" smtClean="0"/>
              <a:t> website</a:t>
            </a:r>
          </a:p>
          <a:p>
            <a:pPr lvl="2"/>
            <a:r>
              <a:rPr lang="en-US" b="1" dirty="0" err="1" smtClean="0"/>
              <a:t>moveButton</a:t>
            </a:r>
            <a:r>
              <a:rPr lang="en-US" b="1" dirty="0" smtClean="0"/>
              <a:t>()</a:t>
            </a:r>
            <a:r>
              <a:rPr lang="en-US" dirty="0" smtClean="0"/>
              <a:t>: move the button inside the window without </a:t>
            </a:r>
            <a:r>
              <a:rPr lang="en-US" dirty="0" err="1" smtClean="0"/>
              <a:t>outpassing</a:t>
            </a:r>
            <a:r>
              <a:rPr lang="en-US" dirty="0" smtClean="0"/>
              <a:t> page bounds</a:t>
            </a:r>
          </a:p>
          <a:p>
            <a:endParaRPr lang="fr-FR" dirty="0"/>
          </a:p>
        </p:txBody>
      </p:sp>
      <p:sp>
        <p:nvSpPr>
          <p:cNvPr id="4" name="Espace réservé du contenu 3"/>
          <p:cNvSpPr>
            <a:spLocks noGrp="1"/>
          </p:cNvSpPr>
          <p:nvPr>
            <p:ph sz="quarter" idx="13"/>
          </p:nvPr>
        </p:nvSpPr>
        <p:spPr/>
        <p:txBody>
          <a:bodyPr/>
          <a:lstStyle/>
          <a:p>
            <a:r>
              <a:rPr lang="fr-FR" dirty="0"/>
              <a:t>Events</a:t>
            </a:r>
          </a:p>
        </p:txBody>
      </p:sp>
      <p:pic>
        <p:nvPicPr>
          <p:cNvPr id="6"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a:t>
            </a:r>
            <a:r>
              <a:rPr lang="fr-FR" dirty="0" err="1" smtClean="0"/>
              <a:t>Two</a:t>
            </a:r>
            <a:r>
              <a:rPr lang="fr-FR" dirty="0" smtClean="0"/>
              <a:t> (2/2)</a:t>
            </a:r>
            <a:endParaRPr lang="fr-FR" dirty="0"/>
          </a:p>
        </p:txBody>
      </p:sp>
      <p:sp>
        <p:nvSpPr>
          <p:cNvPr id="4" name="Espace réservé du contenu 3"/>
          <p:cNvSpPr>
            <a:spLocks noGrp="1"/>
          </p:cNvSpPr>
          <p:nvPr>
            <p:ph sz="quarter" idx="13"/>
          </p:nvPr>
        </p:nvSpPr>
        <p:spPr/>
        <p:txBody>
          <a:bodyPr/>
          <a:lstStyle/>
          <a:p>
            <a:r>
              <a:rPr lang="fr-FR" dirty="0"/>
              <a:t>Events</a:t>
            </a:r>
          </a:p>
        </p:txBody>
      </p:sp>
      <p:pic>
        <p:nvPicPr>
          <p:cNvPr id="67586" name="Picture 2"/>
          <p:cNvPicPr>
            <a:picLocks noChangeAspect="1" noChangeArrowheads="1"/>
          </p:cNvPicPr>
          <p:nvPr/>
        </p:nvPicPr>
        <p:blipFill>
          <a:blip r:embed="rId2" cstate="print"/>
          <a:srcRect/>
          <a:stretch>
            <a:fillRect/>
          </a:stretch>
        </p:blipFill>
        <p:spPr bwMode="auto">
          <a:xfrm>
            <a:off x="179512" y="1525141"/>
            <a:ext cx="4295775" cy="1476375"/>
          </a:xfrm>
          <a:prstGeom prst="rect">
            <a:avLst/>
          </a:prstGeom>
          <a:noFill/>
          <a:ln w="9525">
            <a:noFill/>
            <a:miter lim="800000"/>
            <a:headEnd/>
            <a:tailEnd/>
          </a:ln>
        </p:spPr>
      </p:pic>
      <p:pic>
        <p:nvPicPr>
          <p:cNvPr id="67587" name="Picture 3"/>
          <p:cNvPicPr>
            <a:picLocks noChangeAspect="1" noChangeArrowheads="1"/>
          </p:cNvPicPr>
          <p:nvPr/>
        </p:nvPicPr>
        <p:blipFill>
          <a:blip r:embed="rId3" cstate="print"/>
          <a:srcRect/>
          <a:stretch>
            <a:fillRect/>
          </a:stretch>
        </p:blipFill>
        <p:spPr bwMode="auto">
          <a:xfrm>
            <a:off x="4716016" y="1525141"/>
            <a:ext cx="4295775" cy="1476375"/>
          </a:xfrm>
          <a:prstGeom prst="rect">
            <a:avLst/>
          </a:prstGeom>
          <a:noFill/>
          <a:ln w="9525">
            <a:noFill/>
            <a:miter lim="800000"/>
            <a:headEnd/>
            <a:tailEnd/>
          </a:ln>
        </p:spPr>
      </p:pic>
      <p:pic>
        <p:nvPicPr>
          <p:cNvPr id="67588" name="Picture 4"/>
          <p:cNvPicPr>
            <a:picLocks noChangeAspect="1" noChangeArrowheads="1"/>
          </p:cNvPicPr>
          <p:nvPr/>
        </p:nvPicPr>
        <p:blipFill>
          <a:blip r:embed="rId4" cstate="print"/>
          <a:srcRect/>
          <a:stretch>
            <a:fillRect/>
          </a:stretch>
        </p:blipFill>
        <p:spPr bwMode="auto">
          <a:xfrm>
            <a:off x="179512" y="3433564"/>
            <a:ext cx="4295775" cy="1476375"/>
          </a:xfrm>
          <a:prstGeom prst="rect">
            <a:avLst/>
          </a:prstGeom>
          <a:noFill/>
          <a:ln w="9525">
            <a:noFill/>
            <a:miter lim="800000"/>
            <a:headEnd/>
            <a:tailEnd/>
          </a:ln>
        </p:spPr>
      </p:pic>
      <p:pic>
        <p:nvPicPr>
          <p:cNvPr id="67589" name="Picture 5"/>
          <p:cNvPicPr>
            <a:picLocks noChangeAspect="1" noChangeArrowheads="1"/>
          </p:cNvPicPr>
          <p:nvPr/>
        </p:nvPicPr>
        <p:blipFill>
          <a:blip r:embed="rId5" cstate="print"/>
          <a:srcRect/>
          <a:stretch>
            <a:fillRect/>
          </a:stretch>
        </p:blipFill>
        <p:spPr bwMode="auto">
          <a:xfrm>
            <a:off x="4716016" y="3433564"/>
            <a:ext cx="4295775" cy="1476375"/>
          </a:xfrm>
          <a:prstGeom prst="rect">
            <a:avLst/>
          </a:prstGeom>
          <a:noFill/>
          <a:ln w="9525">
            <a:noFill/>
            <a:miter lim="800000"/>
            <a:headEnd/>
            <a:tailEnd/>
          </a:ln>
        </p:spPr>
      </p:pic>
      <p:pic>
        <p:nvPicPr>
          <p:cNvPr id="9" name="Picture 2" descr="D:\Users\Renaud\Desktop\StageFinEtudesSupinfo\Icons-New\v3\Min\Exercis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Callback Concept</a:t>
            </a:r>
            <a:endParaRPr lang="fr-FR" dirty="0"/>
          </a:p>
        </p:txBody>
      </p:sp>
      <p:sp>
        <p:nvSpPr>
          <p:cNvPr id="3" name="Espace réservé du texte 2"/>
          <p:cNvSpPr>
            <a:spLocks noGrp="1"/>
          </p:cNvSpPr>
          <p:nvPr>
            <p:ph type="body" idx="1"/>
          </p:nvPr>
        </p:nvSpPr>
        <p:spPr/>
        <p:txBody>
          <a:bodyPr/>
          <a:lstStyle/>
          <a:p>
            <a:r>
              <a:rPr lang="fr-FR" dirty="0" err="1" smtClean="0"/>
              <a:t>Discover</a:t>
            </a:r>
            <a:r>
              <a:rPr lang="fr-FR" dirty="0" smtClean="0"/>
              <a:t> JavaScript </a:t>
            </a:r>
            <a:r>
              <a:rPr lang="fr-FR" dirty="0" err="1" smtClean="0"/>
              <a:t>language</a:t>
            </a:r>
            <a:endParaRPr lang="fr-FR" dirty="0"/>
          </a:p>
        </p:txBody>
      </p:sp>
    </p:spTree>
    <p:extLst>
      <p:ext uri="{BB962C8B-B14F-4D97-AF65-F5344CB8AC3E}">
        <p14:creationId xmlns:p14="http://schemas.microsoft.com/office/powerpoint/2010/main" val="10655208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are callbacks?</a:t>
            </a:r>
            <a:endParaRPr lang="fr-FR" dirty="0"/>
          </a:p>
        </p:txBody>
      </p:sp>
      <p:sp>
        <p:nvSpPr>
          <p:cNvPr id="3" name="Espace réservé du contenu 2"/>
          <p:cNvSpPr>
            <a:spLocks noGrp="1"/>
          </p:cNvSpPr>
          <p:nvPr>
            <p:ph idx="1"/>
          </p:nvPr>
        </p:nvSpPr>
        <p:spPr/>
        <p:txBody>
          <a:bodyPr/>
          <a:lstStyle/>
          <a:p>
            <a:pPr eaLnBrk="1" hangingPunct="1">
              <a:lnSpc>
                <a:spcPct val="90000"/>
              </a:lnSpc>
            </a:pPr>
            <a:r>
              <a:rPr lang="en-US" dirty="0" smtClean="0">
                <a:ea typeface="ＭＳ Ｐゴシック" pitchFamily="1" charset="-128"/>
              </a:rPr>
              <a:t>Everything that calls a function passed as parameter</a:t>
            </a:r>
          </a:p>
          <a:p>
            <a:pPr lvl="1" eaLnBrk="1" hangingPunct="1">
              <a:lnSpc>
                <a:spcPct val="90000"/>
              </a:lnSpc>
            </a:pPr>
            <a:r>
              <a:rPr lang="fr-FR" dirty="0" err="1" smtClean="0">
                <a:ea typeface="ＭＳ Ｐゴシック" pitchFamily="1" charset="-128"/>
              </a:rPr>
              <a:t>It’s</a:t>
            </a:r>
            <a:r>
              <a:rPr lang="fr-FR" dirty="0" smtClean="0">
                <a:ea typeface="ＭＳ Ｐゴシック" pitchFamily="1" charset="-128"/>
              </a:rPr>
              <a:t> a design model, not a </a:t>
            </a:r>
            <a:r>
              <a:rPr lang="fr-FR" dirty="0" err="1" smtClean="0">
                <a:ea typeface="ＭＳ Ｐゴシック" pitchFamily="1" charset="-128"/>
              </a:rPr>
              <a:t>language</a:t>
            </a:r>
            <a:r>
              <a:rPr lang="fr-FR" dirty="0" smtClean="0">
                <a:ea typeface="ＭＳ Ｐゴシック" pitchFamily="1" charset="-128"/>
              </a:rPr>
              <a:t> </a:t>
            </a:r>
            <a:r>
              <a:rPr lang="fr-FR" dirty="0" err="1" smtClean="0">
                <a:ea typeface="ＭＳ Ｐゴシック" pitchFamily="1" charset="-128"/>
              </a:rPr>
              <a:t>feature</a:t>
            </a:r>
            <a:r>
              <a:rPr lang="fr-FR" dirty="0" smtClean="0">
                <a:ea typeface="ＭＳ Ｐゴシック" pitchFamily="1" charset="-128"/>
              </a:rPr>
              <a:t>.</a:t>
            </a:r>
          </a:p>
          <a:p>
            <a:pPr lvl="1" eaLnBrk="1" hangingPunct="1">
              <a:lnSpc>
                <a:spcPct val="90000"/>
              </a:lnSpc>
            </a:pPr>
            <a:r>
              <a:rPr lang="fr-FR" dirty="0" smtClean="0">
                <a:ea typeface="ＭＳ Ｐゴシック" pitchFamily="1" charset="-128"/>
              </a:rPr>
              <a:t>Look </a:t>
            </a:r>
            <a:r>
              <a:rPr lang="fr-FR" dirty="0" err="1" smtClean="0">
                <a:ea typeface="ＭＳ Ｐゴシック" pitchFamily="1" charset="-128"/>
              </a:rPr>
              <a:t>again</a:t>
            </a:r>
            <a:r>
              <a:rPr lang="fr-FR" dirty="0" smtClean="0">
                <a:ea typeface="ＭＳ Ｐゴシック" pitchFamily="1" charset="-128"/>
              </a:rPr>
              <a:t> at </a:t>
            </a:r>
            <a:r>
              <a:rPr lang="fr-FR" dirty="0" err="1" smtClean="0">
                <a:ea typeface="ＭＳ Ｐゴシック" pitchFamily="1" charset="-128"/>
              </a:rPr>
              <a:t>this</a:t>
            </a:r>
            <a:r>
              <a:rPr lang="fr-FR" dirty="0" smtClean="0">
                <a:ea typeface="ＭＳ Ｐゴシック" pitchFamily="1" charset="-128"/>
              </a:rPr>
              <a:t> code:</a:t>
            </a:r>
            <a:endParaRPr lang="fr-FR" dirty="0"/>
          </a:p>
        </p:txBody>
      </p:sp>
      <p:sp>
        <p:nvSpPr>
          <p:cNvPr id="4" name="Espace réservé du contenu 3"/>
          <p:cNvSpPr>
            <a:spLocks noGrp="1"/>
          </p:cNvSpPr>
          <p:nvPr>
            <p:ph sz="quarter" idx="13"/>
          </p:nvPr>
        </p:nvSpPr>
        <p:spPr/>
        <p:txBody>
          <a:bodyPr/>
          <a:lstStyle/>
          <a:p>
            <a:r>
              <a:rPr lang="fr-FR" dirty="0" smtClean="0"/>
              <a:t>Callback Concept</a:t>
            </a:r>
            <a:endParaRPr lang="fr-FR" dirty="0"/>
          </a:p>
        </p:txBody>
      </p:sp>
      <p:pic>
        <p:nvPicPr>
          <p:cNvPr id="24"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25" name="Rectangle à coins arrondis 4"/>
          <p:cNvSpPr/>
          <p:nvPr/>
        </p:nvSpPr>
        <p:spPr>
          <a:xfrm>
            <a:off x="179388" y="3289548"/>
            <a:ext cx="8785225" cy="18002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342900" lvl="0" indent="-342900" eaLnBrk="1" hangingPunct="1">
              <a:spcBef>
                <a:spcPts val="600"/>
              </a:spcBef>
            </a:pPr>
            <a:r>
              <a:rPr lang="fr-FR" b="1" dirty="0" smtClean="0">
                <a:solidFill>
                  <a:srgbClr val="0070C0"/>
                </a:solidFill>
                <a:latin typeface="Courier New" pitchFamily="-106" charset="0"/>
                <a:ea typeface="ＭＳ Ｐゴシック" pitchFamily="-106" charset="-128"/>
                <a:cs typeface="Courier New" pitchFamily="-106" charset="0"/>
              </a:rPr>
              <a:t>var </a:t>
            </a:r>
            <a:r>
              <a:rPr lang="fr-FR" b="1" dirty="0" err="1" smtClean="0">
                <a:solidFill>
                  <a:schemeClr val="tx1"/>
                </a:solidFill>
                <a:latin typeface="Courier New" pitchFamily="-106" charset="0"/>
                <a:ea typeface="ＭＳ Ｐゴシック" pitchFamily="-106" charset="-128"/>
                <a:cs typeface="Courier New" pitchFamily="-106" charset="0"/>
              </a:rPr>
              <a:t>button</a:t>
            </a:r>
            <a:r>
              <a:rPr lang="fr-FR" b="1" dirty="0" smtClean="0">
                <a:solidFill>
                  <a:schemeClr val="tx1"/>
                </a:solidFill>
                <a:latin typeface="Courier New" pitchFamily="-106" charset="0"/>
                <a:ea typeface="ＭＳ Ｐゴシック" pitchFamily="-106" charset="-128"/>
                <a:cs typeface="Courier New" pitchFamily="-106" charset="0"/>
              </a:rPr>
              <a:t> = </a:t>
            </a:r>
            <a:r>
              <a:rPr lang="fr-FR" b="1" dirty="0" err="1" smtClean="0">
                <a:solidFill>
                  <a:schemeClr val="tx1"/>
                </a:solidFill>
                <a:latin typeface="Courier New" pitchFamily="-106" charset="0"/>
                <a:ea typeface="ＭＳ Ｐゴシック" pitchFamily="-106" charset="-128"/>
                <a:cs typeface="Courier New" pitchFamily="-106" charset="0"/>
              </a:rPr>
              <a:t>document.querySelector</a:t>
            </a:r>
            <a:r>
              <a:rPr lang="fr-FR" b="1" dirty="0" smtClean="0">
                <a:solidFill>
                  <a:schemeClr val="tx1"/>
                </a:solidFill>
                <a:latin typeface="Courier New" pitchFamily="-106" charset="0"/>
                <a:ea typeface="ＭＳ Ｐゴシック" pitchFamily="-106" charset="-128"/>
                <a:cs typeface="Courier New" pitchFamily="-106" charset="0"/>
              </a:rPr>
              <a:t>(</a:t>
            </a:r>
            <a:r>
              <a:rPr lang="fr-FR" b="1" dirty="0" smtClean="0">
                <a:solidFill>
                  <a:srgbClr val="0070C0"/>
                </a:solidFill>
                <a:latin typeface="Courier New" pitchFamily="-106" charset="0"/>
                <a:ea typeface="ＭＳ Ｐゴシック" pitchFamily="-106" charset="-128"/>
                <a:cs typeface="Courier New" pitchFamily="-106" charset="0"/>
              </a:rPr>
              <a:t>"#</a:t>
            </a:r>
            <a:r>
              <a:rPr lang="fr-FR" b="1" dirty="0" err="1" smtClean="0">
                <a:solidFill>
                  <a:srgbClr val="0070C0"/>
                </a:solidFill>
                <a:latin typeface="Courier New" pitchFamily="-106" charset="0"/>
                <a:ea typeface="ＭＳ Ｐゴシック" pitchFamily="-106" charset="-128"/>
                <a:cs typeface="Courier New" pitchFamily="-106" charset="0"/>
              </a:rPr>
              <a:t>myButton</a:t>
            </a:r>
            <a:r>
              <a:rPr lang="fr-FR" b="1" dirty="0" smtClean="0">
                <a:solidFill>
                  <a:srgbClr val="0070C0"/>
                </a:solidFill>
                <a:latin typeface="Courier New" pitchFamily="-106" charset="0"/>
                <a:ea typeface="ＭＳ Ｐゴシック" pitchFamily="-106" charset="-128"/>
                <a:cs typeface="Courier New" pitchFamily="-106" charset="0"/>
              </a:rPr>
              <a:t>"</a:t>
            </a:r>
            <a:r>
              <a:rPr lang="fr-FR" b="1" dirty="0" smtClean="0">
                <a:solidFill>
                  <a:srgbClr val="000000"/>
                </a:solidFill>
                <a:latin typeface="Courier New" pitchFamily="-106" charset="0"/>
                <a:ea typeface="ＭＳ Ｐゴシック" pitchFamily="-106" charset="-128"/>
                <a:cs typeface="Courier New" pitchFamily="-106" charset="0"/>
              </a:rPr>
              <a:t>);</a:t>
            </a:r>
            <a:endParaRPr lang="fr-FR" b="1" dirty="0">
              <a:solidFill>
                <a:srgbClr val="000000"/>
              </a:solidFill>
              <a:latin typeface="Courier New" pitchFamily="-106" charset="0"/>
              <a:ea typeface="ＭＳ Ｐゴシック" pitchFamily="-106" charset="-128"/>
              <a:cs typeface="Courier New" pitchFamily="-106" charset="0"/>
            </a:endParaRPr>
          </a:p>
          <a:p>
            <a:pPr marL="342900" lvl="0" indent="-342900" eaLnBrk="1" hangingPunct="1">
              <a:spcBef>
                <a:spcPts val="600"/>
              </a:spcBef>
            </a:pPr>
            <a:r>
              <a:rPr lang="fr-FR" b="1" dirty="0" err="1" smtClean="0">
                <a:solidFill>
                  <a:srgbClr val="000000"/>
                </a:solidFill>
                <a:latin typeface="Courier New" pitchFamily="-106" charset="0"/>
                <a:ea typeface="ＭＳ Ｐゴシック" pitchFamily="-106" charset="-128"/>
                <a:cs typeface="Courier New" pitchFamily="-106" charset="0"/>
              </a:rPr>
              <a:t>button.addEventListener</a:t>
            </a:r>
            <a:r>
              <a:rPr lang="fr-FR" b="1" dirty="0" smtClean="0">
                <a:solidFill>
                  <a:srgbClr val="000000"/>
                </a:solidFill>
                <a:latin typeface="Courier New" pitchFamily="-106" charset="0"/>
                <a:ea typeface="ＭＳ Ｐゴシック" pitchFamily="-106" charset="-128"/>
                <a:cs typeface="Courier New" pitchFamily="-106" charset="0"/>
              </a:rPr>
              <a:t>(</a:t>
            </a:r>
            <a:r>
              <a:rPr lang="fr-FR" b="1" dirty="0" smtClean="0">
                <a:solidFill>
                  <a:srgbClr val="008000"/>
                </a:solidFill>
                <a:latin typeface="Courier New" pitchFamily="-106" charset="0"/>
                <a:ea typeface="ＭＳ Ｐゴシック" pitchFamily="-106" charset="-128"/>
                <a:cs typeface="Courier New" pitchFamily="-106" charset="0"/>
              </a:rPr>
              <a:t>"</a:t>
            </a:r>
            <a:r>
              <a:rPr lang="fr-FR" b="1" dirty="0" err="1" smtClean="0">
                <a:solidFill>
                  <a:srgbClr val="008000"/>
                </a:solidFill>
                <a:latin typeface="Courier New" pitchFamily="-106" charset="0"/>
                <a:ea typeface="ＭＳ Ｐゴシック" pitchFamily="-106" charset="-128"/>
                <a:cs typeface="Courier New" pitchFamily="-106" charset="0"/>
              </a:rPr>
              <a:t>onclick</a:t>
            </a:r>
            <a:r>
              <a:rPr lang="fr-FR" b="1" dirty="0" smtClean="0">
                <a:solidFill>
                  <a:srgbClr val="008000"/>
                </a:solidFill>
                <a:latin typeface="Courier New" pitchFamily="-106" charset="0"/>
                <a:ea typeface="ＭＳ Ｐゴシック" pitchFamily="-106" charset="-128"/>
                <a:cs typeface="Courier New" pitchFamily="-106" charset="0"/>
              </a:rPr>
              <a:t>"</a:t>
            </a:r>
            <a:r>
              <a:rPr lang="fr-FR" b="1" dirty="0" smtClean="0">
                <a:solidFill>
                  <a:srgbClr val="000000"/>
                </a:solidFill>
                <a:latin typeface="Courier New" pitchFamily="-106" charset="0"/>
                <a:ea typeface="ＭＳ Ｐゴシック" pitchFamily="-106" charset="-128"/>
                <a:cs typeface="Courier New" pitchFamily="-106" charset="0"/>
              </a:rPr>
              <a:t>,</a:t>
            </a:r>
            <a:r>
              <a:rPr lang="fr-FR" b="1" dirty="0" smtClean="0">
                <a:solidFill>
                  <a:srgbClr val="0070C0"/>
                </a:solidFill>
                <a:latin typeface="Courier New" pitchFamily="-106" charset="0"/>
                <a:ea typeface="ＭＳ Ｐゴシック" pitchFamily="-106" charset="-128"/>
                <a:cs typeface="Courier New" pitchFamily="-106" charset="0"/>
              </a:rPr>
              <a:t> </a:t>
            </a:r>
            <a:r>
              <a:rPr lang="fr-FR" b="1" dirty="0" err="1" smtClean="0">
                <a:solidFill>
                  <a:srgbClr val="0070C0"/>
                </a:solidFill>
                <a:latin typeface="Courier New" pitchFamily="-106" charset="0"/>
                <a:ea typeface="ＭＳ Ｐゴシック" pitchFamily="-106" charset="-128"/>
                <a:cs typeface="Courier New" pitchFamily="-106" charset="0"/>
              </a:rPr>
              <a:t>function</a:t>
            </a:r>
            <a:r>
              <a:rPr lang="fr-FR" b="1" dirty="0" smtClean="0">
                <a:solidFill>
                  <a:srgbClr val="000000"/>
                </a:solidFill>
                <a:latin typeface="Courier New" pitchFamily="-106" charset="0"/>
                <a:ea typeface="ＭＳ Ｐゴシック" pitchFamily="-106" charset="-128"/>
                <a:cs typeface="Courier New" pitchFamily="-106" charset="0"/>
              </a:rPr>
              <a:t>() {</a:t>
            </a:r>
          </a:p>
          <a:p>
            <a:pPr marL="800100" lvl="1" indent="-342900" eaLnBrk="1" hangingPunct="1">
              <a:spcBef>
                <a:spcPts val="600"/>
              </a:spcBef>
            </a:pPr>
            <a:r>
              <a:rPr lang="fr-FR" b="1" dirty="0" err="1" smtClean="0">
                <a:solidFill>
                  <a:srgbClr val="000000"/>
                </a:solidFill>
                <a:latin typeface="Courier New" pitchFamily="-106" charset="0"/>
                <a:ea typeface="ＭＳ Ｐゴシック" pitchFamily="-106" charset="-128"/>
                <a:cs typeface="Courier New" pitchFamily="-106" charset="0"/>
              </a:rPr>
              <a:t>alert</a:t>
            </a:r>
            <a:r>
              <a:rPr lang="fr-FR" b="1" dirty="0" smtClean="0">
                <a:solidFill>
                  <a:srgbClr val="000000"/>
                </a:solidFill>
                <a:latin typeface="Courier New" pitchFamily="-106" charset="0"/>
                <a:ea typeface="ＭＳ Ｐゴシック" pitchFamily="-106" charset="-128"/>
                <a:cs typeface="Courier New" pitchFamily="-106" charset="0"/>
              </a:rPr>
              <a:t>(</a:t>
            </a:r>
            <a:r>
              <a:rPr lang="fr-FR" b="1" dirty="0" smtClean="0">
                <a:solidFill>
                  <a:srgbClr val="008000"/>
                </a:solidFill>
                <a:latin typeface="Courier New" pitchFamily="-106" charset="0"/>
                <a:ea typeface="ＭＳ Ｐゴシック" pitchFamily="-106" charset="-128"/>
                <a:cs typeface="Courier New" pitchFamily="-106" charset="0"/>
              </a:rPr>
              <a:t>"You </a:t>
            </a:r>
            <a:r>
              <a:rPr lang="fr-FR" b="1" dirty="0" err="1" smtClean="0">
                <a:solidFill>
                  <a:srgbClr val="008000"/>
                </a:solidFill>
                <a:latin typeface="Courier New" pitchFamily="-106" charset="0"/>
                <a:ea typeface="ＭＳ Ｐゴシック" pitchFamily="-106" charset="-128"/>
                <a:cs typeface="Courier New" pitchFamily="-106" charset="0"/>
              </a:rPr>
              <a:t>clicked</a:t>
            </a:r>
            <a:r>
              <a:rPr lang="fr-FR" b="1" dirty="0" smtClean="0">
                <a:solidFill>
                  <a:srgbClr val="008000"/>
                </a:solidFill>
                <a:latin typeface="Courier New" pitchFamily="-106" charset="0"/>
                <a:ea typeface="ＭＳ Ｐゴシック" pitchFamily="-106" charset="-128"/>
                <a:cs typeface="Courier New" pitchFamily="-106" charset="0"/>
              </a:rPr>
              <a:t> the </a:t>
            </a:r>
            <a:r>
              <a:rPr lang="fr-FR" b="1" dirty="0" err="1" smtClean="0">
                <a:solidFill>
                  <a:srgbClr val="008000"/>
                </a:solidFill>
                <a:latin typeface="Courier New" pitchFamily="-106" charset="0"/>
                <a:ea typeface="ＭＳ Ｐゴシック" pitchFamily="-106" charset="-128"/>
                <a:cs typeface="Courier New" pitchFamily="-106" charset="0"/>
              </a:rPr>
              <a:t>button</a:t>
            </a:r>
            <a:r>
              <a:rPr lang="fr-FR" b="1" dirty="0" smtClean="0">
                <a:solidFill>
                  <a:srgbClr val="008000"/>
                </a:solidFill>
                <a:latin typeface="Courier New" pitchFamily="-106" charset="0"/>
                <a:ea typeface="ＭＳ Ｐゴシック" pitchFamily="-106" charset="-128"/>
                <a:cs typeface="Courier New" pitchFamily="-106" charset="0"/>
              </a:rPr>
              <a:t>!"</a:t>
            </a:r>
            <a:r>
              <a:rPr lang="fr-FR" b="1" dirty="0" smtClean="0">
                <a:solidFill>
                  <a:srgbClr val="000000"/>
                </a:solidFill>
                <a:latin typeface="Courier New" pitchFamily="-106" charset="0"/>
                <a:ea typeface="ＭＳ Ｐゴシック" pitchFamily="-106" charset="-128"/>
                <a:cs typeface="Courier New" pitchFamily="-106" charset="0"/>
              </a:rPr>
              <a:t>);</a:t>
            </a:r>
            <a:endParaRPr lang="fr-FR" b="1" dirty="0">
              <a:solidFill>
                <a:srgbClr val="000000"/>
              </a:solidFill>
              <a:latin typeface="Courier New" pitchFamily="-106" charset="0"/>
              <a:ea typeface="ＭＳ Ｐゴシック" pitchFamily="-106" charset="-128"/>
              <a:cs typeface="Courier New" pitchFamily="-106" charset="0"/>
            </a:endParaRPr>
          </a:p>
          <a:p>
            <a:pPr marL="342900" lvl="0" indent="-342900" eaLnBrk="1" hangingPunct="1">
              <a:spcBef>
                <a:spcPts val="600"/>
              </a:spcBef>
            </a:pPr>
            <a:r>
              <a:rPr lang="fr-FR" b="1" dirty="0" smtClean="0">
                <a:solidFill>
                  <a:srgbClr val="000000"/>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3989647889"/>
      </p:ext>
    </p:extLst>
  </p:cSld>
  <p:clrMapOvr>
    <a:masterClrMapping/>
  </p:clrMapOvr>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FA2586BB8D1A47AC8A6E376E8FC634" ma:contentTypeVersion="3" ma:contentTypeDescription="Crée un document." ma:contentTypeScope="" ma:versionID="15b4596d933c5c329665a3b7f8ddc69e">
  <xsd:schema xmlns:xsd="http://www.w3.org/2001/XMLSchema" xmlns:xs="http://www.w3.org/2001/XMLSchema" xmlns:p="http://schemas.microsoft.com/office/2006/metadata/properties" xmlns:ns2="cac1e2cd-caea-4862-842c-e8cbcf68099c" targetNamespace="http://schemas.microsoft.com/office/2006/metadata/properties" ma:root="true" ma:fieldsID="36c4a443992d277df22de6cb712424a7"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cac1e2cd-caea-4862-842c-e8cbcf68099c">
      <UserInfo>
        <DisplayName/>
        <AccountId xsi:nil="true"/>
        <AccountType/>
      </UserInfo>
    </SharedWithUsers>
  </documentManagement>
</p:properties>
</file>

<file path=customXml/itemProps1.xml><?xml version="1.0" encoding="utf-8"?>
<ds:datastoreItem xmlns:ds="http://schemas.openxmlformats.org/officeDocument/2006/customXml" ds:itemID="{31BFA83E-22F4-4617-8444-2B31163F9AD9}"/>
</file>

<file path=customXml/itemProps2.xml><?xml version="1.0" encoding="utf-8"?>
<ds:datastoreItem xmlns:ds="http://schemas.openxmlformats.org/officeDocument/2006/customXml" ds:itemID="{8C02012C-B728-4A2D-B1AE-F39CF7D995BE}"/>
</file>

<file path=customXml/itemProps3.xml><?xml version="1.0" encoding="utf-8"?>
<ds:datastoreItem xmlns:ds="http://schemas.openxmlformats.org/officeDocument/2006/customXml" ds:itemID="{C47D96A6-B9D4-466A-B52C-2FB8644359C5}"/>
</file>

<file path=docProps/app.xml><?xml version="1.0" encoding="utf-8"?>
<Properties xmlns="http://schemas.openxmlformats.org/officeDocument/2006/extended-properties" xmlns:vt="http://schemas.openxmlformats.org/officeDocument/2006/docPropsVTypes">
  <Template>SUPINFOTheme.thmx</Template>
  <TotalTime>0</TotalTime>
  <Words>5703</Words>
  <Application>Microsoft Office PowerPoint</Application>
  <PresentationFormat>Affichage à l'écran (16:10)</PresentationFormat>
  <Paragraphs>1473</Paragraphs>
  <Slides>142</Slides>
  <Notes>26</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142</vt:i4>
      </vt:variant>
    </vt:vector>
  </HeadingPairs>
  <TitlesOfParts>
    <vt:vector size="152" baseType="lpstr">
      <vt:lpstr>Arial</vt:lpstr>
      <vt:lpstr>Calibri</vt:lpstr>
      <vt:lpstr>Courier</vt:lpstr>
      <vt:lpstr>Courier New</vt:lpstr>
      <vt:lpstr>MS PGothic</vt:lpstr>
      <vt:lpstr>MS PGothic</vt:lpstr>
      <vt:lpstr>Myriad Pro</vt:lpstr>
      <vt:lpstr>Verdana</vt:lpstr>
      <vt:lpstr>Wingdings</vt:lpstr>
      <vt:lpstr>SUPINFOTheme</vt:lpstr>
      <vt:lpstr>Présentation PowerPoint</vt:lpstr>
      <vt:lpstr>Présentation PowerPoint</vt:lpstr>
      <vt:lpstr>Présentation PowerPoint</vt:lpstr>
      <vt:lpstr>Introduction</vt:lpstr>
      <vt:lpstr>Présentation PowerPoint</vt:lpstr>
      <vt:lpstr>Présentation PowerPoint</vt:lpstr>
      <vt:lpstr>Présentation PowerPoint</vt:lpstr>
      <vt:lpstr>Présentation PowerPoint</vt:lpstr>
      <vt:lpstr>Présentation PowerPoint</vt:lpstr>
      <vt:lpstr>Présentation PowerPoint</vt:lpstr>
      <vt:lpstr>History</vt:lpstr>
      <vt:lpstr>History</vt:lpstr>
      <vt:lpstr>History</vt:lpstr>
      <vt:lpstr>Libraries</vt:lpstr>
      <vt:lpstr>Community</vt:lpstr>
      <vt:lpstr>Community</vt:lpstr>
      <vt:lpstr>Questions ?</vt:lpstr>
      <vt:lpstr>Basic notions</vt:lpstr>
      <vt:lpstr>Hello World!</vt:lpstr>
      <vt:lpstr>Implementation of JavaScript code</vt:lpstr>
      <vt:lpstr>Syntax rules and basics</vt:lpstr>
      <vt:lpstr>Syntax rules and basics</vt:lpstr>
      <vt:lpstr>Syntax rules and basics</vt:lpstr>
      <vt:lpstr>Syntax rules and basics</vt:lpstr>
      <vt:lpstr>Syntax rules and basics</vt:lpstr>
      <vt:lpstr>Syntax rules and basics</vt:lpstr>
      <vt:lpstr>Variables</vt:lpstr>
      <vt:lpstr>Variables</vt:lpstr>
      <vt:lpstr>Variables</vt:lpstr>
      <vt:lpstr>Variables</vt:lpstr>
      <vt:lpstr>Variables</vt:lpstr>
      <vt:lpstr>Variables cast</vt:lpstr>
      <vt:lpstr>Operators</vt:lpstr>
      <vt:lpstr>Operators</vt:lpstr>
      <vt:lpstr>Operators</vt:lpstr>
      <vt:lpstr>Operators</vt:lpstr>
      <vt:lpstr>Operators</vt:lpstr>
      <vt:lpstr>Conditional statements</vt:lpstr>
      <vt:lpstr>Conditional statements</vt:lpstr>
      <vt:lpstr>Arrays</vt:lpstr>
      <vt:lpstr>Arrays</vt:lpstr>
      <vt:lpstr>Loops</vt:lpstr>
      <vt:lpstr>Loops</vt:lpstr>
      <vt:lpstr>Loops</vt:lpstr>
      <vt:lpstr>Questions ?</vt:lpstr>
      <vt:lpstr>Exercise (1/3)</vt:lpstr>
      <vt:lpstr>Exercise (2/3)</vt:lpstr>
      <vt:lpstr>Exercise (3/3)</vt:lpstr>
      <vt:lpstr>Functions &amp; scope</vt:lpstr>
      <vt:lpstr>Functions</vt:lpstr>
      <vt:lpstr>Functions</vt:lpstr>
      <vt:lpstr>Functions</vt:lpstr>
      <vt:lpstr>Variable scope</vt:lpstr>
      <vt:lpstr>Variable scope</vt:lpstr>
      <vt:lpstr>Présentation PowerPoint</vt:lpstr>
      <vt:lpstr>Variable scope</vt:lpstr>
      <vt:lpstr>Function Expressions</vt:lpstr>
      <vt:lpstr>Functional</vt:lpstr>
      <vt:lpstr>Pass a function as parameter – Example</vt:lpstr>
      <vt:lpstr>Fn expression VS Fn declaration</vt:lpstr>
      <vt:lpstr>Example</vt:lpstr>
      <vt:lpstr>Example</vt:lpstr>
      <vt:lpstr>Questions ?</vt:lpstr>
      <vt:lpstr>DoM interactions</vt:lpstr>
      <vt:lpstr>Introduction</vt:lpstr>
      <vt:lpstr>Introduction</vt:lpstr>
      <vt:lpstr>Access Elements</vt:lpstr>
      <vt:lpstr>Access Elements</vt:lpstr>
      <vt:lpstr>Access Elements</vt:lpstr>
      <vt:lpstr>Access Elements</vt:lpstr>
      <vt:lpstr>Access Elements</vt:lpstr>
      <vt:lpstr>Manipulate Attributes</vt:lpstr>
      <vt:lpstr>Manipulate Values</vt:lpstr>
      <vt:lpstr>Other manipulations…</vt:lpstr>
      <vt:lpstr>Other manipulations…</vt:lpstr>
      <vt:lpstr>Other manipulations…</vt:lpstr>
      <vt:lpstr>Présentation PowerPoint</vt:lpstr>
      <vt:lpstr>Cascade access</vt:lpstr>
      <vt:lpstr>DOM Element properties</vt:lpstr>
      <vt:lpstr>DOM Element Properties</vt:lpstr>
      <vt:lpstr>DOM Element Properties</vt:lpstr>
      <vt:lpstr>DOM Element Properties</vt:lpstr>
      <vt:lpstr>DOM Element Properties</vt:lpstr>
      <vt:lpstr>Questions ?</vt:lpstr>
      <vt:lpstr>Exercise (1/3)</vt:lpstr>
      <vt:lpstr>Exercise (2/3)</vt:lpstr>
      <vt:lpstr>Exercise (3/3)</vt:lpstr>
      <vt:lpstr>Events</vt:lpstr>
      <vt:lpstr>Presentation</vt:lpstr>
      <vt:lpstr>Standard Event Attributes</vt:lpstr>
      <vt:lpstr>Standard Event Attributes</vt:lpstr>
      <vt:lpstr>Standard Event Attributes</vt:lpstr>
      <vt:lpstr>Standard Event Attributes</vt:lpstr>
      <vt:lpstr>Questions ?</vt:lpstr>
      <vt:lpstr>Exercise One</vt:lpstr>
      <vt:lpstr>Exercise Two (1/2)</vt:lpstr>
      <vt:lpstr>Exercise Two (2/2)</vt:lpstr>
      <vt:lpstr>Callback Concept</vt:lpstr>
      <vt:lpstr>What are callbacks?</vt:lpstr>
      <vt:lpstr>What are callbacks?</vt:lpstr>
      <vt:lpstr>What are callbacks?</vt:lpstr>
      <vt:lpstr>Example of forEach rewrite</vt:lpstr>
      <vt:lpstr>What are callbacks?</vt:lpstr>
      <vt:lpstr>Why callbacks?</vt:lpstr>
      <vt:lpstr>SetTimeout</vt:lpstr>
      <vt:lpstr>SetInterval</vt:lpstr>
      <vt:lpstr>Clear Timeout &amp; Interval</vt:lpstr>
      <vt:lpstr>Présentation PowerPoint</vt:lpstr>
      <vt:lpstr>Questions ?</vt:lpstr>
      <vt:lpstr>Exercise (1/3)</vt:lpstr>
      <vt:lpstr>Exercise (2/3)</vt:lpstr>
      <vt:lpstr>Exercise (3/3)</vt:lpstr>
      <vt:lpstr>Introduction to  object modeling</vt:lpstr>
      <vt:lpstr>Presentation</vt:lpstr>
      <vt:lpstr>Presentation</vt:lpstr>
      <vt:lpstr>Presentation</vt:lpstr>
      <vt:lpstr>Presentation</vt:lpstr>
      <vt:lpstr>Object Literals</vt:lpstr>
      <vt:lpstr>Object Literals</vt:lpstr>
      <vt:lpstr>Object Literals</vt:lpstr>
      <vt:lpstr>Object Literals</vt:lpstr>
      <vt:lpstr>Object Literals</vt:lpstr>
      <vt:lpstr>The new operator</vt:lpstr>
      <vt:lpstr>Standard objects</vt:lpstr>
      <vt:lpstr>Standard objects: Math</vt:lpstr>
      <vt:lpstr>Standard objects: Date</vt:lpstr>
      <vt:lpstr>Standard objects: RegExp</vt:lpstr>
      <vt:lpstr>Standard objects: RegExp</vt:lpstr>
      <vt:lpstr>Questions ?</vt:lpstr>
      <vt:lpstr>Exercise</vt:lpstr>
      <vt:lpstr>Exercise</vt:lpstr>
      <vt:lpstr>Exercise</vt:lpstr>
      <vt:lpstr>Exercise</vt:lpstr>
      <vt:lpstr>Exercise</vt:lpstr>
      <vt:lpstr>Exercise – Example rendering</vt:lpstr>
      <vt:lpstr>Exercise</vt:lpstr>
      <vt:lpstr>Exercise</vt:lpstr>
      <vt:lpstr>Exercise</vt:lpstr>
      <vt:lpstr>Exercise</vt:lpstr>
      <vt:lpstr>Exercise</vt:lpstr>
      <vt:lpstr>Exercise - Bonuses</vt:lpstr>
      <vt:lpstr>Présentation PowerPoint</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2016-01-18T14:41:16Z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0x01010090FA2586BB8D1A47AC8A6E376E8FC634</vt:lpwstr>
  </property>
</Properties>
</file>