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37960" y="950040"/>
            <a:ext cx="7857000" cy="468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déplacer la diapo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3040" y="5938200"/>
            <a:ext cx="6666840" cy="562536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3280" spc="-1" strike="noStrike">
                <a:latin typeface="Arial"/>
              </a:rPr>
              <a:t>Cliquez pour modifier le format des notes</a:t>
            </a:r>
            <a:endParaRPr b="0" lang="fr-FR" sz="328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716720" y="0"/>
            <a:ext cx="3616560" cy="62460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716720" y="11876760"/>
            <a:ext cx="3616560" cy="62460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E3902CB-04AF-49A3-99FA-13DFC2C44927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280" cy="400860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 marL="216000" indent="-2156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S5_Orga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4282200" y="10155600"/>
            <a:ext cx="3275280" cy="5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8A922C6-3C53-43BA-A9E7-47D53E09BBD2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25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264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836D7447-2164-4100-B601-A838A4FD903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250" spc="-1" strike="noStrike">
                <a:latin typeface="Arial"/>
              </a:rPr>
              <a:t>Cliquez pour éditer le format du texte-titre</a:t>
            </a:r>
            <a:endParaRPr b="0" lang="fr-FR" sz="425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640" spc="-1" strike="noStrike">
                <a:latin typeface="Arial"/>
              </a:rPr>
              <a:t>Cliquez pour éditer le format du plan de texte</a:t>
            </a:r>
            <a:endParaRPr b="0" lang="fr-FR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320" spc="-1" strike="noStrike">
                <a:latin typeface="Arial"/>
              </a:rPr>
              <a:t>Second niveau de plan</a:t>
            </a:r>
            <a:endParaRPr b="0" lang="fr-FR" sz="232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979" spc="-1" strike="noStrike">
                <a:latin typeface="Arial"/>
              </a:rPr>
              <a:t>Troisième niveau de plan</a:t>
            </a:r>
            <a:endParaRPr b="0" lang="fr-FR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50" spc="-1" strike="noStrike">
                <a:latin typeface="Arial"/>
              </a:rPr>
              <a:t>Quatrième niveau de plan</a:t>
            </a:r>
            <a:endParaRPr b="0" lang="fr-FR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Cinquième niveau de plan</a:t>
            </a:r>
            <a:endParaRPr b="0" lang="fr-FR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Sixième niveau de plan</a:t>
            </a:r>
            <a:endParaRPr b="0" lang="fr-FR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50" spc="-1" strike="noStrike">
                <a:latin typeface="Arial"/>
              </a:rPr>
              <a:t>Septième niveau de plan</a:t>
            </a:r>
            <a:endParaRPr b="0" lang="fr-FR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94280" y="47808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Executive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67320" y="2352600"/>
            <a:ext cx="245988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736560" y="2365200"/>
            <a:ext cx="2500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independent monitoring function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6548040" y="2343960"/>
            <a:ext cx="2698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Chief of the Design 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3667320" y="3603240"/>
            <a:ext cx="245988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Airworthiness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728280" y="3594600"/>
            <a:ext cx="2500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Quality Assurance Office</a:t>
            </a: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6559560" y="3594600"/>
            <a:ext cx="269820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Office of Design &amp; Engineering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 flipV="1">
            <a:off x="4897800" y="3185280"/>
            <a:ext cx="360" cy="41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9"/>
          <p:cNvSpPr/>
          <p:nvPr/>
        </p:nvSpPr>
        <p:spPr>
          <a:xfrm flipV="1">
            <a:off x="1978560" y="3198240"/>
            <a:ext cx="7560" cy="39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10"/>
          <p:cNvSpPr/>
          <p:nvPr/>
        </p:nvSpPr>
        <p:spPr>
          <a:xfrm flipH="1" flipV="1">
            <a:off x="7896240" y="3176640"/>
            <a:ext cx="10440" cy="41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5555880" y="113292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Design Organisation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977760" y="1132920"/>
            <a:ext cx="1983600" cy="65412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Head of Quality Management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 flipH="1" flipV="1">
            <a:off x="1969200" y="1787400"/>
            <a:ext cx="16560" cy="5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4"/>
          <p:cNvSpPr/>
          <p:nvPr/>
        </p:nvSpPr>
        <p:spPr>
          <a:xfrm flipH="1" flipV="1" rot="5400000">
            <a:off x="4780440" y="1576440"/>
            <a:ext cx="891720" cy="657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 flipV="1" rot="16200000">
            <a:off x="7277760" y="1722960"/>
            <a:ext cx="882720" cy="3560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6"/>
          <p:cNvSpPr/>
          <p:nvPr/>
        </p:nvSpPr>
        <p:spPr>
          <a:xfrm flipV="1" rot="16200000">
            <a:off x="5700240" y="283680"/>
            <a:ext cx="326520" cy="136836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7"/>
          <p:cNvSpPr/>
          <p:nvPr/>
        </p:nvSpPr>
        <p:spPr>
          <a:xfrm flipH="1" flipV="1" rot="5400000">
            <a:off x="2418120" y="355680"/>
            <a:ext cx="326520" cy="1223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8"/>
          <p:cNvSpPr/>
          <p:nvPr/>
        </p:nvSpPr>
        <p:spPr>
          <a:xfrm>
            <a:off x="5040000" y="4799520"/>
            <a:ext cx="1202760" cy="5349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DOA Team Leader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3" name="CustomShape 19"/>
          <p:cNvSpPr/>
          <p:nvPr/>
        </p:nvSpPr>
        <p:spPr>
          <a:xfrm>
            <a:off x="6559560" y="4581000"/>
            <a:ext cx="2686680" cy="83268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Compliance Verification Engineers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04" name="CustomShape 20"/>
          <p:cNvSpPr/>
          <p:nvPr/>
        </p:nvSpPr>
        <p:spPr>
          <a:xfrm>
            <a:off x="3518280" y="4799520"/>
            <a:ext cx="1335240" cy="534960"/>
          </a:xfrm>
          <a:prstGeom prst="rect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49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 Manager</a:t>
            </a:r>
            <a:endParaRPr b="0" lang="fr-FR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105" name="CustomShape 21"/>
          <p:cNvSpPr/>
          <p:nvPr/>
        </p:nvSpPr>
        <p:spPr>
          <a:xfrm flipH="1" flipV="1">
            <a:off x="4896720" y="4435560"/>
            <a:ext cx="74340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6" name="CustomShape 22"/>
          <p:cNvSpPr/>
          <p:nvPr/>
        </p:nvSpPr>
        <p:spPr>
          <a:xfrm flipV="1">
            <a:off x="4186440" y="4435560"/>
            <a:ext cx="710640" cy="3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LibreOffice/6.0.7.3$Windows_X86_64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2019-05-11T21:06:16Z</dcterms:created>
  <dc:creator/>
  <dc:description/>
  <dc:language>fr-FR</dc:language>
  <cp:lastModifiedBy/>
  <dcterms:modified xsi:type="dcterms:W3CDTF">2019-05-11T21:11:36Z</dcterms:modified>
  <cp:revision>1</cp:revision>
  <dc:subject/>
  <dc:title/>
</cp:coreProperties>
</file>