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37960" y="950040"/>
            <a:ext cx="7857000" cy="468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250" spc="-1" strike="noStrike">
                <a:latin typeface="Arial"/>
              </a:rPr>
              <a:t>Cliquez pour déplacer la diapo</a:t>
            </a:r>
            <a:endParaRPr b="0" lang="fr-FR" sz="425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3280" spc="-1" strike="noStrike">
                <a:latin typeface="Arial"/>
              </a:rPr>
              <a:t>Cliquez pour modifier le format des notes</a:t>
            </a:r>
            <a:endParaRPr b="0" lang="fr-FR" sz="328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E4AF9E-8D9C-47F4-9F09-19E9AEB43F8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280" cy="400860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S6_Orga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282200" y="10155600"/>
            <a:ext cx="32752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3595927-E5CF-4AC0-89D1-8AEAE77CF0E2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D834D75-8E95-4289-BE31-EDEC197BA602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250" spc="-1" strike="noStrike">
                <a:latin typeface="Arial"/>
              </a:rPr>
              <a:t>Cliquez pour éditer le format du texte-titre</a:t>
            </a:r>
            <a:endParaRPr b="0" lang="fr-FR" sz="425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40" spc="-1" strike="noStrike">
                <a:latin typeface="Arial"/>
              </a:rPr>
              <a:t>Cliquez pour éditer le format du plan de texte</a:t>
            </a:r>
            <a:endParaRPr b="0" lang="fr-FR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20" spc="-1" strike="noStrike">
                <a:latin typeface="Arial"/>
              </a:rPr>
              <a:t>Second niveau de plan</a:t>
            </a:r>
            <a:endParaRPr b="0" lang="fr-FR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979" spc="-1" strike="noStrike">
                <a:latin typeface="Arial"/>
              </a:rPr>
              <a:t>Troisième niveau de plan</a:t>
            </a:r>
            <a:endParaRPr b="0" lang="fr-FR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50" spc="-1" strike="noStrike">
                <a:latin typeface="Arial"/>
              </a:rPr>
              <a:t>Quatrième niveau de plan</a:t>
            </a:r>
            <a:endParaRPr b="0" lang="fr-FR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Cinquième niveau de plan</a:t>
            </a:r>
            <a:endParaRPr b="0" lang="fr-FR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Sixième niveau de plan</a:t>
            </a:r>
            <a:endParaRPr b="0" lang="fr-FR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Septième niveau de plan</a:t>
            </a:r>
            <a:endParaRPr b="0" lang="fr-FR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862440" y="47808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Executive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743280" y="2352600"/>
            <a:ext cx="222192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Office of Airworthiness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28280" y="2365200"/>
            <a:ext cx="2500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independent monitoring function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726600" y="2343960"/>
            <a:ext cx="19836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Production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743280" y="3603240"/>
            <a:ext cx="222192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Airworthiness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728280" y="3594600"/>
            <a:ext cx="2500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Quality Assurance Office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6685200" y="3603240"/>
            <a:ext cx="20664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Production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 flipV="1">
            <a:off x="4854600" y="3185280"/>
            <a:ext cx="360" cy="41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 flipV="1">
            <a:off x="1978560" y="3198240"/>
            <a:ext cx="36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flipV="1">
            <a:off x="7719120" y="3176280"/>
            <a:ext cx="360" cy="4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6726600" y="107928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Production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977760" y="113292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Quality Management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 flipH="1" flipV="1">
            <a:off x="1969200" y="1787400"/>
            <a:ext cx="756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 flipV="1" rot="16200000">
            <a:off x="6646680" y="6120"/>
            <a:ext cx="272880" cy="18712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 flipH="1" flipV="1" rot="5400000">
            <a:off x="2752200" y="21600"/>
            <a:ext cx="326520" cy="18918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>
            <a:off x="5040000" y="4799520"/>
            <a:ext cx="1202760" cy="5349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POA Team Leader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1" name="CustomShape 17"/>
          <p:cNvSpPr/>
          <p:nvPr/>
        </p:nvSpPr>
        <p:spPr>
          <a:xfrm>
            <a:off x="3518280" y="4799520"/>
            <a:ext cx="1335240" cy="5349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Certification Manager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2" name="CustomShape 18"/>
          <p:cNvSpPr/>
          <p:nvPr/>
        </p:nvSpPr>
        <p:spPr>
          <a:xfrm flipH="1" flipV="1">
            <a:off x="4853880" y="4435560"/>
            <a:ext cx="78624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3" name="CustomShape 19"/>
          <p:cNvSpPr/>
          <p:nvPr/>
        </p:nvSpPr>
        <p:spPr>
          <a:xfrm flipV="1">
            <a:off x="4186440" y="4435560"/>
            <a:ext cx="66744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4" name="CustomShape 20"/>
          <p:cNvSpPr/>
          <p:nvPr/>
        </p:nvSpPr>
        <p:spPr>
          <a:xfrm flipV="1">
            <a:off x="4854600" y="1132560"/>
            <a:ext cx="36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5" name="CustomShape 21"/>
          <p:cNvSpPr/>
          <p:nvPr/>
        </p:nvSpPr>
        <p:spPr>
          <a:xfrm flipV="1">
            <a:off x="7719120" y="1734120"/>
            <a:ext cx="36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LibreOffice/6.0.7.3$Windows_X86_64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2019-05-11T21:06:47Z</dcterms:created>
  <dc:creator/>
  <dc:description/>
  <dc:language>fr-FR</dc:language>
  <cp:lastModifiedBy/>
  <dcterms:modified xsi:type="dcterms:W3CDTF">2019-05-11T21:10:54Z</dcterms:modified>
  <cp:revision>1</cp:revision>
  <dc:subject/>
  <dc:title/>
</cp:coreProperties>
</file>