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déplacer la diapo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3280" spc="-1" strike="noStrike">
                <a:latin typeface="Arial"/>
              </a:rPr>
              <a:t>Cliquez pour modifier le format des notes</a:t>
            </a:r>
            <a:endParaRPr b="0" lang="fr-FR" sz="328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5A48B3-E746-4B23-9C9B-D2A609A76AD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280" cy="40086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S4_Orga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S8_Orga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88321C-A4C4-4561-8681-9C7A12D2F63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CA4DF94-E9FA-4E4F-BC62-7ACF8ECE1DA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éditer le format du texte-titre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40" spc="-1" strike="noStrike">
                <a:latin typeface="Arial"/>
              </a:rPr>
              <a:t>Cliquez pour éditer le format du plan de texte</a:t>
            </a:r>
            <a:endParaRPr b="0" lang="fr-FR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20" spc="-1" strike="noStrike">
                <a:latin typeface="Arial"/>
              </a:rPr>
              <a:t>Second niveau de plan</a:t>
            </a:r>
            <a:endParaRPr b="0" lang="fr-FR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79" spc="-1" strike="noStrike">
                <a:latin typeface="Arial"/>
              </a:rPr>
              <a:t>Troisième niveau de plan</a:t>
            </a:r>
            <a:endParaRPr b="0" lang="fr-FR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50" spc="-1" strike="noStrike">
                <a:latin typeface="Arial"/>
              </a:rPr>
              <a:t>Quatrième niveau de plan</a:t>
            </a:r>
            <a:endParaRPr b="0" lang="fr-FR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Cinquième niveau de plan</a:t>
            </a:r>
            <a:endParaRPr b="0" lang="fr-FR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Sixième niveau de plan</a:t>
            </a:r>
            <a:endParaRPr b="0" lang="fr-FR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Septième niveau de plan</a:t>
            </a:r>
            <a:endParaRPr b="0" lang="fr-FR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14080" y="370080"/>
            <a:ext cx="1838520" cy="57024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64880" y="2114280"/>
            <a:ext cx="1931760" cy="7257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98000" y="2060640"/>
            <a:ext cx="2500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independent monitoring function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258520" y="2140560"/>
            <a:ext cx="1745280" cy="672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Design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980440" y="3430080"/>
            <a:ext cx="1700640" cy="7257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528480" y="3223080"/>
            <a:ext cx="183852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Quality Assurance Office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5090400" y="3430080"/>
            <a:ext cx="2082240" cy="7257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Design &amp; Engineering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 flipV="1">
            <a:off x="3831120" y="2840040"/>
            <a:ext cx="3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 flipV="1">
            <a:off x="1448280" y="2893680"/>
            <a:ext cx="36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flipV="1">
            <a:off x="6131880" y="2813040"/>
            <a:ext cx="36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4111920" y="1314360"/>
            <a:ext cx="1838520" cy="57024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Design Organisation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528480" y="1138320"/>
            <a:ext cx="1838520" cy="57024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Quality Management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 flipV="1">
            <a:off x="1448280" y="1708200"/>
            <a:ext cx="360" cy="35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 flipH="1" flipV="1" rot="5400000">
            <a:off x="3713400" y="1715760"/>
            <a:ext cx="514080" cy="280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 flipV="1" rot="16200000">
            <a:off x="5772240" y="1779480"/>
            <a:ext cx="540000" cy="179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 flipH="1" flipV="1" rot="5400000">
            <a:off x="2539440" y="-436680"/>
            <a:ext cx="482040" cy="2665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7"/>
          <p:cNvSpPr/>
          <p:nvPr/>
        </p:nvSpPr>
        <p:spPr>
          <a:xfrm>
            <a:off x="1864800" y="4969080"/>
            <a:ext cx="1517760" cy="46620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DOA Team Leader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5191560" y="4581360"/>
            <a:ext cx="1879920" cy="7257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Compliance Verification Engineers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928800" y="4347720"/>
            <a:ext cx="1438200" cy="46620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 Manager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 flipV="1">
            <a:off x="2624040" y="4156560"/>
            <a:ext cx="120636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21"/>
          <p:cNvSpPr/>
          <p:nvPr/>
        </p:nvSpPr>
        <p:spPr>
          <a:xfrm flipV="1">
            <a:off x="1648080" y="4155840"/>
            <a:ext cx="218196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22"/>
          <p:cNvSpPr/>
          <p:nvPr/>
        </p:nvSpPr>
        <p:spPr>
          <a:xfrm>
            <a:off x="3513240" y="4680720"/>
            <a:ext cx="1517760" cy="46620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POA Team Leader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 flipH="1" flipV="1">
            <a:off x="3830040" y="4155840"/>
            <a:ext cx="440280" cy="52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24"/>
          <p:cNvSpPr/>
          <p:nvPr/>
        </p:nvSpPr>
        <p:spPr>
          <a:xfrm flipV="1">
            <a:off x="6131880" y="4156560"/>
            <a:ext cx="36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CustomShape 25"/>
          <p:cNvSpPr/>
          <p:nvPr/>
        </p:nvSpPr>
        <p:spPr>
          <a:xfrm>
            <a:off x="7659360" y="2479680"/>
            <a:ext cx="19836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Production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26"/>
          <p:cNvSpPr/>
          <p:nvPr/>
        </p:nvSpPr>
        <p:spPr>
          <a:xfrm>
            <a:off x="7618320" y="3738960"/>
            <a:ext cx="20664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Production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 flipV="1">
            <a:off x="8651520" y="3312720"/>
            <a:ext cx="360" cy="4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8"/>
          <p:cNvSpPr/>
          <p:nvPr/>
        </p:nvSpPr>
        <p:spPr>
          <a:xfrm>
            <a:off x="7659360" y="121500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Production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29"/>
          <p:cNvSpPr/>
          <p:nvPr/>
        </p:nvSpPr>
        <p:spPr>
          <a:xfrm flipV="1">
            <a:off x="8651520" y="1869840"/>
            <a:ext cx="3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30"/>
          <p:cNvSpPr/>
          <p:nvPr/>
        </p:nvSpPr>
        <p:spPr>
          <a:xfrm flipV="1" rot="16200000">
            <a:off x="7023600" y="-413640"/>
            <a:ext cx="558720" cy="269676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5" name="CustomShape 31"/>
          <p:cNvSpPr/>
          <p:nvPr/>
        </p:nvSpPr>
        <p:spPr>
          <a:xfrm flipV="1">
            <a:off x="5031720" y="939960"/>
            <a:ext cx="1080" cy="37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LibreOffice/6.0.7.3$Windows_X86_64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2019-05-11T21:07:00Z</dcterms:created>
  <dc:creator/>
  <dc:description/>
  <dc:language>fr-FR</dc:language>
  <cp:lastModifiedBy/>
  <dcterms:modified xsi:type="dcterms:W3CDTF">2019-05-11T21:09:40Z</dcterms:modified>
  <cp:revision>1</cp:revision>
  <dc:subject/>
  <dc:title/>
</cp:coreProperties>
</file>