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5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7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6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0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8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4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4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4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3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6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45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A picture containing outdoor, group, many, air&#10;&#10;Description automatically generated">
            <a:extLst>
              <a:ext uri="{FF2B5EF4-FFF2-40B4-BE49-F238E27FC236}">
                <a16:creationId xmlns:a16="http://schemas.microsoft.com/office/drawing/2014/main" id="{88F4665F-7A3E-4CBD-B96A-D617186B9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E00AC-63CE-4A63-A554-F0DDF9AAC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Analyzing Cricket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72999-730B-4F44-A0B3-C63E9BC5F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808789"/>
            <a:ext cx="6470693" cy="605256"/>
          </a:xfrm>
        </p:spPr>
        <p:txBody>
          <a:bodyPr>
            <a:normAutofit/>
          </a:bodyPr>
          <a:lstStyle/>
          <a:p>
            <a:r>
              <a:rPr lang="en-US" sz="1200" dirty="0"/>
              <a:t>Daniel Valdes, JACK BITCON, Thomas Byrne, and Peter Sheldon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DEB23BD-124E-42AD-AF47-A59C992C6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843" y="452486"/>
            <a:ext cx="3243953" cy="396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A343-1110-4A22-A7A6-F846E23B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6F9F-93CE-4742-A041-AC46EE50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41197"/>
            <a:ext cx="10058400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Cricket is second only behind soccer as the worlds most popular sport. It is a sport in which the matches can run on for days, and the scores reach into the hundreds. To understand what we are analyzing, there are a few key rules and terms to keep in mind.</a:t>
            </a:r>
          </a:p>
        </p:txBody>
      </p:sp>
      <p:pic>
        <p:nvPicPr>
          <p:cNvPr id="5" name="Picture 4" descr="A picture containing bird, table&#10;&#10;Description automatically generated">
            <a:extLst>
              <a:ext uri="{FF2B5EF4-FFF2-40B4-BE49-F238E27FC236}">
                <a16:creationId xmlns:a16="http://schemas.microsoft.com/office/drawing/2014/main" id="{6B4FB498-D1D4-4783-B69B-389C4CF3B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19471"/>
            <a:ext cx="5879339" cy="100211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2B10CE-9D13-45A8-8E31-41B9F3D9C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24" y="4906653"/>
            <a:ext cx="5146556" cy="1149546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AA4F684-3C1A-49F7-891B-80DC9028D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15" y="240714"/>
            <a:ext cx="1153319" cy="140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8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9C38-B61B-4A96-A8AA-9FF59513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7FC3A-79E3-4D0C-8F17-0658B6C56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Batsman – like a batter in baseball. We are analyzing different aspects of what makes a batsman and who the all-time greats are.</a:t>
            </a:r>
          </a:p>
          <a:p>
            <a:pPr marL="0" indent="0">
              <a:buNone/>
            </a:pPr>
            <a:r>
              <a:rPr lang="en-US" dirty="0"/>
              <a:t> Bowler – similar to a pitcher in baseball, the bowler “bowls” the ball straight-armed to the batsman. The bowler generally throws around 85-95 mph and can put varying levels of spin on the ball.</a:t>
            </a:r>
          </a:p>
          <a:p>
            <a:pPr marL="0" indent="0">
              <a:buNone/>
            </a:pPr>
            <a:r>
              <a:rPr lang="en-US" dirty="0"/>
              <a:t>Not-outs – when a batsman’s team scores so many runs in one in one inning, they chose to rotate batsman before he is out.</a:t>
            </a:r>
          </a:p>
          <a:p>
            <a:r>
              <a:rPr lang="en-US" dirty="0"/>
              <a:t>Half-Century – 50 runs</a:t>
            </a:r>
          </a:p>
          <a:p>
            <a:r>
              <a:rPr lang="en-US" dirty="0"/>
              <a:t>Century – 100 runs</a:t>
            </a:r>
          </a:p>
          <a:p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AC5235EE-DC56-4F2E-AE83-9171DC38B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15" y="240714"/>
            <a:ext cx="1153319" cy="140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7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9605-87F3-4034-816F-D818272D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BF48-F0EB-411F-B19C-75B0E9CB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Our dataset contained batting information for over 3000 players. From the excel file we dropped multiple columns and removed non-text characters from text columns in the document. 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6F61045-A4A3-4195-B2DE-F723CB1E6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93" y="3699027"/>
            <a:ext cx="7992987" cy="217006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2365B3-BC3A-4E51-BD15-499C8661F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15" y="240714"/>
            <a:ext cx="1153319" cy="140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3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3506-9EE8-4C77-841D-81E940B1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CDD5-E8F8-4FC5-B50A-D22C1D13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the best players to have ever played the sport based on batting average, hit percentage, and runs scored.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A64E509F-A566-452D-A5BC-067AE4AE9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15" y="240714"/>
            <a:ext cx="1153319" cy="1409306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AD6EB52-A8C6-48EE-8F85-08E2C5508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28747"/>
            <a:ext cx="4504643" cy="2960357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6E8A47B-56AA-4A59-8F71-7CBC91B8C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229" y="2707849"/>
            <a:ext cx="3576145" cy="2660104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63532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4FA8-4D61-425D-BF66-92134004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D4AC-8E44-4889-8F63-1F255AD8E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793815" cy="3760891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plotly</a:t>
            </a:r>
            <a:r>
              <a:rPr lang="en-US" dirty="0"/>
              <a:t> and D3 to generate functional graphics for our dashboard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7706646-4CDC-43E4-917E-67789BA3B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15" y="240714"/>
            <a:ext cx="1153319" cy="140930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BA5C1D-A052-4303-9483-B87E36C3EC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2850"/>
          <a:stretch/>
        </p:blipFill>
        <p:spPr>
          <a:xfrm>
            <a:off x="8235060" y="2108201"/>
            <a:ext cx="2249918" cy="1854281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32E3C6A5-7561-422F-B6BC-604F123517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t="1832" r="-1"/>
          <a:stretch/>
        </p:blipFill>
        <p:spPr>
          <a:xfrm>
            <a:off x="1097280" y="3174022"/>
            <a:ext cx="3625763" cy="3021726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E1453D-21BD-4E49-BA9F-F34A5417B0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42543" r="11913" b="8041"/>
          <a:stretch/>
        </p:blipFill>
        <p:spPr>
          <a:xfrm>
            <a:off x="5559569" y="4324802"/>
            <a:ext cx="4663052" cy="1870946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79861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A82A-5C4B-4EE4-B9FC-41F5B2ED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2B76C0-3191-4EE3-AF6A-C088B973D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" t="3183" r="347" b="5620"/>
          <a:stretch/>
        </p:blipFill>
        <p:spPr>
          <a:xfrm>
            <a:off x="6167733" y="2226292"/>
            <a:ext cx="4987947" cy="2860057"/>
          </a:xfrm>
          <a:ln w="19050">
            <a:solidFill>
              <a:srgbClr val="002060"/>
            </a:solidFill>
          </a:ln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E90231D-ABD9-4AC8-A9B9-65CE12838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15" y="240714"/>
            <a:ext cx="1153319" cy="1409306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A4BA780-0BAC-436A-8594-04831FF7ED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" t="3194" r="1474" b="5709"/>
          <a:stretch/>
        </p:blipFill>
        <p:spPr>
          <a:xfrm>
            <a:off x="1097280" y="3689097"/>
            <a:ext cx="4325815" cy="2502412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39377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AC2E-E1E6-4B81-A24D-9E34ABD2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092E-F74E-4B13-8EA9-AE8B88DA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149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243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Nova Light</vt:lpstr>
      <vt:lpstr>Bembo</vt:lpstr>
      <vt:lpstr>Calibri</vt:lpstr>
      <vt:lpstr>RetrospectVTI</vt:lpstr>
      <vt:lpstr>Analyzing Cricket</vt:lpstr>
      <vt:lpstr>What you need to know</vt:lpstr>
      <vt:lpstr>Cont.</vt:lpstr>
      <vt:lpstr>Dataset</vt:lpstr>
      <vt:lpstr>Analysis</vt:lpstr>
      <vt:lpstr>Graphics</vt:lpstr>
      <vt:lpstr>Functionality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Cricket</dc:title>
  <dc:creator>Jack Bitcon</dc:creator>
  <cp:lastModifiedBy>Jack Bitcon</cp:lastModifiedBy>
  <cp:revision>14</cp:revision>
  <dcterms:created xsi:type="dcterms:W3CDTF">2020-01-30T22:47:55Z</dcterms:created>
  <dcterms:modified xsi:type="dcterms:W3CDTF">2020-02-01T15:25:58Z</dcterms:modified>
</cp:coreProperties>
</file>