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1" r:id="rId1"/>
  </p:sldMasterIdLst>
  <p:notesMasterIdLst>
    <p:notesMasterId r:id="rId14"/>
  </p:notesMasterIdLst>
  <p:handoutMasterIdLst>
    <p:handoutMasterId r:id="rId15"/>
  </p:handoutMasterIdLst>
  <p:sldIdLst>
    <p:sldId id="269" r:id="rId2"/>
    <p:sldId id="470" r:id="rId3"/>
    <p:sldId id="479" r:id="rId4"/>
    <p:sldId id="477" r:id="rId5"/>
    <p:sldId id="478" r:id="rId6"/>
    <p:sldId id="471" r:id="rId7"/>
    <p:sldId id="472" r:id="rId8"/>
    <p:sldId id="473" r:id="rId9"/>
    <p:sldId id="474" r:id="rId10"/>
    <p:sldId id="476" r:id="rId11"/>
    <p:sldId id="475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299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BCBEC0"/>
    <a:srgbClr val="C00026"/>
    <a:srgbClr val="BA0E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Estilo Mé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Estilo Médio 1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61" autoAdjust="0"/>
    <p:restoredTop sz="92671" autoAdjust="0"/>
  </p:normalViewPr>
  <p:slideViewPr>
    <p:cSldViewPr snapToGrid="0" snapToObjects="1" showGuides="1">
      <p:cViewPr varScale="1">
        <p:scale>
          <a:sx n="86" d="100"/>
          <a:sy n="86" d="100"/>
        </p:scale>
        <p:origin x="1387" y="58"/>
      </p:cViewPr>
      <p:guideLst>
        <p:guide orient="horz" pos="2183"/>
        <p:guide pos="2993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83" d="100"/>
          <a:sy n="83" d="100"/>
        </p:scale>
        <p:origin x="-1980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B2933F-D0FD-7240-A363-4A10A64C6792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5F2C9-07E4-FF4F-8189-CD4ED964D9B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0128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10-16T19:21:09.804"/>
    </inkml:context>
    <inkml:brush xml:id="br0">
      <inkml:brushProperty name="width" value="0.05292" units="cm"/>
      <inkml:brushProperty name="height" value="0.05292" units="cm"/>
      <inkml:brushProperty name="color" value="#92D050"/>
    </inkml:brush>
  </inkml:definitions>
  <inkml:trace contextRef="#ctx0" brushRef="#br0">7740 17455 329 0,'0'0'0'0,"0"0"-109"16,0 0 109 0,0 0 93-16,0 0 288 0,0 0-91 15,-31 12-105-15,27-12-68 16,-1 0-54-16,1 0-39 16,-2 0-16-16,-1 0-8 15,2-8 0-15,1-2-54 16,2 2-95-16,0 0-77 15,2 2 30-15,0-1 108 16,0 2 66-16,0-1 15 16,0 3-299-16</inkml:trace>
  <inkml:trace contextRef="#ctx0" brushRef="#br0" timeOffset="314.85">7740 17455 1043 0,'-77'-112'181'16,"79"117"-113"-16,-2-5 19 15,0 0-15-15,0 0-18 16,0 0-8-16,2 0 24 15,3-12 9-15,-3-3-38 16,-2-7-16-16,0-2-8 0,0-10-5 16,0-2-5-16,0-4-6 15,0-1 0-15,0 6 0 16,0-2-1-16,2 7 0 16,2 7-133-16,2 4-94 15,-2 12-278-15</inkml:trace>
  <inkml:trace contextRef="#ctx0" brushRef="#br0" timeOffset="721.8">7634 16508 732 0,'0'0'349'16,"0"0"-229"-1,0 0-36-15,0 0-26 0,0 0-36 16,0-121-13 0,0 99-8-16,0-4 0 0,0 3 0 15,0-5-1-15,0 6 0 16,0 0-18-16,0 8-118 15,0 2-578-15</inkml:trace>
  <inkml:trace contextRef="#ctx0" brushRef="#br0" timeOffset="1074.5">7683 15859 842 0,'0'0'181'16,"0"0"-41"-16,0 0 9 16,0 0-64-16,0-132-32 15,0 96-24-15,0 6-21 16,0 6-8-16,0 2 2 0,0 0-2 16,0 4-19-16,0-5-106 15,0 0-195-15,0 2-534 0</inkml:trace>
  <inkml:trace contextRef="#ctx0" brushRef="#br0" timeOffset="1474.14">7696 14937 1018 0,'0'0'159'16,"0"0"-56"-16,0 0 10 0,0 0-55 16,-13-126-29-1,13 90-16-15,0 1-7 16,0 3-4-16,0-2-1 0,0 5 0 16,0 6 1-16,0 1-2 15,0 2 0-15,0 1-12 16,0-13-64-16,0 3-213 15,0 5-491-15</inkml:trace>
  <inkml:trace contextRef="#ctx0" brushRef="#br0" timeOffset="1810.94">7659 14021 1008 0,'0'0'276'0,"0"0"-194"16,0 0 10-16,0 0-28 15,0-107-45-15,0 85-12 0,0 4-6 16,0 4-2-16,0-6-20 16,0 5-77-16,0 2-258 0</inkml:trace>
  <inkml:trace contextRef="#ctx0" brushRef="#br0" timeOffset="2192.01">7647 13331 1018 0,'0'0'262'0,"0"0"-169"15,0 0 35-15,0 0-47 16,0-126-27-16,0 89-32 16,0-3-21-16,0 1 0 0,0 0 0 15,0 5 0 1,0 6 1-16,3 6-2 0,4 2-18 16,-4-4-76-16,2 6-160 15,-3 0-407-15</inkml:trace>
  <inkml:trace contextRef="#ctx0" brushRef="#br0" timeOffset="2555.05">7686 12472 385 0,'0'0'516'15,"0"0"-457"-15,0 0-19 16,0 0 44-16,-10-104-30 16,8 76-11-16,2-2-15 15,0 6-12-15,0 2-14 16,0 5 4-16,0 5-6 0,0 3-54 16,0 4-482-16</inkml:trace>
  <inkml:trace contextRef="#ctx0" brushRef="#br0" timeOffset="2906.34">7692 12047 857 0,'0'0'339'15,"0"0"-213"-15,0 0-68 16,0 0-21-16,0 0-19 15,0-103-8-15,0 77-4 16,2-3-6-16,0 0 0 16,1 2 1-16,-2 1-1 15,-1-5-1-15,0 9-32 16,0 7-234-16</inkml:trace>
  <inkml:trace contextRef="#ctx0" brushRef="#br0" timeOffset="3206.05">7707 11405 720 0,'0'0'502'15,"0"0"-432"-15,0 0 12 0,0 0-22 16,0-112-40-16,0 86-10 16,0 2-9-16,0 7 0 15,0 5-1-15,0 5-95 16,0 7-421-16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04-22T17:57:49.88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11306 3577 477 0,'0'0'546'0,"0"0"-485"15,0 0-35-15,0 0 74 16,0 0 2-16,0 0-35 16,-69 6-22-16,56-2 3 15,3-2 4-15,-4 1-12 16,1 2-20-16,0-3-11 16,-3 0 2-16,1-2 11 15,-1 3-1-15,1-3-8 16,-3 1-6-16,-1 1 6 15,2 4-1-15,-3 5-11 0,-3-2 1 16,2 3 5 0,-4 2-7-16,-1 0 0 0,5 2 1 15,1 3-1-15,0-2 11 16,2 1-1-16,5 3-1 16,-1-1 4-16,5 1 1 15,5 4-8-15,4-1-5 16,0 0 0-16,0 2-1 15,2-2-1-15,12 3 1 16,5-2-1-16,4-3-5 16,4 1-1-16,2-3 6 15,2-3-1-15,0-1 1 16,0-2-5-16,3 0 4 0,1 1-5 16,1 1 7-1,2 0-1-15,0 2 1 0,2 2 0 16,3 2 0-16,-1-2 0 15,0-3 0-15,1-3-1 16,0-1-1-16,1-6 1 16,-2-4-5-16,2-3-3 15,1 0 9-15,-1 2-1 16,1 0 0-16,-1 3 0 16,0 4 1-16,1 3-1 15,0-1 1-15,0-4 0 16,0 0 0-16,-1-7-1 15,3 0 0-15,2 0 0 16,-2 0-6-16,-1-7 6 16,1 2 0-16,-6-2 0 0,0 5 0 15,-2-2 1 1,-4 3-1-16,-1-6 1 0,-3-6-1 16,0-2-5-16,-4-9 5 15,0-7 0-15,0-3 0 16,-5-4 1-16,-2 1 0 15,-2-4 6-15,-5 2 11 16,-4 1 14-16,-2-3-12 16,-7-1-10-16,0 0 26 15,0-2-13-15,-12-2 11 16,-12-4-18-16,-9-3-8 16,-8 1 8-16,-8 4-6 15,-6 6 2-15,-11 10 6 16,-2 13 13-16,-8 10-12 15,-4 9-18-15,-3 0 0 0,-28 0-85 16,20 9-74-16,7-9-154 16</inkml:trace>
  <inkml:trace contextRef="#ctx0" brushRef="#br0" timeOffset="2020.73">2632 17115 1061 0,'0'0'187'15,"0"0"-141"-15,0 0-10 16,0 0 31-16,16 112-31 15,-14-81-23-15,-2 4-11 16,1-7-2-16,2-10 0 16,-1-9-13-16,3-9-73 15,-1 0-234-15</inkml:trace>
  <inkml:trace contextRef="#ctx0" brushRef="#br0" timeOffset="2201.71">2806 17128 1166 0,'0'0'92'15,"0"0"-74"-15,0 0-18 16,8 121 13-16,-5-85-13 16,1-5-36-16,5-4-15 15,-2-13-61-15,2-9-127 0</inkml:trace>
  <inkml:trace contextRef="#ctx0" brushRef="#br0" timeOffset="2817.7">3986 17133 1386 0,'0'0'312'0,"0"0"-312"16,0 0-41-16,0 0 19 15,37 104-267-15</inkml:trace>
  <inkml:trace contextRef="#ctx0" brushRef="#br0" timeOffset="15819.91">6717 11698 563 0,'0'0'85'16,"0"0"-76"-16,0 0 16 15,0 0 18-15,0 0-7 16,-32 113 65-16,27-98 35 16,0 2-15-16,3-3-27 15,0 1-36-15,-3 2-23 16,1 1-22-16,-2 2-12 16,-2 4-1-16,-4 1 0 0,5-2 1 15,-2 3-1-15,0 0 1 16,0-2-1-16,0 1 0 15,0-2 1-15,0 1 19 16,0 1-10-16,0 1-8 16,-2 2-2-16,1 0-2 15,5 0 2-15,-3-2-1 16,6 0 1-16,-3-2 0 16,5-2 0-16,0-4 18 15,0 0 0-15,0-4-5 16,0 2-12-16,0 0 1 15,0 5-2-15,0 0 1 16,0 8 0-16,0 0-1 0,0 2-1 16,0 1 1-16,0-3 0 15,-1-3 1-15,-1-3-1 16,2-3 0-16,0 0 0 16,0 0-58-16,0-4-156 15,0-2-410-15</inkml:trace>
  <inkml:trace contextRef="#ctx0" brushRef="#br0" timeOffset="24055.72">6856 12047 1247 0,'0'0'345'0,"0"0"-238"16,0 0 132-16,0 0-89 0,0 0-40 15,0 0 1-15,0-18 72 16,0 18-9-16,0 0-64 16,0 0-56-16,0 0-39 15,0 2-15-15,4 6-14 16,1 10-116-16,2-4-240 16,-5 2-451-16</inkml:trace>
  <inkml:trace contextRef="#ctx0" brushRef="#br0" timeOffset="24256.49">6914 12290 1493 0,'0'0'333'0,"0"0"-250"16,0 0 75-16,0 0-64 15,0 0-79-15,0 0-15 16,0 0-63-16,-18 28-208 16,18-21-310-16</inkml:trace>
  <inkml:trace contextRef="#ctx0" brushRef="#br0" timeOffset="24641.05">6930 12717 1594 0,'0'0'327'15,"0"0"-171"-15,0 0 38 16,0 0-114-16,0 0-60 15,0 0-20-15,0 0 0 16,0 12-103-16,0 22-114 16,0 0-263-16,0 1-254 0</inkml:trace>
  <inkml:trace contextRef="#ctx0" brushRef="#br0" timeOffset="24955.98">6943 13365 1741 0,'0'0'300'0,"0"0"-224"16,0 0 39-16,0 0-36 0,0 0-59 16,0 0-20-16,0 0-26 15,0 14-193-15,0 11-821 0</inkml:trace>
  <inkml:trace contextRef="#ctx0" brushRef="#br0" timeOffset="25601.92">7075 14744 1862 0,'0'0'251'0,"0"0"-157"0,0 0 131 16,0 0-124-16,0 0-71 16,0 0-24-16,0 0-6 15,0 8 0-15,0-6-43 16,0 10-98-16,0 1-140 15,0 1-362-15</inkml:trace>
  <inkml:trace contextRef="#ctx0" brushRef="#br0" timeOffset="25953.48">7084 15712 1677 0,'0'0'634'0,"0"0"-568"0,0 0-39 16,0 0-2-16,0 0-25 16,0 0 0-16,0 0-90 15,0 26-246-15,0 13-900 0</inkml:trace>
  <inkml:trace contextRef="#ctx0" brushRef="#br0" timeOffset="26359.39">7198 16601 1928 0,'0'0'310'0,"0"0"-129"0,0 0 54 16,0 0-107-16,0 0-92 15,0 0-35-15,0 0 4 16,0 0-5-16,4 0-106 15,0 14-202-15,-2 0-511 0</inkml:trace>
  <inkml:trace contextRef="#ctx0" brushRef="#br0" timeOffset="26742.67">7250 17258 2177 0,'0'0'579'0,"0"0"-540"15,0 0-39-15,0 0-38 16,0 0-611-16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9F3387-6852-4167-A065-1B417E5289FE}" type="datetimeFigureOut">
              <a:rPr lang="pt-BR" smtClean="0"/>
              <a:t>21/10/2021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3FB91E-A0DC-4A5F-B463-D7B8E79502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121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BCBEC0"/>
                </a:solidFill>
              </a:defRPr>
            </a:lvl1pPr>
          </a:lstStyle>
          <a:p>
            <a:fld id="{CC8788FA-9D8F-3C45-9A7B-393163C83DF0}" type="datetime1">
              <a:rPr lang="en-US" smtClean="0"/>
              <a:t>10/21/2021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BCBEC0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BCBEC0"/>
                </a:solidFill>
              </a:defRPr>
            </a:lvl1pPr>
          </a:lstStyle>
          <a:p>
            <a:fld id="{7FFE5E5C-C80A-4D8D-A711-3102A7BA9258}" type="slidenum">
              <a:rPr lang="pt-BR" smtClean="0"/>
              <a:pPr/>
              <a:t>‹nº›</a:t>
            </a:fld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57" y="0"/>
            <a:ext cx="9138285" cy="6858000"/>
          </a:xfrm>
          <a:prstGeom prst="rect">
            <a:avLst/>
          </a:prstGeom>
        </p:spPr>
      </p:pic>
      <p:sp>
        <p:nvSpPr>
          <p:cNvPr id="9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966786" y="2714625"/>
            <a:ext cx="7343775" cy="7143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3600" b="1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dirty="0"/>
              <a:t>Clique para editar o título</a:t>
            </a:r>
          </a:p>
        </p:txBody>
      </p:sp>
      <p:sp>
        <p:nvSpPr>
          <p:cNvPr id="10" name="Espaço Reservado para Conteúdo 2"/>
          <p:cNvSpPr>
            <a:spLocks noGrp="1"/>
          </p:cNvSpPr>
          <p:nvPr>
            <p:ph idx="13" hasCustomPrompt="1"/>
          </p:nvPr>
        </p:nvSpPr>
        <p:spPr>
          <a:xfrm>
            <a:off x="966786" y="3429001"/>
            <a:ext cx="7343775" cy="4762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2000" b="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dirty="0"/>
              <a:t>Clique para editar o subtítulo</a:t>
            </a:r>
          </a:p>
        </p:txBody>
      </p:sp>
      <p:sp>
        <p:nvSpPr>
          <p:cNvPr id="11" name="Espaço Reservado para Conteúdo 2"/>
          <p:cNvSpPr>
            <a:spLocks noGrp="1"/>
          </p:cNvSpPr>
          <p:nvPr>
            <p:ph idx="14" hasCustomPrompt="1"/>
          </p:nvPr>
        </p:nvSpPr>
        <p:spPr>
          <a:xfrm>
            <a:off x="900111" y="6356349"/>
            <a:ext cx="7343775" cy="2381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1400" b="0" baseline="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dirty="0"/>
              <a:t>Clique para editar a data e o nome da área ou disciplina</a:t>
            </a:r>
          </a:p>
        </p:txBody>
      </p:sp>
    </p:spTree>
    <p:extLst>
      <p:ext uri="{BB962C8B-B14F-4D97-AF65-F5344CB8AC3E}">
        <p14:creationId xmlns:p14="http://schemas.microsoft.com/office/powerpoint/2010/main" val="2529634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1"/>
          <p:cNvSpPr>
            <a:spLocks noGrp="1"/>
          </p:cNvSpPr>
          <p:nvPr>
            <p:ph type="title"/>
          </p:nvPr>
        </p:nvSpPr>
        <p:spPr>
          <a:xfrm>
            <a:off x="457200" y="781050"/>
            <a:ext cx="8229600" cy="6191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11" name="Espaço Reservado para Conteúdo 2"/>
          <p:cNvSpPr>
            <a:spLocks noGrp="1"/>
          </p:cNvSpPr>
          <p:nvPr>
            <p:ph idx="1"/>
          </p:nvPr>
        </p:nvSpPr>
        <p:spPr>
          <a:xfrm>
            <a:off x="657225" y="1485900"/>
            <a:ext cx="8029575" cy="472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12" name="Espaço Reservado para Texto 7"/>
          <p:cNvSpPr>
            <a:spLocks noGrp="1"/>
          </p:cNvSpPr>
          <p:nvPr>
            <p:ph type="body" sz="quarter" idx="13" hasCustomPrompt="1"/>
          </p:nvPr>
        </p:nvSpPr>
        <p:spPr>
          <a:xfrm>
            <a:off x="161925" y="85725"/>
            <a:ext cx="7229475" cy="3524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300" b="1">
                <a:solidFill>
                  <a:srgbClr val="BCBEC0"/>
                </a:solidFill>
              </a:defRPr>
            </a:lvl1pPr>
          </a:lstStyle>
          <a:p>
            <a:pPr lvl="0"/>
            <a:r>
              <a:rPr lang="pt-BR" dirty="0"/>
              <a:t>Clique para editar o chapéu mestre</a:t>
            </a:r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4172" y="6402174"/>
            <a:ext cx="6415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7FFE5E5C-C80A-4D8D-A711-3102A7BA9258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48132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C2149-89A1-2143-B6CB-10E4BD2D3370}" type="datetime1">
              <a:rPr lang="en-US" smtClean="0"/>
              <a:t>10/21/2021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635760" cy="365125"/>
          </a:xfrm>
        </p:spPr>
        <p:txBody>
          <a:bodyPr/>
          <a:lstStyle/>
          <a:p>
            <a:fld id="{7FFE5E5C-C80A-4D8D-A711-3102A7BA9258}" type="slidenum">
              <a:rPr lang="pt-BR" smtClean="0"/>
              <a:t>‹nº›</a:t>
            </a:fld>
            <a:endParaRPr lang="pt-BR"/>
          </a:p>
        </p:txBody>
      </p:sp>
      <p:sp>
        <p:nvSpPr>
          <p:cNvPr id="16" name="Título 1"/>
          <p:cNvSpPr>
            <a:spLocks noGrp="1"/>
          </p:cNvSpPr>
          <p:nvPr>
            <p:ph type="title"/>
          </p:nvPr>
        </p:nvSpPr>
        <p:spPr>
          <a:xfrm>
            <a:off x="457200" y="781050"/>
            <a:ext cx="8229600" cy="6191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17" name="Espaço Reservado para Texto 7"/>
          <p:cNvSpPr>
            <a:spLocks noGrp="1"/>
          </p:cNvSpPr>
          <p:nvPr>
            <p:ph type="body" sz="quarter" idx="13" hasCustomPrompt="1"/>
          </p:nvPr>
        </p:nvSpPr>
        <p:spPr>
          <a:xfrm>
            <a:off x="161925" y="85725"/>
            <a:ext cx="7229475" cy="3524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300" b="1">
                <a:solidFill>
                  <a:srgbClr val="BCBEC0"/>
                </a:solidFill>
              </a:defRPr>
            </a:lvl1pPr>
          </a:lstStyle>
          <a:p>
            <a:pPr lvl="0"/>
            <a:r>
              <a:rPr lang="pt-BR" dirty="0"/>
              <a:t>Clique para editar o chapéu mestre</a:t>
            </a:r>
          </a:p>
        </p:txBody>
      </p:sp>
      <p:sp>
        <p:nvSpPr>
          <p:cNvPr id="18" name="Espaço Reservado para Texto 4"/>
          <p:cNvSpPr>
            <a:spLocks noGrp="1"/>
          </p:cNvSpPr>
          <p:nvPr>
            <p:ph type="body" sz="quarter" idx="15" hasCustomPrompt="1"/>
          </p:nvPr>
        </p:nvSpPr>
        <p:spPr>
          <a:xfrm>
            <a:off x="4714875" y="1484313"/>
            <a:ext cx="3971925" cy="6397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subtítulo mestre</a:t>
            </a:r>
          </a:p>
        </p:txBody>
      </p:sp>
      <p:sp>
        <p:nvSpPr>
          <p:cNvPr id="20" name="Espaço Reservado para Texto 4"/>
          <p:cNvSpPr>
            <a:spLocks noGrp="1"/>
          </p:cNvSpPr>
          <p:nvPr>
            <p:ph type="body" sz="quarter" idx="16" hasCustomPrompt="1"/>
          </p:nvPr>
        </p:nvSpPr>
        <p:spPr>
          <a:xfrm>
            <a:off x="657225" y="1487488"/>
            <a:ext cx="3971925" cy="6397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subtítulo mestre</a:t>
            </a:r>
          </a:p>
        </p:txBody>
      </p:sp>
      <p:sp>
        <p:nvSpPr>
          <p:cNvPr id="21" name="Espaço Reservado para Conteúdo 2"/>
          <p:cNvSpPr>
            <a:spLocks noGrp="1"/>
          </p:cNvSpPr>
          <p:nvPr>
            <p:ph idx="1"/>
          </p:nvPr>
        </p:nvSpPr>
        <p:spPr>
          <a:xfrm>
            <a:off x="657225" y="2181225"/>
            <a:ext cx="3971925" cy="3962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22" name="Espaço Reservado para Conteúdo 2"/>
          <p:cNvSpPr>
            <a:spLocks noGrp="1"/>
          </p:cNvSpPr>
          <p:nvPr>
            <p:ph idx="17"/>
          </p:nvPr>
        </p:nvSpPr>
        <p:spPr>
          <a:xfrm>
            <a:off x="4714875" y="2190750"/>
            <a:ext cx="3971925" cy="3962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7640320" y="648208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3" name="TextBox 2"/>
          <p:cNvSpPr txBox="1"/>
          <p:nvPr userDrawn="1"/>
        </p:nvSpPr>
        <p:spPr>
          <a:xfrm>
            <a:off x="7112000" y="6563360"/>
            <a:ext cx="396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13" name="TextBox 12"/>
          <p:cNvSpPr txBox="1"/>
          <p:nvPr userDrawn="1"/>
        </p:nvSpPr>
        <p:spPr>
          <a:xfrm>
            <a:off x="7106920" y="6356350"/>
            <a:ext cx="396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308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D7956-45FE-0B43-9FB1-4BE9D905D684}" type="datetime1">
              <a:rPr lang="en-US" smtClean="0"/>
              <a:t>10/21/2021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E5E5C-C80A-4D8D-A711-3102A7BA9258}" type="slidenum">
              <a:rPr lang="pt-BR" smtClean="0"/>
              <a:t>‹nº›</a:t>
            </a:fld>
            <a:endParaRPr lang="pt-BR"/>
          </a:p>
        </p:txBody>
      </p:sp>
      <p:sp>
        <p:nvSpPr>
          <p:cNvPr id="16" name="Título 1"/>
          <p:cNvSpPr>
            <a:spLocks noGrp="1"/>
          </p:cNvSpPr>
          <p:nvPr>
            <p:ph type="title"/>
          </p:nvPr>
        </p:nvSpPr>
        <p:spPr>
          <a:xfrm>
            <a:off x="457200" y="781050"/>
            <a:ext cx="8229600" cy="6191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17" name="Espaço Reservado para Texto 7"/>
          <p:cNvSpPr>
            <a:spLocks noGrp="1"/>
          </p:cNvSpPr>
          <p:nvPr>
            <p:ph type="body" sz="quarter" idx="13" hasCustomPrompt="1"/>
          </p:nvPr>
        </p:nvSpPr>
        <p:spPr>
          <a:xfrm>
            <a:off x="161925" y="85725"/>
            <a:ext cx="7229475" cy="3524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300" b="1">
                <a:solidFill>
                  <a:srgbClr val="BCBEC0"/>
                </a:solidFill>
              </a:defRPr>
            </a:lvl1pPr>
          </a:lstStyle>
          <a:p>
            <a:pPr lvl="0"/>
            <a:r>
              <a:rPr lang="pt-BR" dirty="0"/>
              <a:t>Clique para editar o chapéu mestre</a:t>
            </a:r>
          </a:p>
        </p:txBody>
      </p:sp>
      <p:sp>
        <p:nvSpPr>
          <p:cNvPr id="21" name="Espaço Reservado para Conteúdo 2"/>
          <p:cNvSpPr>
            <a:spLocks noGrp="1"/>
          </p:cNvSpPr>
          <p:nvPr>
            <p:ph idx="1"/>
          </p:nvPr>
        </p:nvSpPr>
        <p:spPr>
          <a:xfrm>
            <a:off x="657225" y="1476375"/>
            <a:ext cx="3971925" cy="46672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22" name="Espaço Reservado para Conteúdo 2"/>
          <p:cNvSpPr>
            <a:spLocks noGrp="1"/>
          </p:cNvSpPr>
          <p:nvPr>
            <p:ph idx="17"/>
          </p:nvPr>
        </p:nvSpPr>
        <p:spPr>
          <a:xfrm>
            <a:off x="4714875" y="1476375"/>
            <a:ext cx="3971925" cy="46767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900368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6C89B-46A1-944B-8294-819B08567B54}" type="datetime1">
              <a:rPr lang="en-US" smtClean="0"/>
              <a:t>10/21/2021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503680" cy="365125"/>
          </a:xfrm>
        </p:spPr>
        <p:txBody>
          <a:bodyPr/>
          <a:lstStyle/>
          <a:p>
            <a:fld id="{7FFE5E5C-C80A-4D8D-A711-3102A7BA9258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16" name="Título 1"/>
          <p:cNvSpPr>
            <a:spLocks noGrp="1"/>
          </p:cNvSpPr>
          <p:nvPr>
            <p:ph type="title"/>
          </p:nvPr>
        </p:nvSpPr>
        <p:spPr>
          <a:xfrm>
            <a:off x="457200" y="781050"/>
            <a:ext cx="8229600" cy="6191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17" name="Espaço Reservado para Texto 7"/>
          <p:cNvSpPr>
            <a:spLocks noGrp="1"/>
          </p:cNvSpPr>
          <p:nvPr>
            <p:ph type="body" sz="quarter" idx="13" hasCustomPrompt="1"/>
          </p:nvPr>
        </p:nvSpPr>
        <p:spPr>
          <a:xfrm>
            <a:off x="161925" y="85725"/>
            <a:ext cx="7229475" cy="3524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300" b="1">
                <a:solidFill>
                  <a:srgbClr val="BCBEC0"/>
                </a:solidFill>
              </a:defRPr>
            </a:lvl1pPr>
          </a:lstStyle>
          <a:p>
            <a:pPr lvl="0"/>
            <a:r>
              <a:rPr lang="pt-BR" dirty="0"/>
              <a:t>Clique para editar o chapéu mestre</a:t>
            </a:r>
          </a:p>
        </p:txBody>
      </p:sp>
      <p:sp>
        <p:nvSpPr>
          <p:cNvPr id="21" name="Espaço Reservado para Conteúdo 2"/>
          <p:cNvSpPr>
            <a:spLocks noGrp="1"/>
          </p:cNvSpPr>
          <p:nvPr>
            <p:ph idx="1"/>
          </p:nvPr>
        </p:nvSpPr>
        <p:spPr>
          <a:xfrm>
            <a:off x="657225" y="1476374"/>
            <a:ext cx="3971925" cy="24288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22" name="Espaço Reservado para Conteúdo 2"/>
          <p:cNvSpPr>
            <a:spLocks noGrp="1"/>
          </p:cNvSpPr>
          <p:nvPr>
            <p:ph idx="17"/>
          </p:nvPr>
        </p:nvSpPr>
        <p:spPr>
          <a:xfrm>
            <a:off x="4714875" y="1476375"/>
            <a:ext cx="3971925" cy="46767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10" name="Espaço Reservado para Imagem 2"/>
          <p:cNvSpPr>
            <a:spLocks noGrp="1"/>
          </p:cNvSpPr>
          <p:nvPr>
            <p:ph type="pic" idx="15"/>
          </p:nvPr>
        </p:nvSpPr>
        <p:spPr>
          <a:xfrm>
            <a:off x="657224" y="4086225"/>
            <a:ext cx="3971925" cy="17049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11" name="Espaço Reservado para Texto 7"/>
          <p:cNvSpPr>
            <a:spLocks noGrp="1"/>
          </p:cNvSpPr>
          <p:nvPr>
            <p:ph type="body" sz="quarter" idx="16" hasCustomPrompt="1"/>
          </p:nvPr>
        </p:nvSpPr>
        <p:spPr>
          <a:xfrm>
            <a:off x="657225" y="5791200"/>
            <a:ext cx="3971924" cy="3524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00" b="0" i="1" baseline="0">
                <a:solidFill>
                  <a:srgbClr val="BCBEC0"/>
                </a:solidFill>
              </a:defRPr>
            </a:lvl1pPr>
          </a:lstStyle>
          <a:p>
            <a:pPr lvl="0"/>
            <a:r>
              <a:rPr lang="pt-BR" dirty="0"/>
              <a:t>Clique para editar a legenda mestre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7386320" y="6356350"/>
            <a:ext cx="467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775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924424" y="0"/>
            <a:ext cx="4219575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E0B43-6A8C-D94C-A4F4-9A1865BE9A40}" type="datetime1">
              <a:rPr lang="en-US" smtClean="0"/>
              <a:t>10/21/2021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E5E5C-C80A-4D8D-A711-3102A7BA9258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Título 1"/>
          <p:cNvSpPr>
            <a:spLocks noGrp="1"/>
          </p:cNvSpPr>
          <p:nvPr>
            <p:ph type="title" hasCustomPrompt="1"/>
          </p:nvPr>
        </p:nvSpPr>
        <p:spPr>
          <a:xfrm>
            <a:off x="457200" y="781050"/>
            <a:ext cx="4363508" cy="619125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pt-BR" dirty="0"/>
              <a:t>Edite o título mestre</a:t>
            </a:r>
          </a:p>
        </p:txBody>
      </p:sp>
      <p:sp>
        <p:nvSpPr>
          <p:cNvPr id="9" name="Espaço Reservado para Conteúdo 2"/>
          <p:cNvSpPr>
            <a:spLocks noGrp="1"/>
          </p:cNvSpPr>
          <p:nvPr>
            <p:ph idx="13"/>
          </p:nvPr>
        </p:nvSpPr>
        <p:spPr>
          <a:xfrm>
            <a:off x="657225" y="1485900"/>
            <a:ext cx="4163483" cy="472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451088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undo_ppt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" name="Título 1"/>
          <p:cNvSpPr>
            <a:spLocks noGrp="1"/>
          </p:cNvSpPr>
          <p:nvPr>
            <p:ph type="title"/>
          </p:nvPr>
        </p:nvSpPr>
        <p:spPr>
          <a:xfrm>
            <a:off x="457200" y="781050"/>
            <a:ext cx="8229600" cy="6191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11" name="Espaço Reservado para Conteúdo 2"/>
          <p:cNvSpPr>
            <a:spLocks noGrp="1"/>
          </p:cNvSpPr>
          <p:nvPr>
            <p:ph idx="1"/>
          </p:nvPr>
        </p:nvSpPr>
        <p:spPr>
          <a:xfrm>
            <a:off x="657225" y="1485900"/>
            <a:ext cx="8029575" cy="472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12" name="Espaço Reservado para Texto 7"/>
          <p:cNvSpPr>
            <a:spLocks noGrp="1"/>
          </p:cNvSpPr>
          <p:nvPr>
            <p:ph type="body" sz="quarter" idx="13" hasCustomPrompt="1"/>
          </p:nvPr>
        </p:nvSpPr>
        <p:spPr>
          <a:xfrm>
            <a:off x="161925" y="85725"/>
            <a:ext cx="7229475" cy="3524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300" b="1">
                <a:solidFill>
                  <a:srgbClr val="BCBEC0"/>
                </a:solidFill>
              </a:defRPr>
            </a:lvl1pPr>
          </a:lstStyle>
          <a:p>
            <a:pPr lvl="0"/>
            <a:r>
              <a:rPr lang="pt-BR" dirty="0"/>
              <a:t>Clique para editar o chapéu mestre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9"/>
          <p:cNvGrpSpPr>
            <a:grpSpLocks/>
          </p:cNvGrpSpPr>
          <p:nvPr userDrawn="1"/>
        </p:nvGrpSpPr>
        <p:grpSpPr bwMode="auto">
          <a:xfrm>
            <a:off x="0" y="0"/>
            <a:ext cx="9144000" cy="6838950"/>
            <a:chOff x="0" y="0"/>
            <a:chExt cx="9144000" cy="6838950"/>
          </a:xfrm>
        </p:grpSpPr>
        <p:grpSp>
          <p:nvGrpSpPr>
            <p:cNvPr id="5" name="Grupo 8"/>
            <p:cNvGrpSpPr>
              <a:grpSpLocks/>
            </p:cNvGrpSpPr>
            <p:nvPr userDrawn="1"/>
          </p:nvGrpSpPr>
          <p:grpSpPr bwMode="auto">
            <a:xfrm>
              <a:off x="0" y="0"/>
              <a:ext cx="9144000" cy="6838950"/>
              <a:chOff x="0" y="0"/>
              <a:chExt cx="9144000" cy="6838950"/>
            </a:xfrm>
          </p:grpSpPr>
          <p:pic>
            <p:nvPicPr>
              <p:cNvPr id="7" name="Picture 12" descr="base_template_ppt2"/>
              <p:cNvPicPr>
                <a:picLocks noChangeAspect="1" noChangeArrowheads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9144000" cy="68389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" name="Retângulo 5"/>
              <p:cNvSpPr>
                <a:spLocks noChangeArrowheads="1"/>
              </p:cNvSpPr>
              <p:nvPr userDrawn="1"/>
            </p:nvSpPr>
            <p:spPr bwMode="auto">
              <a:xfrm>
                <a:off x="571500" y="1500188"/>
                <a:ext cx="5214938" cy="264318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marL="1168400" eaLnBrk="0" hangingPunct="0">
                  <a:defRPr sz="2600">
                    <a:solidFill>
                      <a:srgbClr val="0F2151"/>
                    </a:solidFill>
                    <a:latin typeface="Arial" pitchFamily="34" charset="0"/>
                    <a:ea typeface="ヒラギノ角ゴ Pro W3" charset="-128"/>
                  </a:defRPr>
                </a:lvl1pPr>
                <a:lvl2pPr marL="742950" indent="-285750" eaLnBrk="0" hangingPunct="0">
                  <a:defRPr sz="2600">
                    <a:solidFill>
                      <a:srgbClr val="0F2151"/>
                    </a:solidFill>
                    <a:latin typeface="Arial" pitchFamily="34" charset="0"/>
                    <a:ea typeface="ヒラギノ角ゴ Pro W3" charset="-128"/>
                  </a:defRPr>
                </a:lvl2pPr>
                <a:lvl3pPr marL="1143000" indent="-228600" eaLnBrk="0" hangingPunct="0">
                  <a:defRPr sz="2600">
                    <a:solidFill>
                      <a:srgbClr val="0F2151"/>
                    </a:solidFill>
                    <a:latin typeface="Arial" pitchFamily="34" charset="0"/>
                    <a:ea typeface="ヒラギノ角ゴ Pro W3" charset="-128"/>
                  </a:defRPr>
                </a:lvl3pPr>
                <a:lvl4pPr marL="1600200" indent="-228600" eaLnBrk="0" hangingPunct="0">
                  <a:defRPr sz="2600">
                    <a:solidFill>
                      <a:srgbClr val="0F2151"/>
                    </a:solidFill>
                    <a:latin typeface="Arial" pitchFamily="34" charset="0"/>
                    <a:ea typeface="ヒラギノ角ゴ Pro W3" charset="-128"/>
                  </a:defRPr>
                </a:lvl4pPr>
                <a:lvl5pPr marL="2057400" indent="-228600" eaLnBrk="0" hangingPunct="0">
                  <a:defRPr sz="2600">
                    <a:solidFill>
                      <a:srgbClr val="0F2151"/>
                    </a:solidFill>
                    <a:latin typeface="Arial" pitchFamily="34" charset="0"/>
                    <a:ea typeface="ヒラギノ角ゴ Pro W3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rgbClr val="0F2151"/>
                    </a:solidFill>
                    <a:latin typeface="Arial" pitchFamily="34" charset="0"/>
                    <a:ea typeface="ヒラギノ角ゴ Pro W3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rgbClr val="0F2151"/>
                    </a:solidFill>
                    <a:latin typeface="Arial" pitchFamily="34" charset="0"/>
                    <a:ea typeface="ヒラギノ角ゴ Pro W3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rgbClr val="0F2151"/>
                    </a:solidFill>
                    <a:latin typeface="Arial" pitchFamily="34" charset="0"/>
                    <a:ea typeface="ヒラギノ角ゴ Pro W3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rgbClr val="0F2151"/>
                    </a:solidFill>
                    <a:latin typeface="Arial" pitchFamily="34" charset="0"/>
                    <a:ea typeface="ヒラギノ角ゴ Pro W3" charset="-128"/>
                  </a:defRPr>
                </a:lvl9pPr>
              </a:lstStyle>
              <a:p>
                <a:pPr eaLnBrk="1" hangingPunct="1">
                  <a:defRPr/>
                </a:pPr>
                <a:endParaRPr lang="pt-BR" altLang="pt-BR"/>
              </a:p>
            </p:txBody>
          </p:sp>
        </p:grpSp>
        <p:pic>
          <p:nvPicPr>
            <p:cNvPr id="6" name="Picture 3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351" y="285750"/>
              <a:ext cx="2043113" cy="1085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11" name="Conector reto 8"/>
          <p:cNvCxnSpPr>
            <a:cxnSpLocks noChangeShapeType="1"/>
          </p:cNvCxnSpPr>
          <p:nvPr userDrawn="1"/>
        </p:nvCxnSpPr>
        <p:spPr bwMode="auto">
          <a:xfrm>
            <a:off x="2987675" y="6381750"/>
            <a:ext cx="0" cy="71913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cxnSp>
      <p:sp>
        <p:nvSpPr>
          <p:cNvPr id="8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539552" y="548680"/>
            <a:ext cx="5656684" cy="366712"/>
          </a:xfrm>
          <a:prstGeom prst="rect">
            <a:avLst/>
          </a:prstGeom>
          <a:noFill/>
        </p:spPr>
        <p:txBody>
          <a:bodyPr/>
          <a:lstStyle/>
          <a:p>
            <a:endParaRPr lang="pt-BR" dirty="0"/>
          </a:p>
        </p:txBody>
      </p:sp>
      <p:sp>
        <p:nvSpPr>
          <p:cNvPr id="9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539552" y="1484784"/>
            <a:ext cx="8136904" cy="4536504"/>
          </a:xfrm>
          <a:prstGeom prst="rect">
            <a:avLst/>
          </a:prstGeom>
          <a:noFill/>
        </p:spPr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64447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347048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496" y="6453336"/>
            <a:ext cx="625399" cy="365125"/>
          </a:xfrm>
        </p:spPr>
        <p:txBody>
          <a:bodyPr/>
          <a:lstStyle/>
          <a:p>
            <a:fld id="{77ADD9C6-6B50-42C1-AB90-24E38D1CF2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8391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fundo_ppt1_ok.jpg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A8EA56D1-9008-324A-AE78-6F3716B85DF9}" type="datetime1">
              <a:rPr lang="en-US" smtClean="0"/>
              <a:t>10/21/2021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7FFE5E5C-C80A-4D8D-A711-3102A7BA9258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95403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68" r:id="rId2"/>
    <p:sldLayoutId id="2147483656" r:id="rId3"/>
    <p:sldLayoutId id="2147483666" r:id="rId4"/>
    <p:sldLayoutId id="2147483667" r:id="rId5"/>
    <p:sldLayoutId id="2147483660" r:id="rId6"/>
    <p:sldLayoutId id="2147483662" r:id="rId7"/>
    <p:sldLayoutId id="2147483670" r:id="rId8"/>
    <p:sldLayoutId id="2147483671" r:id="rId9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rgbClr val="C00026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b="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7.em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260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9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emf"/><Relationship Id="rId5" Type="http://schemas.openxmlformats.org/officeDocument/2006/relationships/customXml" Target="../ink/ink1.xml"/><Relationship Id="rId4" Type="http://schemas.openxmlformats.org/officeDocument/2006/relationships/image" Target="../media/image15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0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966786" y="2384425"/>
            <a:ext cx="7343775" cy="714375"/>
          </a:xfrm>
        </p:spPr>
        <p:txBody>
          <a:bodyPr>
            <a:normAutofit fontScale="25000" lnSpcReduction="20000"/>
          </a:bodyPr>
          <a:lstStyle/>
          <a:p>
            <a:pPr lvl="0" defTabSz="457200">
              <a:spcBef>
                <a:spcPct val="0"/>
              </a:spcBef>
              <a:spcAft>
                <a:spcPts val="600"/>
              </a:spcAft>
              <a:defRPr/>
            </a:pPr>
            <a:r>
              <a:rPr lang="pt-BR" sz="14400" dirty="0">
                <a:latin typeface="Verdana"/>
                <a:cs typeface="Verdana"/>
              </a:rPr>
              <a:t>Camada Física da Computação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pt-BR" dirty="0">
                <a:latin typeface="Verdana"/>
                <a:cs typeface="Verdana"/>
              </a:rPr>
              <a:t>Aula 16 – Fourier</a:t>
            </a:r>
          </a:p>
        </p:txBody>
      </p:sp>
      <p:sp>
        <p:nvSpPr>
          <p:cNvPr id="7" name="Espaço Reservado para Conteúdo 3"/>
          <p:cNvSpPr>
            <a:spLocks noGrp="1"/>
          </p:cNvSpPr>
          <p:nvPr>
            <p:ph idx="14"/>
          </p:nvPr>
        </p:nvSpPr>
        <p:spPr>
          <a:xfrm>
            <a:off x="900111" y="5463251"/>
            <a:ext cx="7343775" cy="1131223"/>
          </a:xfrm>
        </p:spPr>
        <p:txBody>
          <a:bodyPr>
            <a:normAutofit/>
          </a:bodyPr>
          <a:lstStyle/>
          <a:p>
            <a:pPr algn="r"/>
            <a:r>
              <a:rPr lang="pt-BR" dirty="0"/>
              <a:t>2021 – Engenharia da computação</a:t>
            </a:r>
          </a:p>
          <a:p>
            <a:pPr algn="r"/>
            <a:endParaRPr lang="pt-BR" dirty="0"/>
          </a:p>
          <a:p>
            <a:pPr algn="r"/>
            <a:r>
              <a:rPr lang="pt-BR" dirty="0"/>
              <a:t>Rodrigo Carareto</a:t>
            </a:r>
            <a:endParaRPr lang="pt-BR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23469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FE5E5C-C80A-4D8D-A711-3102A7BA9258}" type="slidenum">
              <a:rPr lang="pt-BR" smtClean="0"/>
              <a:pPr/>
              <a:t>10</a:t>
            </a:fld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458" y="1082543"/>
            <a:ext cx="3867690" cy="2524477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930" y="4079311"/>
            <a:ext cx="4143953" cy="2505425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0184" y="4068099"/>
            <a:ext cx="3934374" cy="242921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/>
              <p:cNvSpPr txBox="1"/>
              <p:nvPr/>
            </p:nvSpPr>
            <p:spPr>
              <a:xfrm>
                <a:off x="2075703" y="707898"/>
                <a:ext cx="42871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𝑝𝑢𝑙𝑠𝑜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𝑙𝑎𝑟𝑔𝑢𝑟𝑎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0,5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𝑒𝑚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𝑡𝑜𝑟𝑛𝑜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𝑑𝑎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𝑜𝑟𝑖𝑔𝑒𝑚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" name="CaixaDeTexto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5703" y="707898"/>
                <a:ext cx="4287199" cy="276999"/>
              </a:xfrm>
              <a:prstGeom prst="rect">
                <a:avLst/>
              </a:prstGeom>
              <a:blipFill>
                <a:blip r:embed="rId5"/>
                <a:stretch>
                  <a:fillRect l="-1422" t="-2174" r="-1565" b="-3260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" name="Tinta 1"/>
              <p14:cNvContentPartPr/>
              <p14:nvPr/>
            </p14:nvContentPartPr>
            <p14:xfrm>
              <a:off x="947520" y="1252440"/>
              <a:ext cx="3624480" cy="4998240"/>
            </p14:xfrm>
          </p:contentPart>
        </mc:Choice>
        <mc:Fallback xmlns="">
          <p:pic>
            <p:nvPicPr>
              <p:cNvPr id="2" name="Tinta 1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40320" y="1243080"/>
                <a:ext cx="3640320" cy="5013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509864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471487"/>
            <a:ext cx="8229600" cy="619125"/>
          </a:xfrm>
        </p:spPr>
        <p:txBody>
          <a:bodyPr/>
          <a:lstStyle/>
          <a:p>
            <a:r>
              <a:rPr lang="pt-BR" dirty="0"/>
              <a:t>Transformada de Fourier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FE5E5C-C80A-4D8D-A711-3102A7BA9258}" type="slidenum">
              <a:rPr lang="pt-BR" smtClean="0"/>
              <a:pPr/>
              <a:t>11</a:t>
            </a:fld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/>
              <p:cNvSpPr txBox="1"/>
              <p:nvPr/>
            </p:nvSpPr>
            <p:spPr>
              <a:xfrm>
                <a:off x="1088291" y="1535221"/>
                <a:ext cx="2848729" cy="8892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acc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. </m:t>
                          </m:r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𝑑𝑡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pt-BR" b="0" dirty="0">
                  <a:ea typeface="Cambria Math" panose="02040503050406030204" pitchFamily="18" charset="0"/>
                </a:endParaRP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8291" y="1535221"/>
                <a:ext cx="2848729" cy="88921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/>
              <p:cNvSpPr txBox="1"/>
              <p:nvPr/>
            </p:nvSpPr>
            <p:spPr>
              <a:xfrm>
                <a:off x="5159829" y="1469594"/>
                <a:ext cx="2382127" cy="7791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d>
                        <m:dPr>
                          <m:begChr m:val="["/>
                          <m:endChr m:val="]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. 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den>
                              </m:f>
                            </m:sup>
                          </m:sSup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" name="CaixaDeTex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9829" y="1469594"/>
                <a:ext cx="2382127" cy="7791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2656" y="2627700"/>
            <a:ext cx="4458322" cy="328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5591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A0E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1"/>
          <p:cNvSpPr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039534" y="3636044"/>
            <a:ext cx="30610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2400" dirty="0">
                <a:solidFill>
                  <a:schemeClr val="bg1"/>
                </a:solidFill>
                <a:latin typeface="Verdana"/>
                <a:cs typeface="Verdana"/>
              </a:rPr>
              <a:t>www.insper.edu.br</a:t>
            </a:r>
            <a:endParaRPr lang="en-US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03298" y="2844822"/>
            <a:ext cx="1732955" cy="61253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471487"/>
            <a:ext cx="8229600" cy="619125"/>
          </a:xfrm>
        </p:spPr>
        <p:txBody>
          <a:bodyPr/>
          <a:lstStyle/>
          <a:p>
            <a:r>
              <a:rPr lang="pt-BR" dirty="0"/>
              <a:t>Transformada de Fourier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FE5E5C-C80A-4D8D-A711-3102A7BA9258}" type="slidenum">
              <a:rPr lang="pt-BR" smtClean="0"/>
              <a:pPr/>
              <a:t>2</a:t>
            </a:fld>
            <a:endParaRPr lang="pt-BR" dirty="0"/>
          </a:p>
        </p:txBody>
      </p:sp>
      <p:pic>
        <p:nvPicPr>
          <p:cNvPr id="7" name="Picture 2" descr="Resultado de imagem para transformada de fourier">
            <a:extLst>
              <a:ext uri="{FF2B5EF4-FFF2-40B4-BE49-F238E27FC236}">
                <a16:creationId xmlns:a16="http://schemas.microsoft.com/office/drawing/2014/main" id="{08E6F05B-0464-4D49-88AD-82A7B8406B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1665" y="1809740"/>
            <a:ext cx="4762500" cy="357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254" y="1059651"/>
            <a:ext cx="2743583" cy="481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006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471487"/>
            <a:ext cx="8229600" cy="619125"/>
          </a:xfrm>
        </p:spPr>
        <p:txBody>
          <a:bodyPr/>
          <a:lstStyle/>
          <a:p>
            <a:r>
              <a:rPr lang="pt-BR" dirty="0"/>
              <a:t>Transformada de Fourier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FE5E5C-C80A-4D8D-A711-3102A7BA9258}" type="slidenum">
              <a:rPr lang="pt-BR" smtClean="0"/>
              <a:pPr/>
              <a:t>3</a:t>
            </a:fld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111594"/>
            <a:ext cx="6279674" cy="3400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078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925112" cy="1143000"/>
          </a:xfrm>
        </p:spPr>
        <p:txBody>
          <a:bodyPr/>
          <a:lstStyle/>
          <a:p>
            <a:r>
              <a:rPr lang="pt-BR" dirty="0"/>
              <a:t>A transformada de Fourier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DD9C6-6B50-42C1-AB90-24E38D1CF250}" type="slidenum">
              <a:rPr lang="pt-BR" smtClean="0"/>
              <a:t>4</a:t>
            </a:fld>
            <a:endParaRPr lang="pt-BR"/>
          </a:p>
        </p:txBody>
      </p:sp>
      <p:pic>
        <p:nvPicPr>
          <p:cNvPr id="1026" name="Picture 2" descr="Resultado de imagem para transformada de fourier">
            <a:extLst>
              <a:ext uri="{FF2B5EF4-FFF2-40B4-BE49-F238E27FC236}">
                <a16:creationId xmlns:a16="http://schemas.microsoft.com/office/drawing/2014/main" id="{08E6F05B-0464-4D49-88AD-82A7B8406B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0" y="1643063"/>
            <a:ext cx="4762500" cy="357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C1AF7FA9-F108-4551-9273-EF70D32FA8AC}"/>
              </a:ext>
            </a:extLst>
          </p:cNvPr>
          <p:cNvSpPr txBox="1"/>
          <p:nvPr/>
        </p:nvSpPr>
        <p:spPr>
          <a:xfrm>
            <a:off x="331695" y="5214938"/>
            <a:ext cx="8677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Como saber a amplitude e fase de todas as senoide que ando somadas compõem o sinal? </a:t>
            </a:r>
          </a:p>
        </p:txBody>
      </p:sp>
    </p:spTree>
    <p:extLst>
      <p:ext uri="{BB962C8B-B14F-4D97-AF65-F5344CB8AC3E}">
        <p14:creationId xmlns:p14="http://schemas.microsoft.com/office/powerpoint/2010/main" val="1139078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925112" cy="1143000"/>
          </a:xfrm>
        </p:spPr>
        <p:txBody>
          <a:bodyPr/>
          <a:lstStyle/>
          <a:p>
            <a:r>
              <a:rPr lang="pt-BR" dirty="0"/>
              <a:t>A transformada de Fourier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DD9C6-6B50-42C1-AB90-24E38D1CF250}" type="slidenum">
              <a:rPr lang="pt-BR" smtClean="0"/>
              <a:t>5</a:t>
            </a:fld>
            <a:endParaRPr lang="pt-BR"/>
          </a:p>
        </p:txBody>
      </p:sp>
      <p:pic>
        <p:nvPicPr>
          <p:cNvPr id="1026" name="Picture 2" descr="Resultado de imagem para transformada de fourier">
            <a:extLst>
              <a:ext uri="{FF2B5EF4-FFF2-40B4-BE49-F238E27FC236}">
                <a16:creationId xmlns:a16="http://schemas.microsoft.com/office/drawing/2014/main" id="{08E6F05B-0464-4D49-88AD-82A7B8406B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0" y="1016045"/>
            <a:ext cx="4762500" cy="357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/>
              <p:cNvSpPr txBox="1"/>
              <p:nvPr/>
            </p:nvSpPr>
            <p:spPr>
              <a:xfrm>
                <a:off x="3006286" y="4794295"/>
                <a:ext cx="2848729" cy="8892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acc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. </m:t>
                          </m:r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𝑑𝑡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pt-BR" b="0" dirty="0">
                  <a:ea typeface="Cambria Math" panose="02040503050406030204" pitchFamily="18" charset="0"/>
                </a:endParaRP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6286" y="4794295"/>
                <a:ext cx="2848729" cy="88921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/>
              <p:cNvSpPr txBox="1"/>
              <p:nvPr/>
            </p:nvSpPr>
            <p:spPr>
              <a:xfrm>
                <a:off x="3239586" y="5646626"/>
                <a:ext cx="2382127" cy="7791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d>
                        <m:dPr>
                          <m:begChr m:val="["/>
                          <m:endChr m:val="]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. 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den>
                              </m:f>
                            </m:sup>
                          </m:sSup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9586" y="5646626"/>
                <a:ext cx="2382127" cy="77912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2113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471487"/>
            <a:ext cx="8229600" cy="619125"/>
          </a:xfrm>
        </p:spPr>
        <p:txBody>
          <a:bodyPr/>
          <a:lstStyle/>
          <a:p>
            <a:r>
              <a:rPr lang="pt-BR" dirty="0"/>
              <a:t>Transformada de Fourier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FE5E5C-C80A-4D8D-A711-3102A7BA9258}" type="slidenum">
              <a:rPr lang="pt-BR" smtClean="0"/>
              <a:pPr/>
              <a:t>6</a:t>
            </a:fld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/>
              <p:cNvSpPr txBox="1"/>
              <p:nvPr/>
            </p:nvSpPr>
            <p:spPr>
              <a:xfrm>
                <a:off x="3239586" y="1959183"/>
                <a:ext cx="2848729" cy="8892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acc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. </m:t>
                          </m:r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𝑑𝑡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pt-BR" b="0" dirty="0">
                  <a:ea typeface="Cambria Math" panose="02040503050406030204" pitchFamily="18" charset="0"/>
                </a:endParaRP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9" name="CaixaDeTexto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9586" y="1959183"/>
                <a:ext cx="2848729" cy="88921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/>
              <p:cNvSpPr txBox="1"/>
              <p:nvPr/>
            </p:nvSpPr>
            <p:spPr>
              <a:xfrm>
                <a:off x="3472886" y="2848401"/>
                <a:ext cx="2382127" cy="7791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d>
                        <m:dPr>
                          <m:begChr m:val="["/>
                          <m:endChr m:val="]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. 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den>
                              </m:f>
                            </m:sup>
                          </m:sSup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0" name="CaixaDeTexto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2886" y="2848401"/>
                <a:ext cx="2382127" cy="7791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2689114" y="1274462"/>
                <a:ext cx="37258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𝑙𝑖𝑠𝑡𝑎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𝑟𝑒𝑎𝑖𝑠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𝑙𝑖𝑠𝑡𝑎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𝑐𝑜𝑚𝑝𝑙𝑒𝑥𝑜𝑠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9114" y="1274462"/>
                <a:ext cx="3725827" cy="276999"/>
              </a:xfrm>
              <a:prstGeom prst="rect">
                <a:avLst/>
              </a:prstGeom>
              <a:blipFill>
                <a:blip r:embed="rId4"/>
                <a:stretch>
                  <a:fillRect l="-1146" t="-2174" r="-1800" b="-3260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2" descr="Resultado de imagem para transformada de fourier">
            <a:extLst>
              <a:ext uri="{FF2B5EF4-FFF2-40B4-BE49-F238E27FC236}">
                <a16:creationId xmlns:a16="http://schemas.microsoft.com/office/drawing/2014/main" id="{08E6F05B-0464-4D49-88AD-82A7B8406B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3836" y="4020503"/>
            <a:ext cx="2616381" cy="1962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1623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FE5E5C-C80A-4D8D-A711-3102A7BA9258}" type="slidenum">
              <a:rPr lang="pt-BR" smtClean="0"/>
              <a:pPr/>
              <a:t>7</a:t>
            </a:fld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999" y="3489766"/>
            <a:ext cx="7820116" cy="3094970"/>
          </a:xfrm>
          <a:prstGeom prst="rect">
            <a:avLst/>
          </a:prstGeom>
        </p:spPr>
      </p:pic>
      <p:sp>
        <p:nvSpPr>
          <p:cNvPr id="2" name="CaixaDeTexto 1"/>
          <p:cNvSpPr txBox="1"/>
          <p:nvPr/>
        </p:nvSpPr>
        <p:spPr>
          <a:xfrm>
            <a:off x="3703320" y="298660"/>
            <a:ext cx="1345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PYTHON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4027" y="1108184"/>
            <a:ext cx="4544059" cy="238158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/>
              <p:cNvSpPr txBox="1"/>
              <p:nvPr/>
            </p:nvSpPr>
            <p:spPr>
              <a:xfrm>
                <a:off x="3500421" y="969684"/>
                <a:ext cx="15483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𝑠𝑒𝑛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" name="CaixaDeTexto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0421" y="969684"/>
                <a:ext cx="1548373" cy="276999"/>
              </a:xfrm>
              <a:prstGeom prst="rect">
                <a:avLst/>
              </a:prstGeom>
              <a:blipFill>
                <a:blip r:embed="rId4"/>
                <a:stretch>
                  <a:fillRect l="-1969" b="-65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Tinta 3"/>
              <p14:cNvContentPartPr/>
              <p14:nvPr/>
            </p14:nvContentPartPr>
            <p14:xfrm>
              <a:off x="2748240" y="4034520"/>
              <a:ext cx="38520" cy="2253960"/>
            </p14:xfrm>
          </p:contentPart>
        </mc:Choice>
        <mc:Fallback xmlns="">
          <p:pic>
            <p:nvPicPr>
              <p:cNvPr id="4" name="Tinta 3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741040" y="4027320"/>
                <a:ext cx="51840" cy="2268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84858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FE5E5C-C80A-4D8D-A711-3102A7BA9258}" type="slidenum">
              <a:rPr lang="pt-BR" smtClean="0"/>
              <a:pPr/>
              <a:t>8</a:t>
            </a:fld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688" y="3797882"/>
            <a:ext cx="7348193" cy="2472289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5248" y="1201337"/>
            <a:ext cx="4067743" cy="249589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/>
              <p:cNvSpPr txBox="1"/>
              <p:nvPr/>
            </p:nvSpPr>
            <p:spPr>
              <a:xfrm>
                <a:off x="3129223" y="1005748"/>
                <a:ext cx="25197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=0,5+0,5.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𝑠𝑒𝑛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9223" y="1005748"/>
                <a:ext cx="2519792" cy="276999"/>
              </a:xfrm>
              <a:prstGeom prst="rect">
                <a:avLst/>
              </a:prstGeom>
              <a:blipFill>
                <a:blip r:embed="rId4"/>
                <a:stretch>
                  <a:fillRect l="-966" b="-888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63107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FE5E5C-C80A-4D8D-A711-3102A7BA9258}" type="slidenum">
              <a:rPr lang="pt-BR" smtClean="0"/>
              <a:pPr/>
              <a:t>9</a:t>
            </a:fld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4920" y="1070850"/>
            <a:ext cx="4163006" cy="2391109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930" y="4001539"/>
            <a:ext cx="3991532" cy="2400635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4151" y="4001539"/>
            <a:ext cx="4001058" cy="245779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/>
              <p:cNvSpPr txBox="1"/>
              <p:nvPr/>
            </p:nvSpPr>
            <p:spPr>
              <a:xfrm>
                <a:off x="1470849" y="567225"/>
                <a:ext cx="513114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𝑠𝑒𝑛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+2.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𝑠𝑒𝑛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+3.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𝑠𝑒𝑛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𝑠𝑒𝑛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(8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0849" y="567225"/>
                <a:ext cx="5131148" cy="276999"/>
              </a:xfrm>
              <a:prstGeom prst="rect">
                <a:avLst/>
              </a:prstGeom>
              <a:blipFill>
                <a:blip r:embed="rId5"/>
                <a:stretch>
                  <a:fillRect l="-238" t="-2222" r="-1188" b="-3555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8900453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17914</TotalTime>
  <Words>142</Words>
  <Application>Microsoft Office PowerPoint</Application>
  <PresentationFormat>Apresentação na tela (4:3)</PresentationFormat>
  <Paragraphs>35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Cambria Math</vt:lpstr>
      <vt:lpstr>Verdana</vt:lpstr>
      <vt:lpstr>Personalizar design</vt:lpstr>
      <vt:lpstr>Apresentação do PowerPoint</vt:lpstr>
      <vt:lpstr>Transformada de Fourier</vt:lpstr>
      <vt:lpstr>Transformada de Fourier</vt:lpstr>
      <vt:lpstr>A transformada de Fourier </vt:lpstr>
      <vt:lpstr>A transformada de Fourier </vt:lpstr>
      <vt:lpstr>Transformada de Fourier</vt:lpstr>
      <vt:lpstr>Apresentação do PowerPoint</vt:lpstr>
      <vt:lpstr>Apresentação do PowerPoint</vt:lpstr>
      <vt:lpstr>Apresentação do PowerPoint</vt:lpstr>
      <vt:lpstr>Apresentação do PowerPoint</vt:lpstr>
      <vt:lpstr>Transformada de Fourier</vt:lpstr>
      <vt:lpstr>Apresentação do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Fabio Ayres</dc:creator>
  <cp:keywords/>
  <dc:description/>
  <cp:lastModifiedBy>Rodrigo Carareto</cp:lastModifiedBy>
  <cp:revision>866</cp:revision>
  <cp:lastPrinted>2015-03-24T12:10:04Z</cp:lastPrinted>
  <dcterms:created xsi:type="dcterms:W3CDTF">2014-04-17T20:05:08Z</dcterms:created>
  <dcterms:modified xsi:type="dcterms:W3CDTF">2021-10-21T15:06:20Z</dcterms:modified>
  <cp:category/>
</cp:coreProperties>
</file>