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92CA0-3E00-45D7-9470-B6D11556759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Wave Fitness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Tom, Cody, Mark, Robby</a:t>
            </a:r>
          </a:p>
        </p:txBody>
      </p:sp>
    </p:spTree>
    <p:extLst>
      <p:ext uri="{BB962C8B-B14F-4D97-AF65-F5344CB8AC3E}">
        <p14:creationId xmlns:p14="http://schemas.microsoft.com/office/powerpoint/2010/main" val="8201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Cody and Mark</a:t>
            </a:r>
          </a:p>
          <a:p>
            <a:pPr lvl="1"/>
            <a:r>
              <a:rPr lang="en-US" dirty="0"/>
              <a:t>What we used</a:t>
            </a:r>
          </a:p>
          <a:p>
            <a:pPr lvl="1"/>
            <a:r>
              <a:rPr lang="en-US" dirty="0"/>
              <a:t>Successes</a:t>
            </a:r>
          </a:p>
          <a:p>
            <a:pPr lvl="1"/>
            <a:r>
              <a:rPr lang="en-US" dirty="0"/>
              <a:t>Failures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8FB-6123-4B9A-9773-177D50E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9597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Easily share workout plan through social media.</a:t>
            </a:r>
          </a:p>
          <a:p>
            <a:r>
              <a:rPr lang="en-US" dirty="0"/>
              <a:t>Easily export to excel for manual logging</a:t>
            </a:r>
          </a:p>
          <a:p>
            <a:r>
              <a:rPr lang="en-US" dirty="0"/>
              <a:t>Workout plan Ratings by user</a:t>
            </a:r>
          </a:p>
          <a:p>
            <a:r>
              <a:rPr lang="en-US" dirty="0"/>
              <a:t>Nutrition Plans</a:t>
            </a:r>
          </a:p>
          <a:p>
            <a:r>
              <a:rPr lang="en-US" dirty="0"/>
              <a:t>Additional profile options to display such as:</a:t>
            </a:r>
          </a:p>
          <a:p>
            <a:pPr lvl="1"/>
            <a:r>
              <a:rPr lang="en-US" dirty="0"/>
              <a:t>Pre and Post workout drinks / meals</a:t>
            </a:r>
          </a:p>
          <a:p>
            <a:pPr lvl="1"/>
            <a:r>
              <a:rPr lang="en-US" dirty="0"/>
              <a:t>Average Workout times for routines</a:t>
            </a:r>
          </a:p>
          <a:p>
            <a:pPr lvl="1"/>
            <a:r>
              <a:rPr lang="en-US" dirty="0"/>
              <a:t>Fitness Tips</a:t>
            </a:r>
          </a:p>
          <a:p>
            <a:pPr lvl="1"/>
            <a:r>
              <a:rPr lang="en-US" dirty="0"/>
              <a:t>App integration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80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Problem: Limited Workout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there are very few (if any) sites that gives users the freedom to create and share their own workout plans.</a:t>
            </a:r>
          </a:p>
          <a:p>
            <a:r>
              <a:rPr lang="en-US" dirty="0"/>
              <a:t>Most times, you are constrained to pre-defined workout plans that “professional trainers” create and are blocked behind pay walls, subscriptions, and poor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Blue Wave 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create a simple, easily navigable website that provides custom workout creation functionality.</a:t>
            </a:r>
          </a:p>
          <a:p>
            <a:r>
              <a:rPr lang="en-US" dirty="0"/>
              <a:t>It would not only provide an easy to use way of creating workouts, but would also be visually appealing in the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BWF?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Wave Fitness is a fully responsive website that allows users to create, store, and share custom workout plans.</a:t>
            </a:r>
          </a:p>
          <a:p>
            <a:r>
              <a:rPr lang="en-US" dirty="0"/>
              <a:t>There is no subscription, payments, or even login required to utilize our service. (login is required for workout creation*)</a:t>
            </a:r>
          </a:p>
          <a:p>
            <a:r>
              <a:rPr lang="en-US" dirty="0"/>
              <a:t>This will allow anyone to easily view all created workouts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 BWF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team utilized the following: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Font Awesome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SVG</a:t>
            </a:r>
          </a:p>
          <a:p>
            <a:pPr lvl="1"/>
            <a:r>
              <a:rPr lang="en-US" dirty="0" err="1"/>
              <a:t>Heroku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Front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 and Robby</a:t>
            </a:r>
          </a:p>
          <a:p>
            <a:pPr lvl="1"/>
            <a:r>
              <a:rPr lang="en-US" dirty="0"/>
              <a:t>Fully integrated Materialize</a:t>
            </a:r>
          </a:p>
          <a:p>
            <a:pPr lvl="1"/>
            <a:r>
              <a:rPr lang="en-US" dirty="0"/>
              <a:t>Captured look and feel of the Material Design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B4B6-F8B8-4502-841B-B2418EB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End Team -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1EDA-0F80-4DF2-90E5-E072C750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Successes:</a:t>
            </a:r>
          </a:p>
          <a:p>
            <a:pPr lvl="1"/>
            <a:r>
              <a:rPr lang="en-US" dirty="0"/>
              <a:t>Learned Materialize</a:t>
            </a:r>
          </a:p>
          <a:p>
            <a:pPr lvl="1"/>
            <a:r>
              <a:rPr lang="en-US" dirty="0"/>
              <a:t>Great UI (Tiles / Modal Windows / Pulse Effect / Shadows)</a:t>
            </a:r>
          </a:p>
          <a:p>
            <a:pPr lvl="1"/>
            <a:r>
              <a:rPr lang="en-US" dirty="0"/>
              <a:t>Integrated Chat</a:t>
            </a:r>
          </a:p>
          <a:p>
            <a:pPr lvl="1"/>
            <a:r>
              <a:rPr lang="en-US" dirty="0"/>
              <a:t>Integrated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3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E63-C824-4DFA-9A69-7465632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Team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07C5-A6E6-41E4-83BE-8BCB7B10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Features:</a:t>
            </a:r>
          </a:p>
          <a:p>
            <a:pPr lvl="1"/>
            <a:r>
              <a:rPr lang="en-US" dirty="0"/>
              <a:t>SVG with CSS for the Logo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Side Navigation</a:t>
            </a:r>
          </a:p>
          <a:p>
            <a:pPr lvl="1"/>
            <a:r>
              <a:rPr lang="en-US" dirty="0"/>
              <a:t>jQuery Effects (</a:t>
            </a:r>
            <a:r>
              <a:rPr lang="en-US" dirty="0" err="1"/>
              <a:t>Hoverable</a:t>
            </a:r>
            <a:r>
              <a:rPr lang="en-US" dirty="0"/>
              <a:t> effect)</a:t>
            </a:r>
          </a:p>
          <a:p>
            <a:pPr lvl="1"/>
            <a:r>
              <a:rPr lang="en-US" dirty="0"/>
              <a:t>Mouse icon (SVG with CSS)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D8A-DD03-4362-8820-AED9CF30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Team –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2E01-6351-478A-80B3-D9DA7C8A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352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Blue Wave Fitness</vt:lpstr>
      <vt:lpstr>The Problem: Limited Workout Sites</vt:lpstr>
      <vt:lpstr>The Solution: Blue Wave Fitness</vt:lpstr>
      <vt:lpstr>What is BWF?</vt:lpstr>
      <vt:lpstr>How as BWF created?</vt:lpstr>
      <vt:lpstr>Our Front End Team</vt:lpstr>
      <vt:lpstr>Font End Team - Successes</vt:lpstr>
      <vt:lpstr>Front End Team – New Features</vt:lpstr>
      <vt:lpstr>Front End Team – Issues</vt:lpstr>
      <vt:lpstr>Our Back End Team</vt:lpstr>
      <vt:lpstr>Demo Time</vt:lpstr>
      <vt:lpstr>Future Functionality</vt:lpstr>
      <vt:lpstr>Questions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Wave Fitness</dc:title>
  <dc:creator>cgranger7</dc:creator>
  <cp:lastModifiedBy>Cody Granger</cp:lastModifiedBy>
  <cp:revision>30</cp:revision>
  <dcterms:created xsi:type="dcterms:W3CDTF">2018-08-24T17:18:37Z</dcterms:created>
  <dcterms:modified xsi:type="dcterms:W3CDTF">2018-08-28T22:31:44Z</dcterms:modified>
</cp:coreProperties>
</file>