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343" r:id="rId3"/>
    <p:sldId id="380" r:id="rId4"/>
    <p:sldId id="358" r:id="rId5"/>
    <p:sldId id="373" r:id="rId6"/>
    <p:sldId id="381" r:id="rId7"/>
    <p:sldId id="382" r:id="rId8"/>
    <p:sldId id="383" r:id="rId9"/>
    <p:sldId id="384" r:id="rId10"/>
    <p:sldId id="386" r:id="rId11"/>
    <p:sldId id="385" r:id="rId12"/>
    <p:sldId id="387" r:id="rId13"/>
    <p:sldId id="364" r:id="rId14"/>
  </p:sldIdLst>
  <p:sldSz cx="12195175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DC"/>
    <a:srgbClr val="166C2D"/>
    <a:srgbClr val="E99059"/>
    <a:srgbClr val="6AE089"/>
    <a:srgbClr val="DF8C27"/>
    <a:srgbClr val="58585A"/>
    <a:srgbClr val="F7AC0F"/>
    <a:srgbClr val="2F3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7" autoAdjust="0"/>
    <p:restoredTop sz="93712" autoAdjust="0"/>
  </p:normalViewPr>
  <p:slideViewPr>
    <p:cSldViewPr>
      <p:cViewPr varScale="1">
        <p:scale>
          <a:sx n="56" d="100"/>
          <a:sy n="56" d="100"/>
        </p:scale>
        <p:origin x="3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" name="Picture 30" descr="BASTA_2016_Template_1280x720_36948_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813" y="3756025"/>
            <a:ext cx="10366375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de-DE" alt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813" y="4437063"/>
            <a:ext cx="10366375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de-DE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7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9975" y="3810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623175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25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2362200"/>
            <a:ext cx="10366375" cy="106680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12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514600"/>
            <a:ext cx="10366375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7" y="152400"/>
            <a:ext cx="1036637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6375" cy="46482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5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62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106988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06987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99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9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0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85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63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6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pic>
        <p:nvPicPr>
          <p:cNvPr id="1053" name="Picture 29" descr="BASTA_2016_Template_1280x720_36948_v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4030" y="3429000"/>
            <a:ext cx="10366375" cy="609600"/>
          </a:xfrm>
        </p:spPr>
        <p:txBody>
          <a:bodyPr/>
          <a:lstStyle/>
          <a:p>
            <a:r>
              <a:rPr lang="de-DE" altLang="en-US" dirty="0"/>
              <a:t>Thomas Claudius Huber | Trivadis Services AG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4030" y="4267200"/>
            <a:ext cx="10366375" cy="1371600"/>
          </a:xfrm>
        </p:spPr>
        <p:txBody>
          <a:bodyPr/>
          <a:lstStyle/>
          <a:p>
            <a:r>
              <a:rPr lang="en-US" sz="5200" dirty="0">
                <a:latin typeface="Arial Black" panose="020B0A04020102020204" pitchFamily="34" charset="0"/>
              </a:rPr>
              <a:t>Module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567613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, die in tsconfig.json </a:t>
            </a:r>
            <a:r>
              <a:rPr lang="en-US" dirty="0" err="1"/>
              <a:t>einstellbar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1"/>
            <a:r>
              <a:rPr lang="en-US" dirty="0"/>
              <a:t>commonjs (node.js)</a:t>
            </a:r>
          </a:p>
          <a:p>
            <a:pPr lvl="1"/>
            <a:r>
              <a:rPr lang="en-US" dirty="0"/>
              <a:t>system</a:t>
            </a:r>
          </a:p>
          <a:p>
            <a:pPr lvl="1"/>
            <a:r>
              <a:rPr lang="en-US" dirty="0"/>
              <a:t>amd</a:t>
            </a:r>
          </a:p>
          <a:p>
            <a:pPr lvl="1"/>
            <a:r>
              <a:rPr lang="en-US" dirty="0"/>
              <a:t>umd</a:t>
            </a:r>
          </a:p>
          <a:p>
            <a:pPr lvl="1"/>
            <a:r>
              <a:rPr lang="en-US" dirty="0"/>
              <a:t>es2015</a:t>
            </a:r>
          </a:p>
        </p:txBody>
      </p:sp>
    </p:spTree>
    <p:extLst>
      <p:ext uri="{BB962C8B-B14F-4D97-AF65-F5344CB8AC3E}">
        <p14:creationId xmlns:p14="http://schemas.microsoft.com/office/powerpoint/2010/main" val="11715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Werden</a:t>
            </a:r>
            <a:r>
              <a:rPr lang="en-US" dirty="0"/>
              <a:t> in Node.js </a:t>
            </a:r>
            <a:r>
              <a:rPr lang="en-US" dirty="0" err="1"/>
              <a:t>unterstützt</a:t>
            </a:r>
            <a:endParaRPr lang="en-US" dirty="0"/>
          </a:p>
          <a:p>
            <a:r>
              <a:rPr lang="en-US" dirty="0" err="1"/>
              <a:t>Werden</a:t>
            </a:r>
            <a:r>
              <a:rPr lang="en-US" dirty="0"/>
              <a:t> von Chrome </a:t>
            </a:r>
            <a:r>
              <a:rPr lang="en-US" dirty="0" err="1"/>
              <a:t>seit</a:t>
            </a:r>
            <a:r>
              <a:rPr lang="en-US" dirty="0"/>
              <a:t> Version 61 </a:t>
            </a:r>
            <a:r>
              <a:rPr lang="en-US" dirty="0" err="1"/>
              <a:t>unterstützt</a:t>
            </a:r>
            <a:endParaRPr lang="en-US" dirty="0"/>
          </a:p>
          <a:p>
            <a:r>
              <a:rPr lang="en-US" dirty="0" err="1"/>
              <a:t>Werden</a:t>
            </a:r>
            <a:r>
              <a:rPr lang="en-US" dirty="0"/>
              <a:t> von </a:t>
            </a:r>
            <a:r>
              <a:rPr lang="en-US" dirty="0" err="1"/>
              <a:t>anderen</a:t>
            </a:r>
            <a:r>
              <a:rPr lang="en-US" dirty="0"/>
              <a:t>/</a:t>
            </a:r>
            <a:r>
              <a:rPr lang="en-US" dirty="0" err="1"/>
              <a:t>ältern</a:t>
            </a:r>
            <a:r>
              <a:rPr lang="en-US" dirty="0"/>
              <a:t> </a:t>
            </a:r>
            <a:r>
              <a:rPr lang="en-US" dirty="0" err="1"/>
              <a:t>Browsern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unterstützt</a:t>
            </a:r>
            <a:endParaRPr lang="en-US" dirty="0"/>
          </a:p>
          <a:p>
            <a:pPr lvl="1"/>
            <a:r>
              <a:rPr lang="en-US" dirty="0" err="1"/>
              <a:t>SystemJs</a:t>
            </a:r>
            <a:endParaRPr lang="en-US" dirty="0"/>
          </a:p>
          <a:p>
            <a:pPr lvl="1"/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 err="1"/>
              <a:t>requireJs</a:t>
            </a:r>
            <a:endParaRPr lang="en-US" dirty="0"/>
          </a:p>
          <a:p>
            <a:pPr lvl="1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856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9174-B9FC-418C-9D85-DAFE95BE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err="1"/>
              <a:t>installieren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4434-4FB9-42BF-A7E0-67632000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SystemJs</a:t>
            </a:r>
            <a:r>
              <a:rPr lang="en-US" dirty="0"/>
              <a:t> und </a:t>
            </a:r>
            <a:r>
              <a:rPr lang="en-US" dirty="0" err="1"/>
              <a:t>andere</a:t>
            </a:r>
            <a:r>
              <a:rPr lang="en-US" dirty="0"/>
              <a:t> Module Loader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Bibliotheken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der Browser Module laden </a:t>
            </a:r>
            <a:r>
              <a:rPr lang="en-US" dirty="0" err="1"/>
              <a:t>kann</a:t>
            </a:r>
            <a:endParaRPr lang="en-US" dirty="0"/>
          </a:p>
          <a:p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err="1"/>
              <a:t>dagegen</a:t>
            </a:r>
            <a:r>
              <a:rPr lang="en-US" dirty="0"/>
              <a:t> </a:t>
            </a:r>
            <a:r>
              <a:rPr lang="en-US" dirty="0" err="1"/>
              <a:t>bündelt</a:t>
            </a:r>
            <a:r>
              <a:rPr lang="en-US" dirty="0"/>
              <a:t> Module in JavaScript-</a:t>
            </a:r>
            <a:r>
              <a:rPr lang="en-US" dirty="0" err="1"/>
              <a:t>Dateien</a:t>
            </a:r>
            <a:r>
              <a:rPr lang="en-US" dirty="0"/>
              <a:t>, die der Browser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Bibliotheken</a:t>
            </a:r>
            <a:r>
              <a:rPr lang="en-US" dirty="0"/>
              <a:t> laden </a:t>
            </a:r>
            <a:r>
              <a:rPr lang="en-US" dirty="0" err="1"/>
              <a:t>kann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Strukturieren</a:t>
            </a:r>
            <a:r>
              <a:rPr lang="en-US" dirty="0"/>
              <a:t> von Code</a:t>
            </a:r>
          </a:p>
          <a:p>
            <a:pPr lvl="1"/>
            <a:r>
              <a:rPr lang="en-US" dirty="0"/>
              <a:t>Module </a:t>
            </a:r>
            <a:r>
              <a:rPr lang="en-US" dirty="0" err="1"/>
              <a:t>verwenden</a:t>
            </a:r>
            <a:r>
              <a:rPr lang="en-US" dirty="0"/>
              <a:t> </a:t>
            </a:r>
            <a:r>
              <a:rPr lang="en-US" dirty="0" err="1"/>
              <a:t>Datei</a:t>
            </a:r>
            <a:r>
              <a:rPr lang="en-US" dirty="0"/>
              <a:t>-/</a:t>
            </a:r>
            <a:r>
              <a:rPr lang="en-US" dirty="0" err="1"/>
              <a:t>Ordnerstruktur</a:t>
            </a:r>
            <a:endParaRPr lang="en-US" dirty="0"/>
          </a:p>
          <a:p>
            <a:pPr lvl="1"/>
            <a:r>
              <a:rPr lang="en-US" dirty="0"/>
              <a:t>Eine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Module,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Exports </a:t>
            </a:r>
            <a:r>
              <a:rPr lang="en-US" dirty="0" err="1"/>
              <a:t>oder</a:t>
            </a:r>
            <a:r>
              <a:rPr lang="en-US" dirty="0"/>
              <a:t> Imports hat</a:t>
            </a:r>
          </a:p>
          <a:p>
            <a:r>
              <a:rPr lang="en-US" dirty="0"/>
              <a:t>Modules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nativer</a:t>
            </a:r>
            <a:r>
              <a:rPr lang="en-US" dirty="0"/>
              <a:t> </a:t>
            </a:r>
            <a:r>
              <a:rPr lang="en-US" dirty="0" err="1"/>
              <a:t>Bestandteil</a:t>
            </a:r>
            <a:r>
              <a:rPr lang="en-US" dirty="0"/>
              <a:t> von Node.js </a:t>
            </a:r>
            <a:br>
              <a:rPr lang="en-US" dirty="0"/>
            </a:br>
            <a:r>
              <a:rPr lang="en-US" dirty="0"/>
              <a:t>und ES2015</a:t>
            </a:r>
          </a:p>
          <a:p>
            <a:r>
              <a:rPr lang="en-US" dirty="0"/>
              <a:t>Browser </a:t>
            </a:r>
            <a:r>
              <a:rPr lang="en-US" dirty="0" err="1"/>
              <a:t>benötigen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/>
              <a:t> Module Loader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9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25161" y="158728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Einführung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5161" y="22395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Basistypen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25161" y="3611103"/>
            <a:ext cx="419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Interfaces &amp; Klassen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25161" y="29253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Var, Let</a:t>
            </a:r>
            <a:r>
              <a:rPr lang="de-CH" sz="3200" dirty="0">
                <a:solidFill>
                  <a:schemeClr val="bg1"/>
                </a:solidFill>
              </a:rPr>
              <a:t> &amp;</a:t>
            </a: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Const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0787" y="4263323"/>
            <a:ext cx="4178735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Generics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20787" y="4915543"/>
            <a:ext cx="420491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Functions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3682" y="1598907"/>
            <a:ext cx="4178808" cy="533400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Module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83387" y="225112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Decorators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83387" y="290334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Declarations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83387" y="3972083"/>
            <a:ext cx="4178808" cy="1132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Angular mit TypeScript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2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Eine .</a:t>
            </a:r>
            <a:r>
              <a:rPr lang="en-US" dirty="0" err="1"/>
              <a:t>ts-Datei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Modul,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import </a:t>
            </a:r>
            <a:r>
              <a:rPr lang="en-US" dirty="0" err="1"/>
              <a:t>oder</a:t>
            </a:r>
            <a:r>
              <a:rPr lang="en-US" dirty="0"/>
              <a:t> export hat</a:t>
            </a:r>
          </a:p>
        </p:txBody>
      </p:sp>
    </p:spTree>
    <p:extLst>
      <p:ext uri="{BB962C8B-B14F-4D97-AF65-F5344CB8AC3E}">
        <p14:creationId xmlns:p14="http://schemas.microsoft.com/office/powerpoint/2010/main" val="8253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87" y="152400"/>
            <a:ext cx="11506200" cy="990600"/>
          </a:xfrm>
        </p:spPr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Code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</a:t>
            </a:r>
            <a:r>
              <a:rPr lang="en-US" dirty="0" err="1"/>
              <a:t>hinweg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strukturieren</a:t>
            </a:r>
            <a:endParaRPr lang="en-US" dirty="0"/>
          </a:p>
          <a:p>
            <a:r>
              <a:rPr lang="en-US" dirty="0"/>
              <a:t>Module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eigenen</a:t>
            </a:r>
            <a:r>
              <a:rPr lang="en-US" dirty="0"/>
              <a:t> Scope</a:t>
            </a:r>
          </a:p>
          <a:p>
            <a:pPr lvl="1"/>
            <a:r>
              <a:rPr lang="en-US" dirty="0"/>
              <a:t>Klassen, </a:t>
            </a:r>
            <a:r>
              <a:rPr lang="en-US" dirty="0" err="1"/>
              <a:t>Variablen</a:t>
            </a:r>
            <a:r>
              <a:rPr lang="en-US" dirty="0"/>
              <a:t> etc.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Module </a:t>
            </a:r>
            <a:r>
              <a:rPr lang="en-US" dirty="0" err="1"/>
              <a:t>sichtbar</a:t>
            </a:r>
            <a:r>
              <a:rPr lang="en-US" dirty="0"/>
              <a:t> und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explizit</a:t>
            </a:r>
            <a:r>
              <a:rPr lang="en-US" dirty="0"/>
              <a:t> </a:t>
            </a:r>
            <a:r>
              <a:rPr lang="en-US" dirty="0" err="1"/>
              <a:t>exportiert</a:t>
            </a:r>
            <a:r>
              <a:rPr lang="en-US" dirty="0"/>
              <a:t> und </a:t>
            </a:r>
            <a:r>
              <a:rPr lang="en-US" dirty="0" err="1"/>
              <a:t>importiert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/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2632" y="1945110"/>
            <a:ext cx="9761349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export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class Person{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constructor(public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string,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            public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string) { }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08237" y="1367928"/>
            <a:ext cx="2646231" cy="577182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persons.ts</a:t>
            </a:r>
            <a:endParaRPr lang="en-US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5587" y="4371685"/>
            <a:ext cx="9761349" cy="11869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import { Person } from './persons';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let p = new Person("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Thomas","Huber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930086" y="3846163"/>
            <a:ext cx="2646231" cy="577182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main.ts</a:t>
            </a:r>
            <a:endParaRPr lang="en-US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4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exportieren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4587" y="1676400"/>
            <a:ext cx="92964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export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interface Names 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export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class Person implements Names 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constructor(public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string, public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string) { }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37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exportieren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4587" y="1676400"/>
            <a:ext cx="92964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interface Names 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class Person implements Names {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 constructor(public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string, public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 string) { }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{ Person, Names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1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Aliase</a:t>
            </a:r>
            <a:r>
              <a:rPr lang="en-US" dirty="0"/>
              <a:t> </a:t>
            </a:r>
            <a:r>
              <a:rPr lang="en-US" dirty="0" err="1"/>
              <a:t>verwenden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2632" y="1945110"/>
            <a:ext cx="9761349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export { Person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as Friend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, Names }</a:t>
            </a:r>
          </a:p>
        </p:txBody>
      </p:sp>
      <p:sp>
        <p:nvSpPr>
          <p:cNvPr id="6" name="Rectangle 5"/>
          <p:cNvSpPr/>
          <p:nvPr/>
        </p:nvSpPr>
        <p:spPr>
          <a:xfrm>
            <a:off x="908237" y="1367928"/>
            <a:ext cx="2646231" cy="577182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persons.ts</a:t>
            </a:r>
            <a:endParaRPr lang="en-US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5587" y="4371685"/>
            <a:ext cx="9761349" cy="11869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import { Friend } from './persons';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let p = new Friend("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Thomas","Huber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930086" y="3846163"/>
            <a:ext cx="2646231" cy="577182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File: main.ts</a:t>
            </a:r>
            <a:endParaRPr lang="en-US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8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1898" y="1552398"/>
            <a:ext cx="10611756" cy="5907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import {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Person, Names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} from './persons';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898" y="2490699"/>
            <a:ext cx="10611756" cy="5907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import { Person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as Friend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, Names } from './persons';</a:t>
            </a:r>
          </a:p>
        </p:txBody>
      </p:sp>
      <p:sp>
        <p:nvSpPr>
          <p:cNvPr id="6" name="Rectangle 5"/>
          <p:cNvSpPr/>
          <p:nvPr/>
        </p:nvSpPr>
        <p:spPr>
          <a:xfrm>
            <a:off x="691566" y="3429000"/>
            <a:ext cx="10611756" cy="15556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import * as Personas from './persons';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p: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Personas.Names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Personas.Person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Thomas","Huber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JSON.stringify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(p));</a:t>
            </a:r>
          </a:p>
        </p:txBody>
      </p:sp>
    </p:spTree>
    <p:extLst>
      <p:ext uri="{BB962C8B-B14F-4D97-AF65-F5344CB8AC3E}">
        <p14:creationId xmlns:p14="http://schemas.microsoft.com/office/powerpoint/2010/main" val="2356071508"/>
      </p:ext>
    </p:extLst>
  </p:cSld>
  <p:clrMapOvr>
    <a:masterClrMapping/>
  </p:clrMapOvr>
</p:sld>
</file>

<file path=ppt/theme/theme1.xml><?xml version="1.0" encoding="utf-8"?>
<a:theme xmlns:a="http://schemas.openxmlformats.org/drawingml/2006/main" name="BASTA_2016_Template_36948_v1">
  <a:themeElements>
    <a:clrScheme name="BASTA_2016_Template_36948_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TA_2016_Template_36948_v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ASTA_2016_Template_36948_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BASTA_2016_Template_16_9_36948_v2</Template>
  <TotalTime>2932</TotalTime>
  <Words>406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Arial Black</vt:lpstr>
      <vt:lpstr>Courier New</vt:lpstr>
      <vt:lpstr>Roboto Mono</vt:lpstr>
      <vt:lpstr>Wingdings</vt:lpstr>
      <vt:lpstr>BASTA_2016_Template_36948_v1</vt:lpstr>
      <vt:lpstr>Thomas Claudius Huber | Trivadis Services AG</vt:lpstr>
      <vt:lpstr>Agenda</vt:lpstr>
      <vt:lpstr>Eine .ts-Datei ist ein Modul, wenn sie mindestens ein import oder export hat</vt:lpstr>
      <vt:lpstr>Module</vt:lpstr>
      <vt:lpstr>Export / Import</vt:lpstr>
      <vt:lpstr>Mehrere Typen exportieren</vt:lpstr>
      <vt:lpstr>Mehrere Typen exportieren</vt:lpstr>
      <vt:lpstr>Aliase verwenden</vt:lpstr>
      <vt:lpstr>Importieren</vt:lpstr>
      <vt:lpstr>Module</vt:lpstr>
      <vt:lpstr>Module</vt:lpstr>
      <vt:lpstr>Webpack installieren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subject/>
  <dc:creator>Thomas Claudius Huber</dc:creator>
  <cp:keywords/>
  <dc:description/>
  <cp:lastModifiedBy>Thomas Claudius Huber</cp:lastModifiedBy>
  <cp:revision>158</cp:revision>
  <dcterms:created xsi:type="dcterms:W3CDTF">2016-09-15T06:58:14Z</dcterms:created>
  <dcterms:modified xsi:type="dcterms:W3CDTF">2017-09-28T21:22:12Z</dcterms:modified>
  <cp:category/>
</cp:coreProperties>
</file>