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343" r:id="rId3"/>
    <p:sldId id="358" r:id="rId4"/>
    <p:sldId id="387" r:id="rId5"/>
    <p:sldId id="388" r:id="rId6"/>
    <p:sldId id="389" r:id="rId7"/>
    <p:sldId id="390" r:id="rId8"/>
    <p:sldId id="391" r:id="rId9"/>
    <p:sldId id="393" r:id="rId10"/>
    <p:sldId id="395" r:id="rId11"/>
    <p:sldId id="394" r:id="rId12"/>
    <p:sldId id="364" r:id="rId13"/>
  </p:sldIdLst>
  <p:sldSz cx="12195175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DC"/>
    <a:srgbClr val="166C2D"/>
    <a:srgbClr val="E99059"/>
    <a:srgbClr val="6AE089"/>
    <a:srgbClr val="DF8C27"/>
    <a:srgbClr val="58585A"/>
    <a:srgbClr val="F7AC0F"/>
    <a:srgbClr val="2F3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7" autoAdjust="0"/>
    <p:restoredTop sz="93712" autoAdjust="0"/>
  </p:normalViewPr>
  <p:slideViewPr>
    <p:cSldViewPr>
      <p:cViewPr varScale="1">
        <p:scale>
          <a:sx n="56" d="100"/>
          <a:sy n="56" d="100"/>
        </p:scale>
        <p:origin x="3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" name="Picture 30" descr="BASTA_2016_Template_1280x720_36948_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813" y="3756025"/>
            <a:ext cx="10366375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de-DE" alt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813" y="4437063"/>
            <a:ext cx="10366375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de-DE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7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9975" y="3810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623175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25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2362200"/>
            <a:ext cx="10366375" cy="106680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12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514600"/>
            <a:ext cx="10366375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7" y="152400"/>
            <a:ext cx="1036637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6375" cy="46482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5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62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106988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06987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99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9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0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85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63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6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pic>
        <p:nvPicPr>
          <p:cNvPr id="1053" name="Picture 29" descr="BASTA_2016_Template_1280x720_36948_v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4030" y="3429000"/>
            <a:ext cx="10366375" cy="609600"/>
          </a:xfrm>
        </p:spPr>
        <p:txBody>
          <a:bodyPr/>
          <a:lstStyle/>
          <a:p>
            <a:r>
              <a:rPr lang="de-DE" altLang="en-US" dirty="0"/>
              <a:t>Thomas Claudius Huber | Trivadis Services AG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4030" y="4267200"/>
            <a:ext cx="10366375" cy="1371600"/>
          </a:xfrm>
        </p:spPr>
        <p:txBody>
          <a:bodyPr/>
          <a:lstStyle/>
          <a:p>
            <a:r>
              <a:rPr lang="en-US" sz="5200">
                <a:latin typeface="Arial Black" panose="020B0A04020102020204" pitchFamily="34" charset="0"/>
              </a:rPr>
              <a:t>Decorators</a:t>
            </a:r>
            <a:endParaRPr lang="en-US" sz="5200" dirty="0">
              <a:latin typeface="Arial Black" panose="020B0A04020102020204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567613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Decorator und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Speichern</a:t>
            </a:r>
            <a:r>
              <a:rPr lang="en-US" dirty="0"/>
              <a:t> via Reflect-metadata</a:t>
            </a:r>
          </a:p>
          <a:p>
            <a:pPr lvl="1"/>
            <a:r>
              <a:rPr lang="en-US" dirty="0"/>
              <a:t>Proposal </a:t>
            </a:r>
            <a:r>
              <a:rPr lang="en-US" dirty="0" err="1"/>
              <a:t>für</a:t>
            </a:r>
            <a:r>
              <a:rPr lang="en-US" dirty="0"/>
              <a:t> ES2017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7387" y="1295400"/>
            <a:ext cx="107442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EditorData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data:EditorDataItem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return function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TheReal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target:Function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// Where to store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EditorDataItem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nutzt</a:t>
            </a:r>
            <a:r>
              <a:rPr lang="en-US" dirty="0"/>
              <a:t> Decorators </a:t>
            </a:r>
            <a:r>
              <a:rPr lang="en-US" dirty="0" err="1"/>
              <a:t>intensiv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1600200"/>
            <a:ext cx="10744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import { Component } from '@angular/core';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selector: 'my-app',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template: `&lt;h1&gt;Details of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{{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fullname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| uppercase}}&lt;/h1&gt;`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export class AppComponent 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fullname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 = "Lara Croft";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81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Metadaten</a:t>
            </a:r>
            <a:r>
              <a:rPr lang="en-US" dirty="0"/>
              <a:t> auf</a:t>
            </a:r>
          </a:p>
          <a:p>
            <a:pPr lvl="1"/>
            <a:r>
              <a:rPr lang="en-US" dirty="0"/>
              <a:t>Klassen</a:t>
            </a:r>
          </a:p>
          <a:p>
            <a:pPr lvl="1"/>
            <a:r>
              <a:rPr lang="en-US" dirty="0"/>
              <a:t>Properties </a:t>
            </a:r>
          </a:p>
          <a:p>
            <a:pPr lvl="1"/>
            <a:r>
              <a:rPr lang="en-US" dirty="0"/>
              <a:t>Accessors</a:t>
            </a:r>
          </a:p>
          <a:p>
            <a:pPr lvl="1"/>
            <a:r>
              <a:rPr lang="en-US" dirty="0" err="1"/>
              <a:t>Methoden</a:t>
            </a:r>
            <a:endParaRPr lang="en-US" dirty="0"/>
          </a:p>
          <a:p>
            <a:pPr lvl="1"/>
            <a:r>
              <a:rPr lang="en-US" dirty="0"/>
              <a:t>Parameter</a:t>
            </a:r>
          </a:p>
          <a:p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final</a:t>
            </a:r>
          </a:p>
          <a:p>
            <a:r>
              <a:rPr lang="en-US" dirty="0" err="1"/>
              <a:t>Intensiv</a:t>
            </a:r>
            <a:r>
              <a:rPr lang="en-US" dirty="0"/>
              <a:t> </a:t>
            </a:r>
            <a:r>
              <a:rPr lang="en-US" dirty="0" err="1"/>
              <a:t>genutzt</a:t>
            </a:r>
            <a:r>
              <a:rPr lang="en-US" dirty="0"/>
              <a:t> von Angular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9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25161" y="158728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Einführung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5161" y="22395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Basistypen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25161" y="3611103"/>
            <a:ext cx="419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Interfaces &amp; Klassen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25161" y="29253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Var, Let</a:t>
            </a:r>
            <a:r>
              <a:rPr lang="de-CH" sz="3200" dirty="0">
                <a:solidFill>
                  <a:schemeClr val="bg1"/>
                </a:solidFill>
              </a:rPr>
              <a:t> &amp;</a:t>
            </a: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Const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0787" y="4263323"/>
            <a:ext cx="4178735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Generics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20787" y="4915543"/>
            <a:ext cx="420491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Functions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3682" y="159890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Module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83387" y="2251127"/>
            <a:ext cx="4178808" cy="533400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Decorators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83387" y="290334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Declarations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83387" y="3972083"/>
            <a:ext cx="4178808" cy="1132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Angular mit TypeScript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2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87" y="152400"/>
            <a:ext cx="11506200" cy="990600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sind</a:t>
            </a:r>
            <a:r>
              <a:rPr lang="en-US" dirty="0"/>
              <a:t>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TypeScript’s Decorators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wie</a:t>
            </a:r>
            <a:endParaRPr lang="en-US" dirty="0"/>
          </a:p>
          <a:p>
            <a:pPr lvl="1"/>
            <a:r>
              <a:rPr lang="en-US" dirty="0"/>
              <a:t>Attribute in C#</a:t>
            </a:r>
          </a:p>
          <a:p>
            <a:pPr lvl="1"/>
            <a:r>
              <a:rPr lang="en-US" dirty="0" err="1"/>
              <a:t>Annotationen</a:t>
            </a:r>
            <a:r>
              <a:rPr lang="en-US" dirty="0"/>
              <a:t> in Java</a:t>
            </a:r>
          </a:p>
          <a:p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Annotieren</a:t>
            </a:r>
            <a:r>
              <a:rPr lang="en-US" dirty="0"/>
              <a:t> von </a:t>
            </a:r>
            <a:r>
              <a:rPr lang="en-US" dirty="0" err="1"/>
              <a:t>Klassenmitgliedern</a:t>
            </a:r>
            <a:endParaRPr lang="en-US" dirty="0"/>
          </a:p>
          <a:p>
            <a:r>
              <a:rPr lang="en-US" dirty="0"/>
              <a:t>JavaScript-Standard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finalisiert</a:t>
            </a:r>
            <a:endParaRPr lang="en-US" dirty="0"/>
          </a:p>
          <a:p>
            <a:pPr lvl="1"/>
            <a:r>
              <a:rPr lang="en-US" dirty="0"/>
              <a:t>experimental state</a:t>
            </a:r>
          </a:p>
          <a:p>
            <a:pPr lvl="1"/>
            <a:r>
              <a:rPr lang="en-US" dirty="0"/>
              <a:t>Angular </a:t>
            </a:r>
            <a:r>
              <a:rPr lang="en-US" dirty="0" err="1"/>
              <a:t>nutzt</a:t>
            </a:r>
            <a:r>
              <a:rPr lang="en-US" dirty="0"/>
              <a:t> Decorator </a:t>
            </a:r>
            <a:r>
              <a:rPr lang="en-US" dirty="0" err="1"/>
              <a:t>intensiv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3987" y="1295400"/>
            <a:ext cx="3506788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@MyDecorator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class Person{ }</a:t>
            </a:r>
          </a:p>
        </p:txBody>
      </p:sp>
    </p:spTree>
    <p:extLst>
      <p:ext uri="{BB962C8B-B14F-4D97-AF65-F5344CB8AC3E}">
        <p14:creationId xmlns:p14="http://schemas.microsoft.com/office/powerpoint/2010/main" val="136358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gesetzt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auf</a:t>
            </a:r>
          </a:p>
          <a:p>
            <a:pPr lvl="1"/>
            <a:r>
              <a:rPr lang="en-US" dirty="0" err="1"/>
              <a:t>Klasse</a:t>
            </a:r>
            <a:endParaRPr lang="en-US" dirty="0"/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 err="1"/>
              <a:t>Methode</a:t>
            </a:r>
            <a:endParaRPr lang="en-US" dirty="0"/>
          </a:p>
          <a:p>
            <a:pPr lvl="1"/>
            <a:r>
              <a:rPr lang="en-US" dirty="0"/>
              <a:t>Accessor</a:t>
            </a:r>
          </a:p>
          <a:p>
            <a:pPr lvl="1"/>
            <a:r>
              <a:rPr lang="en-US" dirty="0"/>
              <a:t>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5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«@expression» </a:t>
            </a:r>
            <a:r>
              <a:rPr lang="en-US" dirty="0" err="1"/>
              <a:t>verwendet</a:t>
            </a:r>
            <a:endParaRPr lang="en-US" dirty="0"/>
          </a:p>
          <a:p>
            <a:r>
              <a:rPr lang="en-US" dirty="0"/>
              <a:t>Expression muss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exakten</a:t>
            </a:r>
            <a:r>
              <a:rPr lang="en-US" dirty="0"/>
              <a:t> Parameter </a:t>
            </a:r>
            <a:r>
              <a:rPr lang="en-US" dirty="0" err="1"/>
              <a:t>auflösen</a:t>
            </a:r>
            <a:endParaRPr lang="en-US" dirty="0"/>
          </a:p>
          <a:p>
            <a:r>
              <a:rPr lang="en-US" dirty="0"/>
              <a:t>Parameter </a:t>
            </a:r>
            <a:r>
              <a:rPr lang="en-US" dirty="0" err="1"/>
              <a:t>hängen</a:t>
            </a:r>
            <a:r>
              <a:rPr lang="en-US" dirty="0"/>
              <a:t> </a:t>
            </a:r>
            <a:r>
              <a:rPr lang="en-US" dirty="0" err="1"/>
              <a:t>davon</a:t>
            </a:r>
            <a:r>
              <a:rPr lang="en-US" dirty="0"/>
              <a:t> ab, wo der Decorator </a:t>
            </a:r>
            <a:r>
              <a:rPr lang="en-US" dirty="0" err="1"/>
              <a:t>verwendet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(</a:t>
            </a:r>
            <a:r>
              <a:rPr lang="en-US" dirty="0" err="1"/>
              <a:t>Klasse</a:t>
            </a:r>
            <a:r>
              <a:rPr lang="en-US" dirty="0"/>
              <a:t>, </a:t>
            </a:r>
            <a:r>
              <a:rPr lang="en-US" dirty="0" err="1"/>
              <a:t>Methode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3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Zwei</a:t>
            </a:r>
            <a:r>
              <a:rPr lang="en-US" dirty="0"/>
              <a:t> Parameter: target-</a:t>
            </a:r>
            <a:r>
              <a:rPr lang="en-US" dirty="0" err="1"/>
              <a:t>Objekt</a:t>
            </a:r>
            <a:r>
              <a:rPr lang="en-US" dirty="0"/>
              <a:t> und </a:t>
            </a:r>
            <a:r>
              <a:rPr lang="en-US" dirty="0" err="1"/>
              <a:t>propertyKey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4587" y="1905000"/>
            <a:ext cx="92964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Format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(target: any,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propertyKey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console.log(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propertyKey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class Person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{   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@Format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name:string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89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übergeben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387" y="1981200"/>
            <a:ext cx="107442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function Format(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myPrefix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string) 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return function (target: any,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propertyKey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string) 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    console.log(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myPrefix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+ " my love");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class Person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@Format("Dear")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name: string = "Thomas";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58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Parameter: die </a:t>
            </a:r>
            <a:r>
              <a:rPr lang="en-US" dirty="0" err="1"/>
              <a:t>Konstruktor-Funktion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7387" y="2133600"/>
            <a:ext cx="107442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EditorData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(target: Function)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EditorData</a:t>
            </a:r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class Person{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99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Decorator und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7387" y="1295400"/>
            <a:ext cx="10744200" cy="449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EditorData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data:EditorDataItem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return function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TheReal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target:Function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EditorData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firstname:"Thomas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",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:"Huber"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class Person{ }</a:t>
            </a:r>
          </a:p>
        </p:txBody>
      </p:sp>
    </p:spTree>
    <p:extLst>
      <p:ext uri="{BB962C8B-B14F-4D97-AF65-F5344CB8AC3E}">
        <p14:creationId xmlns:p14="http://schemas.microsoft.com/office/powerpoint/2010/main" val="3994536986"/>
      </p:ext>
    </p:extLst>
  </p:cSld>
  <p:clrMapOvr>
    <a:masterClrMapping/>
  </p:clrMapOvr>
</p:sld>
</file>

<file path=ppt/theme/theme1.xml><?xml version="1.0" encoding="utf-8"?>
<a:theme xmlns:a="http://schemas.openxmlformats.org/drawingml/2006/main" name="BASTA_2016_Template_36948_v1">
  <a:themeElements>
    <a:clrScheme name="BASTA_2016_Template_36948_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TA_2016_Template_36948_v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ASTA_2016_Template_36948_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BASTA_2016_Template_16_9_36948_v2</Template>
  <TotalTime>2915</TotalTime>
  <Words>337</Words>
  <Application>Microsoft Office PowerPoint</Application>
  <PresentationFormat>Custom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Arial Black</vt:lpstr>
      <vt:lpstr>Courier New</vt:lpstr>
      <vt:lpstr>Roboto Mono</vt:lpstr>
      <vt:lpstr>Wingdings</vt:lpstr>
      <vt:lpstr>BASTA_2016_Template_36948_v1</vt:lpstr>
      <vt:lpstr>Thomas Claudius Huber | Trivadis Services AG</vt:lpstr>
      <vt:lpstr>Agenda</vt:lpstr>
      <vt:lpstr>Was sind Decorator</vt:lpstr>
      <vt:lpstr>Grundlagen</vt:lpstr>
      <vt:lpstr>Grundlagen</vt:lpstr>
      <vt:lpstr>Property Decorator</vt:lpstr>
      <vt:lpstr>Decorator Factories</vt:lpstr>
      <vt:lpstr>Class Decorator</vt:lpstr>
      <vt:lpstr>Class Decorator und Factory</vt:lpstr>
      <vt:lpstr>Class Decorator und Factory</vt:lpstr>
      <vt:lpstr>Angular nutzt Decorators intensiv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subject/>
  <dc:creator>Thomas Claudius Huber</dc:creator>
  <cp:keywords/>
  <dc:description/>
  <cp:lastModifiedBy>Thomas Claudius Huber</cp:lastModifiedBy>
  <cp:revision>159</cp:revision>
  <dcterms:created xsi:type="dcterms:W3CDTF">2016-09-15T06:58:14Z</dcterms:created>
  <dcterms:modified xsi:type="dcterms:W3CDTF">2017-09-28T21:23:56Z</dcterms:modified>
  <cp:category/>
</cp:coreProperties>
</file>