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343" r:id="rId3"/>
    <p:sldId id="358" r:id="rId4"/>
    <p:sldId id="396" r:id="rId5"/>
    <p:sldId id="397" r:id="rId6"/>
    <p:sldId id="398" r:id="rId7"/>
    <p:sldId id="399" r:id="rId8"/>
    <p:sldId id="400" r:id="rId9"/>
    <p:sldId id="394" r:id="rId10"/>
    <p:sldId id="364" r:id="rId11"/>
  </p:sldIdLst>
  <p:sldSz cx="12195175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ADC"/>
    <a:srgbClr val="166C2D"/>
    <a:srgbClr val="E99059"/>
    <a:srgbClr val="6AE089"/>
    <a:srgbClr val="DF8C27"/>
    <a:srgbClr val="58585A"/>
    <a:srgbClr val="F7AC0F"/>
    <a:srgbClr val="2F3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7" autoAdjust="0"/>
    <p:restoredTop sz="93712" autoAdjust="0"/>
  </p:normalViewPr>
  <p:slideViewPr>
    <p:cSldViewPr>
      <p:cViewPr varScale="1">
        <p:scale>
          <a:sx n="56" d="100"/>
          <a:sy n="56" d="100"/>
        </p:scale>
        <p:origin x="3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" name="Picture 30" descr="BASTA_2016_Template_1280x720_36948_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813" y="3756025"/>
            <a:ext cx="10366375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de-DE" alt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813" y="4437063"/>
            <a:ext cx="10366375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de-DE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76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9975" y="3810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623175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25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5175" cy="6096000"/>
          </a:xfrm>
          <a:prstGeom prst="rect">
            <a:avLst/>
          </a:prstGeom>
          <a:solidFill>
            <a:srgbClr val="2EAA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2362200"/>
            <a:ext cx="10366375" cy="106680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12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5175" cy="6096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514600"/>
            <a:ext cx="10366375" cy="106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7" y="152400"/>
            <a:ext cx="1036637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6375" cy="46482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5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62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106988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06987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99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90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0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85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63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6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pic>
        <p:nvPicPr>
          <p:cNvPr id="1053" name="Picture 29" descr="BASTA_2016_Template_1280x720_36948_v2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4030" y="3429000"/>
            <a:ext cx="10366375" cy="609600"/>
          </a:xfrm>
        </p:spPr>
        <p:txBody>
          <a:bodyPr/>
          <a:lstStyle/>
          <a:p>
            <a:r>
              <a:rPr lang="de-DE" altLang="en-US" dirty="0"/>
              <a:t>Thomas Claudius Huber | Trivadis Services AG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4030" y="4267200"/>
            <a:ext cx="10366375" cy="1371600"/>
          </a:xfrm>
        </p:spPr>
        <p:txBody>
          <a:bodyPr/>
          <a:lstStyle/>
          <a:p>
            <a:r>
              <a:rPr lang="en-US" sz="5200" dirty="0">
                <a:latin typeface="Arial Black" panose="020B0A04020102020204" pitchFamily="34" charset="0"/>
              </a:rPr>
              <a:t>Declarations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567613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</a:t>
            </a:r>
            <a:r>
              <a:rPr lang="en-US" dirty="0" err="1"/>
              <a:t>Datein</a:t>
            </a:r>
            <a:r>
              <a:rPr lang="en-US" dirty="0"/>
              <a:t> (.d.ts) </a:t>
            </a:r>
            <a:r>
              <a:rPr lang="en-US" dirty="0" err="1"/>
              <a:t>enthalten</a:t>
            </a:r>
            <a:r>
              <a:rPr lang="en-US" dirty="0"/>
              <a:t> </a:t>
            </a:r>
            <a:r>
              <a:rPr lang="en-US" dirty="0" err="1"/>
              <a:t>Deklarationen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bestehende</a:t>
            </a:r>
            <a:r>
              <a:rPr lang="en-US" dirty="0"/>
              <a:t> JavaScript-</a:t>
            </a:r>
            <a:r>
              <a:rPr lang="en-US" dirty="0" err="1"/>
              <a:t>Bibliotheken</a:t>
            </a:r>
            <a:endParaRPr lang="en-US" dirty="0"/>
          </a:p>
          <a:p>
            <a:r>
              <a:rPr lang="en-US" dirty="0"/>
              <a:t>Lassen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npm </a:t>
            </a:r>
            <a:r>
              <a:rPr lang="en-US" dirty="0" err="1"/>
              <a:t>installieren</a:t>
            </a:r>
            <a:endParaRPr lang="en-US" dirty="0"/>
          </a:p>
          <a:p>
            <a:pPr lvl="1"/>
            <a:r>
              <a:rPr lang="en-US" dirty="0" err="1"/>
              <a:t>Seit</a:t>
            </a:r>
            <a:r>
              <a:rPr lang="en-US"/>
              <a:t> TypeScript 2.0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9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25161" y="158728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Einführung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5161" y="223950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Basistypen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25161" y="3611103"/>
            <a:ext cx="419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Interfaces &amp; Klassen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25161" y="292530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Var, Let</a:t>
            </a:r>
            <a:r>
              <a:rPr lang="de-CH" sz="3200" dirty="0">
                <a:solidFill>
                  <a:schemeClr val="bg1"/>
                </a:solidFill>
              </a:rPr>
              <a:t> &amp;</a:t>
            </a: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Const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0787" y="4263323"/>
            <a:ext cx="4178735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Generics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20787" y="4915543"/>
            <a:ext cx="4204911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Functions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3682" y="159890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Module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83387" y="225112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Decorators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783387" y="2903347"/>
            <a:ext cx="4178808" cy="533400"/>
          </a:xfrm>
          <a:prstGeom prst="rect">
            <a:avLst/>
          </a:prstGeom>
          <a:solidFill>
            <a:srgbClr val="2EAA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Declarations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83387" y="3972083"/>
            <a:ext cx="4178808" cy="11320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Angular mit TypeScript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424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87" y="152400"/>
            <a:ext cx="11506200" cy="990600"/>
          </a:xfrm>
        </p:spPr>
        <p:txBody>
          <a:bodyPr/>
          <a:lstStyle/>
          <a:p>
            <a:r>
              <a:rPr lang="en-US" dirty="0"/>
              <a:t>Declarations </a:t>
            </a:r>
            <a:r>
              <a:rPr lang="en-US" dirty="0" err="1"/>
              <a:t>Dateien</a:t>
            </a:r>
            <a:r>
              <a:rPr lang="en-US" dirty="0"/>
              <a:t> (.d.ts)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Wichtig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existierenden</a:t>
            </a:r>
            <a:r>
              <a:rPr lang="en-US" dirty="0"/>
              <a:t> JavaScript-Libraries </a:t>
            </a:r>
            <a:r>
              <a:rPr lang="en-US" dirty="0" err="1"/>
              <a:t>gearbeitet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r>
              <a:rPr lang="en-US" dirty="0" err="1"/>
              <a:t>Enthalten</a:t>
            </a:r>
            <a:r>
              <a:rPr lang="en-US" dirty="0"/>
              <a:t> die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Compile-Zeit-Checks</a:t>
            </a:r>
          </a:p>
          <a:p>
            <a:r>
              <a:rPr lang="en-US" dirty="0"/>
              <a:t>Editor </a:t>
            </a:r>
            <a:r>
              <a:rPr lang="en-US" dirty="0" err="1"/>
              <a:t>verwendet</a:t>
            </a:r>
            <a:r>
              <a:rPr lang="en-US" dirty="0"/>
              <a:t> die 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für</a:t>
            </a:r>
            <a:endParaRPr lang="en-US" dirty="0"/>
          </a:p>
          <a:p>
            <a:pPr lvl="1"/>
            <a:r>
              <a:rPr lang="en-US" dirty="0" err="1"/>
              <a:t>Intellisense</a:t>
            </a:r>
            <a:endParaRPr lang="en-US" dirty="0"/>
          </a:p>
          <a:p>
            <a:pPr lvl="1"/>
            <a:r>
              <a:rPr lang="en-US" dirty="0"/>
              <a:t>Refactoring</a:t>
            </a:r>
          </a:p>
          <a:p>
            <a:pPr lvl="1"/>
            <a:r>
              <a:rPr lang="en-US" dirty="0"/>
              <a:t>...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8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607747"/>
            <a:ext cx="10367962" cy="1592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person.firstname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person.lastname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399" y="990600"/>
            <a:ext cx="3278187" cy="617147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File: myJsLibrary.js</a:t>
            </a:r>
            <a:endParaRPr lang="en-US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2777" y="4210370"/>
            <a:ext cx="10367962" cy="15662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&lt;title&gt;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TypeScript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Angular 2 Training&lt;/title&gt;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&lt;script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="myJsLibrary.js"&gt;&lt;/script&gt;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99" y="3510332"/>
            <a:ext cx="2744787" cy="700038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File: index.html</a:t>
            </a:r>
            <a:endParaRPr lang="en-US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190" y="2118840"/>
            <a:ext cx="9920197" cy="131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let p = {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:"Thomas",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:"Huber"};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(p);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Geht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aber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rot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unterstrichen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0019" y="1657968"/>
            <a:ext cx="2304367" cy="460872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File: main.ts</a:t>
            </a:r>
            <a:endParaRPr lang="en-US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5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Intellisense</a:t>
            </a:r>
            <a:endParaRPr lang="en-US" dirty="0"/>
          </a:p>
          <a:p>
            <a:r>
              <a:rPr lang="en-US" dirty="0" err="1"/>
              <a:t>Kein</a:t>
            </a:r>
            <a:r>
              <a:rPr lang="en-US" dirty="0"/>
              <a:t> Compile-Zeit-Check</a:t>
            </a:r>
          </a:p>
        </p:txBody>
      </p:sp>
      <p:sp>
        <p:nvSpPr>
          <p:cNvPr id="4" name="Rectangle 3"/>
          <p:cNvSpPr/>
          <p:nvPr/>
        </p:nvSpPr>
        <p:spPr>
          <a:xfrm>
            <a:off x="977990" y="2118840"/>
            <a:ext cx="9920197" cy="131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let p = {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:"Thomas",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:"Huber"};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(p);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Geht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aber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rot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unterstrichen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3819" y="1657968"/>
            <a:ext cx="2304367" cy="460872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File: main.ts</a:t>
            </a:r>
            <a:endParaRPr lang="en-US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2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6616" y="1828800"/>
            <a:ext cx="9920197" cy="34437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interface Person{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firstname:string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lastname:string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declare function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person:Person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):void;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let p = {firstname:"Thomas",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:"Huber"};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(p);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2445" y="1367928"/>
            <a:ext cx="2304367" cy="460872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File: main.ts</a:t>
            </a:r>
            <a:endParaRPr lang="en-US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1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d.ts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bestehende</a:t>
            </a:r>
            <a:r>
              <a:rPr lang="en-US" dirty="0"/>
              <a:t> Libraries</a:t>
            </a:r>
          </a:p>
        </p:txBody>
      </p:sp>
    </p:spTree>
    <p:extLst>
      <p:ext uri="{BB962C8B-B14F-4D97-AF65-F5344CB8AC3E}">
        <p14:creationId xmlns:p14="http://schemas.microsoft.com/office/powerpoint/2010/main" val="18357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d.ts-Files </a:t>
            </a:r>
            <a:r>
              <a:rPr lang="en-US" dirty="0" err="1"/>
              <a:t>für</a:t>
            </a:r>
            <a:r>
              <a:rPr lang="en-US" dirty="0"/>
              <a:t>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Sind in @types-</a:t>
            </a:r>
            <a:r>
              <a:rPr lang="en-US" dirty="0" err="1"/>
              <a:t>Organisation</a:t>
            </a:r>
            <a:r>
              <a:rPr lang="en-US" dirty="0"/>
              <a:t> auf npm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Kann</a:t>
            </a:r>
            <a:r>
              <a:rPr lang="en-US" dirty="0"/>
              <a:t> auf GitHub </a:t>
            </a:r>
            <a:r>
              <a:rPr lang="en-US" dirty="0" err="1"/>
              <a:t>eingesehen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https://github.com/DefinitelyTyped/DefinitelyTyped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981200"/>
            <a:ext cx="10744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npm install @types/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libraryname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--save-dev</a:t>
            </a:r>
          </a:p>
        </p:txBody>
      </p:sp>
    </p:spTree>
    <p:extLst>
      <p:ext uri="{BB962C8B-B14F-4D97-AF65-F5344CB8AC3E}">
        <p14:creationId xmlns:p14="http://schemas.microsoft.com/office/powerpoint/2010/main" val="3155814735"/>
      </p:ext>
    </p:extLst>
  </p:cSld>
  <p:clrMapOvr>
    <a:masterClrMapping/>
  </p:clrMapOvr>
</p:sld>
</file>

<file path=ppt/theme/theme1.xml><?xml version="1.0" encoding="utf-8"?>
<a:theme xmlns:a="http://schemas.openxmlformats.org/drawingml/2006/main" name="BASTA_2016_Template_36948_v1">
  <a:themeElements>
    <a:clrScheme name="BASTA_2016_Template_36948_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TA_2016_Template_36948_v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ASTA_2016_Template_36948_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BASTA_2016_Template_16_9_36948_v2</Template>
  <TotalTime>2923</TotalTime>
  <Words>261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Arial Black</vt:lpstr>
      <vt:lpstr>Courier New</vt:lpstr>
      <vt:lpstr>Roboto Mono</vt:lpstr>
      <vt:lpstr>Wingdings</vt:lpstr>
      <vt:lpstr>BASTA_2016_Template_36948_v1</vt:lpstr>
      <vt:lpstr>Thomas Claudius Huber | Trivadis Services AG</vt:lpstr>
      <vt:lpstr>Agenda</vt:lpstr>
      <vt:lpstr>Declarations Dateien (.d.ts)</vt:lpstr>
      <vt:lpstr>Beispiel</vt:lpstr>
      <vt:lpstr>Beispiel</vt:lpstr>
      <vt:lpstr>Beispiel</vt:lpstr>
      <vt:lpstr>Beispiel</vt:lpstr>
      <vt:lpstr>d.ts für bestehende Libraries</vt:lpstr>
      <vt:lpstr>d.ts-Files für Libraries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subject/>
  <dc:creator>Thomas Claudius Huber</dc:creator>
  <cp:keywords/>
  <dc:description/>
  <cp:lastModifiedBy>Thomas Claudius Huber</cp:lastModifiedBy>
  <cp:revision>160</cp:revision>
  <dcterms:created xsi:type="dcterms:W3CDTF">2016-09-15T06:58:14Z</dcterms:created>
  <dcterms:modified xsi:type="dcterms:W3CDTF">2017-09-28T21:24:09Z</dcterms:modified>
  <cp:category/>
</cp:coreProperties>
</file>