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343" r:id="rId3"/>
    <p:sldId id="367" r:id="rId4"/>
    <p:sldId id="366" r:id="rId5"/>
    <p:sldId id="365" r:id="rId6"/>
    <p:sldId id="364" r:id="rId7"/>
  </p:sldIdLst>
  <p:sldSz cx="12195175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ADC"/>
    <a:srgbClr val="166C2D"/>
    <a:srgbClr val="E99059"/>
    <a:srgbClr val="6AE089"/>
    <a:srgbClr val="DF8C27"/>
    <a:srgbClr val="58585A"/>
    <a:srgbClr val="F7AC0F"/>
    <a:srgbClr val="2F3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7" autoAdjust="0"/>
    <p:restoredTop sz="93712" autoAdjust="0"/>
  </p:normalViewPr>
  <p:slideViewPr>
    <p:cSldViewPr>
      <p:cViewPr varScale="1">
        <p:scale>
          <a:sx n="56" d="100"/>
          <a:sy n="56" d="100"/>
        </p:scale>
        <p:origin x="31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" name="Picture 30" descr="BASTA_2016_Template_1280x720_36948_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813" y="3756025"/>
            <a:ext cx="10366375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de-DE" alt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813" y="4437063"/>
            <a:ext cx="10366375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de-DE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876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9975" y="3810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623175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25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5175" cy="6096000"/>
          </a:xfrm>
          <a:prstGeom prst="rect">
            <a:avLst/>
          </a:prstGeom>
          <a:solidFill>
            <a:srgbClr val="2EAA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2362200"/>
            <a:ext cx="10366375" cy="1066800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12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5175" cy="6096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514600"/>
            <a:ext cx="10366375" cy="106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4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7" y="152400"/>
            <a:ext cx="10366375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10366375" cy="46482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56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87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877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62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106988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06987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99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877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47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90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08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8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75" y="987425"/>
            <a:ext cx="61737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1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378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85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63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6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pic>
        <p:nvPicPr>
          <p:cNvPr id="1053" name="Picture 29" descr="BASTA_2016_Template_1280x720_36948_v2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4030" y="3429000"/>
            <a:ext cx="10366375" cy="609600"/>
          </a:xfrm>
        </p:spPr>
        <p:txBody>
          <a:bodyPr/>
          <a:lstStyle/>
          <a:p>
            <a:r>
              <a:rPr lang="de-DE" altLang="en-US" dirty="0"/>
              <a:t>Thomas Claudius Huber | Trivadis Services AG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94030" y="4267200"/>
            <a:ext cx="10366375" cy="1371600"/>
          </a:xfrm>
        </p:spPr>
        <p:txBody>
          <a:bodyPr/>
          <a:lstStyle/>
          <a:p>
            <a:r>
              <a:rPr lang="en-US" sz="5200">
                <a:latin typeface="Arial Black" panose="020B0A04020102020204" pitchFamily="34" charset="0"/>
              </a:rPr>
              <a:t>Angular</a:t>
            </a:r>
            <a:endParaRPr lang="en-US" sz="5200" dirty="0">
              <a:latin typeface="Arial Black" panose="020B0A04020102020204" pitchFamily="34" charset="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567613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25161" y="1587283"/>
            <a:ext cx="4173824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Einführung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25161" y="2239503"/>
            <a:ext cx="4173824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Basistypen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25161" y="3611103"/>
            <a:ext cx="419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Interfaces &amp; Klassen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25161" y="2925303"/>
            <a:ext cx="4173824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Var, Let</a:t>
            </a:r>
            <a:r>
              <a:rPr lang="de-CH" sz="3200" dirty="0">
                <a:solidFill>
                  <a:schemeClr val="bg1"/>
                </a:solidFill>
              </a:rPr>
              <a:t> &amp;</a:t>
            </a: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Const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0787" y="4263323"/>
            <a:ext cx="4178735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Generics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20787" y="4915543"/>
            <a:ext cx="4204911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Functions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83682" y="1598907"/>
            <a:ext cx="417880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Module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783387" y="2251127"/>
            <a:ext cx="417880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Decorators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783387" y="2903347"/>
            <a:ext cx="417880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Declarations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83387" y="3972083"/>
            <a:ext cx="4178808" cy="1132024"/>
          </a:xfrm>
          <a:prstGeom prst="rect">
            <a:avLst/>
          </a:prstGeom>
          <a:solidFill>
            <a:srgbClr val="2EAA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Angular mit TypeScript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424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B7E9-00ED-4EC7-BDC4-1E032BF4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mit</a:t>
            </a:r>
            <a:r>
              <a:rPr lang="en-US" dirty="0"/>
              <a:t> CLI </a:t>
            </a:r>
            <a:r>
              <a:rPr lang="en-US" dirty="0" err="1"/>
              <a:t>aufsetzen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DC14-6DEC-41BB-9140-C78215D4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Dokumentation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cli.angular.io</a:t>
            </a:r>
          </a:p>
          <a:p>
            <a:r>
              <a:rPr lang="en-US" dirty="0"/>
              <a:t>CLI </a:t>
            </a:r>
            <a:r>
              <a:rPr lang="en-US" dirty="0" err="1"/>
              <a:t>installieren</a:t>
            </a:r>
            <a:r>
              <a:rPr lang="en-US" dirty="0"/>
              <a:t> </a:t>
            </a:r>
            <a:r>
              <a:rPr lang="en-US" dirty="0" err="1"/>
              <a:t>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npm install –g </a:t>
            </a:r>
            <a:r>
              <a:rPr lang="en-US"/>
              <a:t>@angular/cli</a:t>
            </a:r>
          </a:p>
        </p:txBody>
      </p:sp>
    </p:spTree>
    <p:extLst>
      <p:ext uri="{BB962C8B-B14F-4D97-AF65-F5344CB8AC3E}">
        <p14:creationId xmlns:p14="http://schemas.microsoft.com/office/powerpoint/2010/main" val="338061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EAADC"/>
                </a:solidFill>
              </a:rPr>
              <a:t>{{ }}</a:t>
            </a:r>
            <a:r>
              <a:rPr lang="en-US" dirty="0"/>
              <a:t> 	Den Wert </a:t>
            </a:r>
            <a:r>
              <a:rPr lang="en-US" dirty="0" err="1"/>
              <a:t>einer</a:t>
            </a:r>
            <a:r>
              <a:rPr lang="en-US" dirty="0"/>
              <a:t> Property </a:t>
            </a:r>
            <a:r>
              <a:rPr lang="en-US" dirty="0" err="1"/>
              <a:t>anzeigen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EAADC"/>
                </a:solidFill>
              </a:rPr>
              <a:t>[]</a:t>
            </a:r>
            <a:r>
              <a:rPr lang="en-US" dirty="0"/>
              <a:t>     	Eine Element-property an </a:t>
            </a:r>
            <a:r>
              <a:rPr lang="en-US" dirty="0" err="1"/>
              <a:t>eine</a:t>
            </a:r>
            <a:r>
              <a:rPr lang="en-US" dirty="0"/>
              <a:t> Property der</a:t>
            </a:r>
            <a:br>
              <a:rPr lang="en-US" dirty="0"/>
            </a:br>
            <a:r>
              <a:rPr lang="en-US" dirty="0"/>
              <a:t>        	</a:t>
            </a:r>
            <a:r>
              <a:rPr lang="en-US" dirty="0" err="1"/>
              <a:t>Komponenten-Klasse</a:t>
            </a:r>
            <a:r>
              <a:rPr lang="en-US" dirty="0"/>
              <a:t> </a:t>
            </a:r>
            <a:r>
              <a:rPr lang="en-US" dirty="0" err="1"/>
              <a:t>binden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EAADC"/>
                </a:solidFill>
              </a:rPr>
              <a:t>()</a:t>
            </a:r>
            <a:r>
              <a:rPr lang="en-US" dirty="0"/>
              <a:t>     	Ein Element-Event an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der </a:t>
            </a:r>
            <a:br>
              <a:rPr lang="en-US" dirty="0"/>
            </a:br>
            <a:r>
              <a:rPr lang="en-US" dirty="0"/>
              <a:t>        	</a:t>
            </a:r>
            <a:r>
              <a:rPr lang="en-US" dirty="0" err="1"/>
              <a:t>Komponenten-Klasse</a:t>
            </a:r>
            <a:r>
              <a:rPr lang="en-US" dirty="0"/>
              <a:t> </a:t>
            </a:r>
            <a:r>
              <a:rPr lang="en-US" dirty="0" err="1"/>
              <a:t>binden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EAADC"/>
                </a:solidFill>
              </a:rPr>
              <a:t>[()]</a:t>
            </a:r>
            <a:r>
              <a:rPr lang="en-US" dirty="0"/>
              <a:t>   	Ein two-way Data Binding</a:t>
            </a:r>
          </a:p>
          <a:p>
            <a:pPr lvl="2"/>
            <a:r>
              <a:rPr lang="en-US" dirty="0"/>
              <a:t>Um </a:t>
            </a:r>
            <a:r>
              <a:rPr lang="en-US" dirty="0" err="1"/>
              <a:t>nicht</a:t>
            </a:r>
            <a:r>
              <a:rPr lang="en-US" dirty="0"/>
              <a:t> ([]) und [()]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verwechseln</a:t>
            </a:r>
            <a:r>
              <a:rPr lang="en-US" dirty="0"/>
              <a:t>,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an “</a:t>
            </a:r>
            <a:r>
              <a:rPr lang="en-US" dirty="0" err="1"/>
              <a:t>Bananen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Box” </a:t>
            </a:r>
            <a:r>
              <a:rPr lang="en-US" dirty="0" err="1"/>
              <a:t>gedacht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 bwMode="auto">
          <a:xfrm>
            <a:off x="992187" y="2209800"/>
            <a:ext cx="102885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992187" y="3276600"/>
            <a:ext cx="102885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992187" y="4343400"/>
            <a:ext cx="102885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6228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code</a:t>
            </a:r>
          </a:p>
        </p:txBody>
      </p:sp>
    </p:spTree>
    <p:extLst>
      <p:ext uri="{BB962C8B-B14F-4D97-AF65-F5344CB8AC3E}">
        <p14:creationId xmlns:p14="http://schemas.microsoft.com/office/powerpoint/2010/main" val="215858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und Angular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Kombination</a:t>
            </a:r>
            <a:endParaRPr lang="en-US" dirty="0"/>
          </a:p>
          <a:p>
            <a:pPr lvl="1"/>
            <a:r>
              <a:rPr lang="en-US" dirty="0"/>
              <a:t>Klassen</a:t>
            </a:r>
          </a:p>
          <a:p>
            <a:pPr lvl="1"/>
            <a:r>
              <a:rPr lang="en-US" dirty="0"/>
              <a:t>Decorators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 err="1"/>
              <a:t>Komponenten</a:t>
            </a:r>
            <a:r>
              <a:rPr lang="en-US" dirty="0"/>
              <a:t> in Angular </a:t>
            </a:r>
            <a:r>
              <a:rPr lang="en-US" dirty="0" err="1"/>
              <a:t>sind</a:t>
            </a:r>
            <a:r>
              <a:rPr lang="en-US" dirty="0"/>
              <a:t> analog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UserControls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klassischen</a:t>
            </a:r>
            <a:r>
              <a:rPr lang="en-US" dirty="0"/>
              <a:t> </a:t>
            </a:r>
            <a:r>
              <a:rPr lang="en-US"/>
              <a:t>Programmiermodellen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96583"/>
      </p:ext>
    </p:extLst>
  </p:cSld>
  <p:clrMapOvr>
    <a:masterClrMapping/>
  </p:clrMapOvr>
</p:sld>
</file>

<file path=ppt/theme/theme1.xml><?xml version="1.0" encoding="utf-8"?>
<a:theme xmlns:a="http://schemas.openxmlformats.org/drawingml/2006/main" name="BASTA_2016_Template_36948_v1">
  <a:themeElements>
    <a:clrScheme name="BASTA_2016_Template_36948_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TA_2016_Template_36948_v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ASTA_2016_Template_36948_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BASTA_2016_Template_16_9_36948_v2</Template>
  <TotalTime>2925</TotalTime>
  <Words>78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Arial Black</vt:lpstr>
      <vt:lpstr>Wingdings</vt:lpstr>
      <vt:lpstr>BASTA_2016_Template_36948_v1</vt:lpstr>
      <vt:lpstr>Thomas Claudius Huber | Trivadis Services AG</vt:lpstr>
      <vt:lpstr>Agenda</vt:lpstr>
      <vt:lpstr>Angular mit CLI aufsetzen</vt:lpstr>
      <vt:lpstr>Data Binding in Angular</vt:lpstr>
      <vt:lpstr>Show me the code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subject/>
  <dc:creator>Thomas Claudius Huber</dc:creator>
  <cp:keywords/>
  <dc:description/>
  <cp:lastModifiedBy>Thomas Claudius Huber</cp:lastModifiedBy>
  <cp:revision>163</cp:revision>
  <dcterms:created xsi:type="dcterms:W3CDTF">2016-09-15T06:58:14Z</dcterms:created>
  <dcterms:modified xsi:type="dcterms:W3CDTF">2017-09-28T21:49:08Z</dcterms:modified>
  <cp:category/>
</cp:coreProperties>
</file>