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1" r:id="rId5"/>
    <p:sldId id="260" r:id="rId6"/>
    <p:sldId id="262" r:id="rId7"/>
    <p:sldId id="264" r:id="rId8"/>
    <p:sldId id="265" r:id="rId9"/>
    <p:sldId id="269" r:id="rId10"/>
    <p:sldId id="266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291180-27FF-3145-A2C8-C53EBB6DC991}" v="370" dt="2025-03-12T02:42:20.7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8"/>
    <p:restoredTop sz="94749"/>
  </p:normalViewPr>
  <p:slideViewPr>
    <p:cSldViewPr snapToGrid="0">
      <p:cViewPr varScale="1">
        <p:scale>
          <a:sx n="129" d="100"/>
          <a:sy n="129" d="100"/>
        </p:scale>
        <p:origin x="81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g Thomas" userId="a724ee3dfe5fcb6e" providerId="LiveId" clId="{C4291180-27FF-3145-A2C8-C53EBB6DC991}"/>
    <pc:docChg chg="undo custSel addSld delSld modSld">
      <pc:chgData name="Cong Thomas" userId="a724ee3dfe5fcb6e" providerId="LiveId" clId="{C4291180-27FF-3145-A2C8-C53EBB6DC991}" dt="2025-03-12T02:42:20.765" v="601" actId="20577"/>
      <pc:docMkLst>
        <pc:docMk/>
      </pc:docMkLst>
      <pc:sldChg chg="del">
        <pc:chgData name="Cong Thomas" userId="a724ee3dfe5fcb6e" providerId="LiveId" clId="{C4291180-27FF-3145-A2C8-C53EBB6DC991}" dt="2025-03-11T22:38:21.378" v="6" actId="2696"/>
        <pc:sldMkLst>
          <pc:docMk/>
          <pc:sldMk cId="544224420" sldId="268"/>
        </pc:sldMkLst>
      </pc:sldChg>
      <pc:sldChg chg="addSp delSp modSp add mod">
        <pc:chgData name="Cong Thomas" userId="a724ee3dfe5fcb6e" providerId="LiveId" clId="{C4291180-27FF-3145-A2C8-C53EBB6DC991}" dt="2025-03-11T22:36:52.235" v="5" actId="1076"/>
        <pc:sldMkLst>
          <pc:docMk/>
          <pc:sldMk cId="969897075" sldId="269"/>
        </pc:sldMkLst>
        <pc:spChg chg="del">
          <ac:chgData name="Cong Thomas" userId="a724ee3dfe5fcb6e" providerId="LiveId" clId="{C4291180-27FF-3145-A2C8-C53EBB6DC991}" dt="2025-03-11T22:36:46.922" v="2" actId="478"/>
          <ac:spMkLst>
            <pc:docMk/>
            <pc:sldMk cId="969897075" sldId="269"/>
            <ac:spMk id="3" creationId="{B8C93D85-7F7C-BCC2-BBA7-AC5F62B9DE9A}"/>
          </ac:spMkLst>
        </pc:spChg>
        <pc:spChg chg="add del mod">
          <ac:chgData name="Cong Thomas" userId="a724ee3dfe5fcb6e" providerId="LiveId" clId="{C4291180-27FF-3145-A2C8-C53EBB6DC991}" dt="2025-03-11T22:36:48.889" v="3" actId="478"/>
          <ac:spMkLst>
            <pc:docMk/>
            <pc:sldMk cId="969897075" sldId="269"/>
            <ac:spMk id="5" creationId="{94F0235F-9689-A0CA-D1E1-78FD49A1D434}"/>
          </ac:spMkLst>
        </pc:spChg>
        <pc:spChg chg="del">
          <ac:chgData name="Cong Thomas" userId="a724ee3dfe5fcb6e" providerId="LiveId" clId="{C4291180-27FF-3145-A2C8-C53EBB6DC991}" dt="2025-03-11T22:36:45.341" v="1" actId="478"/>
          <ac:spMkLst>
            <pc:docMk/>
            <pc:sldMk cId="969897075" sldId="269"/>
            <ac:spMk id="20" creationId="{597FD097-7D1C-1937-5F39-6A5471A7BBDA}"/>
          </ac:spMkLst>
        </pc:spChg>
        <pc:picChg chg="add mod">
          <ac:chgData name="Cong Thomas" userId="a724ee3dfe5fcb6e" providerId="LiveId" clId="{C4291180-27FF-3145-A2C8-C53EBB6DC991}" dt="2025-03-11T22:36:52.235" v="5" actId="1076"/>
          <ac:picMkLst>
            <pc:docMk/>
            <pc:sldMk cId="969897075" sldId="269"/>
            <ac:picMk id="6" creationId="{02F9CFA8-D48A-A845-97B9-A13B33C4CB24}"/>
          </ac:picMkLst>
        </pc:picChg>
      </pc:sldChg>
      <pc:sldChg chg="addSp delSp modSp add mod">
        <pc:chgData name="Cong Thomas" userId="a724ee3dfe5fcb6e" providerId="LiveId" clId="{C4291180-27FF-3145-A2C8-C53EBB6DC991}" dt="2025-03-12T02:28:31.951" v="366" actId="1076"/>
        <pc:sldMkLst>
          <pc:docMk/>
          <pc:sldMk cId="3518870991" sldId="270"/>
        </pc:sldMkLst>
        <pc:spChg chg="mod">
          <ac:chgData name="Cong Thomas" userId="a724ee3dfe5fcb6e" providerId="LiveId" clId="{C4291180-27FF-3145-A2C8-C53EBB6DC991}" dt="2025-03-12T02:14:33.583" v="265" actId="20577"/>
          <ac:spMkLst>
            <pc:docMk/>
            <pc:sldMk cId="3518870991" sldId="270"/>
            <ac:spMk id="2" creationId="{672332A2-4705-6E66-687F-B289DD911026}"/>
          </ac:spMkLst>
        </pc:spChg>
        <pc:spChg chg="mod">
          <ac:chgData name="Cong Thomas" userId="a724ee3dfe5fcb6e" providerId="LiveId" clId="{C4291180-27FF-3145-A2C8-C53EBB6DC991}" dt="2025-03-12T02:04:10.401" v="10" actId="27636"/>
          <ac:spMkLst>
            <pc:docMk/>
            <pc:sldMk cId="3518870991" sldId="270"/>
            <ac:spMk id="3" creationId="{3CDCA30C-E349-50A5-9FD5-303E908A45C4}"/>
          </ac:spMkLst>
        </pc:spChg>
        <pc:spChg chg="mod">
          <ac:chgData name="Cong Thomas" userId="a724ee3dfe5fcb6e" providerId="LiveId" clId="{C4291180-27FF-3145-A2C8-C53EBB6DC991}" dt="2025-03-12T02:06:14.704" v="73" actId="20577"/>
          <ac:spMkLst>
            <pc:docMk/>
            <pc:sldMk cId="3518870991" sldId="270"/>
            <ac:spMk id="6" creationId="{1D89383F-7FF1-6C9D-33D0-318F5F8E0AB5}"/>
          </ac:spMkLst>
        </pc:spChg>
        <pc:spChg chg="add mod">
          <ac:chgData name="Cong Thomas" userId="a724ee3dfe5fcb6e" providerId="LiveId" clId="{C4291180-27FF-3145-A2C8-C53EBB6DC991}" dt="2025-03-12T02:07:16.655" v="121" actId="20577"/>
          <ac:spMkLst>
            <pc:docMk/>
            <pc:sldMk cId="3518870991" sldId="270"/>
            <ac:spMk id="7" creationId="{2F435564-DA02-2139-0A25-38C78976EAE0}"/>
          </ac:spMkLst>
        </pc:spChg>
        <pc:spChg chg="del">
          <ac:chgData name="Cong Thomas" userId="a724ee3dfe5fcb6e" providerId="LiveId" clId="{C4291180-27FF-3145-A2C8-C53EBB6DC991}" dt="2025-03-12T02:04:29.380" v="12" actId="478"/>
          <ac:spMkLst>
            <pc:docMk/>
            <pc:sldMk cId="3518870991" sldId="270"/>
            <ac:spMk id="9" creationId="{2F2F7671-A653-89F8-3EBC-3173F7174E5F}"/>
          </ac:spMkLst>
        </pc:spChg>
        <pc:spChg chg="add mod">
          <ac:chgData name="Cong Thomas" userId="a724ee3dfe5fcb6e" providerId="LiveId" clId="{C4291180-27FF-3145-A2C8-C53EBB6DC991}" dt="2025-03-12T02:28:31.951" v="366" actId="1076"/>
          <ac:spMkLst>
            <pc:docMk/>
            <pc:sldMk cId="3518870991" sldId="270"/>
            <ac:spMk id="14" creationId="{321DCAFB-723E-CFDF-997A-F2A7A25908EC}"/>
          </ac:spMkLst>
        </pc:spChg>
        <pc:graphicFrameChg chg="add mod modGraphic">
          <ac:chgData name="Cong Thomas" userId="a724ee3dfe5fcb6e" providerId="LiveId" clId="{C4291180-27FF-3145-A2C8-C53EBB6DC991}" dt="2025-03-12T02:10:08.373" v="150" actId="20577"/>
          <ac:graphicFrameMkLst>
            <pc:docMk/>
            <pc:sldMk cId="3518870991" sldId="270"/>
            <ac:graphicFrameMk id="4" creationId="{19448D06-A5E4-E2D9-E85F-74EF0114FA96}"/>
          </ac:graphicFrameMkLst>
        </pc:graphicFrameChg>
        <pc:picChg chg="del">
          <ac:chgData name="Cong Thomas" userId="a724ee3dfe5fcb6e" providerId="LiveId" clId="{C4291180-27FF-3145-A2C8-C53EBB6DC991}" dt="2025-03-12T02:04:05.803" v="8" actId="478"/>
          <ac:picMkLst>
            <pc:docMk/>
            <pc:sldMk cId="3518870991" sldId="270"/>
            <ac:picMk id="5" creationId="{03A5D4C8-7E06-9126-07EC-F2FABFC1852E}"/>
          </ac:picMkLst>
        </pc:picChg>
      </pc:sldChg>
      <pc:sldChg chg="addSp delSp modSp add mod">
        <pc:chgData name="Cong Thomas" userId="a724ee3dfe5fcb6e" providerId="LiveId" clId="{C4291180-27FF-3145-A2C8-C53EBB6DC991}" dt="2025-03-12T02:42:20.765" v="601" actId="20577"/>
        <pc:sldMkLst>
          <pc:docMk/>
          <pc:sldMk cId="238590379" sldId="271"/>
        </pc:sldMkLst>
        <pc:spChg chg="add mod">
          <ac:chgData name="Cong Thomas" userId="a724ee3dfe5fcb6e" providerId="LiveId" clId="{C4291180-27FF-3145-A2C8-C53EBB6DC991}" dt="2025-03-12T02:28:52.467" v="370" actId="1076"/>
          <ac:spMkLst>
            <pc:docMk/>
            <pc:sldMk cId="238590379" sldId="271"/>
            <ac:spMk id="5" creationId="{BD0BDBF4-2A63-0CDC-F5BE-5994618266E7}"/>
          </ac:spMkLst>
        </pc:spChg>
        <pc:spChg chg="del">
          <ac:chgData name="Cong Thomas" userId="a724ee3dfe5fcb6e" providerId="LiveId" clId="{C4291180-27FF-3145-A2C8-C53EBB6DC991}" dt="2025-03-12T02:09:41.528" v="123" actId="478"/>
          <ac:spMkLst>
            <pc:docMk/>
            <pc:sldMk cId="238590379" sldId="271"/>
            <ac:spMk id="6" creationId="{A240DBE7-747E-286D-737B-5F95CFE95C96}"/>
          </ac:spMkLst>
        </pc:spChg>
        <pc:spChg chg="del mod">
          <ac:chgData name="Cong Thomas" userId="a724ee3dfe5fcb6e" providerId="LiveId" clId="{C4291180-27FF-3145-A2C8-C53EBB6DC991}" dt="2025-03-12T02:28:47.898" v="369" actId="478"/>
          <ac:spMkLst>
            <pc:docMk/>
            <pc:sldMk cId="238590379" sldId="271"/>
            <ac:spMk id="7" creationId="{29F0B93B-23A4-BEE7-29BB-F45ADF9101CA}"/>
          </ac:spMkLst>
        </pc:spChg>
        <pc:spChg chg="add del mod">
          <ac:chgData name="Cong Thomas" userId="a724ee3dfe5fcb6e" providerId="LiveId" clId="{C4291180-27FF-3145-A2C8-C53EBB6DC991}" dt="2025-03-12T02:28:43.984" v="367" actId="478"/>
          <ac:spMkLst>
            <pc:docMk/>
            <pc:sldMk cId="238590379" sldId="271"/>
            <ac:spMk id="9" creationId="{039C5B2A-804B-C42D-E969-94E7F9BBBCE2}"/>
          </ac:spMkLst>
        </pc:spChg>
        <pc:spChg chg="add mod">
          <ac:chgData name="Cong Thomas" userId="a724ee3dfe5fcb6e" providerId="LiveId" clId="{C4291180-27FF-3145-A2C8-C53EBB6DC991}" dt="2025-03-12T02:28:45.172" v="368"/>
          <ac:spMkLst>
            <pc:docMk/>
            <pc:sldMk cId="238590379" sldId="271"/>
            <ac:spMk id="14" creationId="{E7A6E1A4-2336-EEEF-E3C7-99352B2D0F1D}"/>
          </ac:spMkLst>
        </pc:spChg>
        <pc:spChg chg="add mod">
          <ac:chgData name="Cong Thomas" userId="a724ee3dfe5fcb6e" providerId="LiveId" clId="{C4291180-27FF-3145-A2C8-C53EBB6DC991}" dt="2025-03-12T02:42:20.765" v="601" actId="20577"/>
          <ac:spMkLst>
            <pc:docMk/>
            <pc:sldMk cId="238590379" sldId="271"/>
            <ac:spMk id="16" creationId="{DEF80BF3-2EEE-8CCF-76EE-1EAED6C768A5}"/>
          </ac:spMkLst>
        </pc:spChg>
        <pc:graphicFrameChg chg="mod modGraphic">
          <ac:chgData name="Cong Thomas" userId="a724ee3dfe5fcb6e" providerId="LiveId" clId="{C4291180-27FF-3145-A2C8-C53EBB6DC991}" dt="2025-03-12T02:29:54.543" v="392" actId="20577"/>
          <ac:graphicFrameMkLst>
            <pc:docMk/>
            <pc:sldMk cId="238590379" sldId="271"/>
            <ac:graphicFrameMk id="4" creationId="{BF71BCAB-35CC-E3BD-929E-A60E1E58452D}"/>
          </ac:graphicFrameMkLst>
        </pc:graphicFrameChg>
      </pc:sldChg>
      <pc:sldChg chg="addSp delSp modSp add mod">
        <pc:chgData name="Cong Thomas" userId="a724ee3dfe5fcb6e" providerId="LiveId" clId="{C4291180-27FF-3145-A2C8-C53EBB6DC991}" dt="2025-03-12T02:39:40.021" v="510" actId="20577"/>
        <pc:sldMkLst>
          <pc:docMk/>
          <pc:sldMk cId="3217340087" sldId="272"/>
        </pc:sldMkLst>
        <pc:spChg chg="del mod">
          <ac:chgData name="Cong Thomas" userId="a724ee3dfe5fcb6e" providerId="LiveId" clId="{C4291180-27FF-3145-A2C8-C53EBB6DC991}" dt="2025-03-12T02:37:56.699" v="431" actId="478"/>
          <ac:spMkLst>
            <pc:docMk/>
            <pc:sldMk cId="3217340087" sldId="272"/>
            <ac:spMk id="3" creationId="{36CB08FF-DE65-AD32-5539-09D248D4DDD0}"/>
          </ac:spMkLst>
        </pc:spChg>
        <pc:spChg chg="del">
          <ac:chgData name="Cong Thomas" userId="a724ee3dfe5fcb6e" providerId="LiveId" clId="{C4291180-27FF-3145-A2C8-C53EBB6DC991}" dt="2025-03-12T02:36:05.705" v="394" actId="478"/>
          <ac:spMkLst>
            <pc:docMk/>
            <pc:sldMk cId="3217340087" sldId="272"/>
            <ac:spMk id="5" creationId="{DE9A0463-F6C6-91C4-7C8F-509EF025040B}"/>
          </ac:spMkLst>
        </pc:spChg>
        <pc:spChg chg="add mod">
          <ac:chgData name="Cong Thomas" userId="a724ee3dfe5fcb6e" providerId="LiveId" clId="{C4291180-27FF-3145-A2C8-C53EBB6DC991}" dt="2025-03-12T02:37:22.813" v="425" actId="20577"/>
          <ac:spMkLst>
            <pc:docMk/>
            <pc:sldMk cId="3217340087" sldId="272"/>
            <ac:spMk id="6" creationId="{D1ABB82D-6B1D-7101-E5EF-5BABF4E5C5E5}"/>
          </ac:spMkLst>
        </pc:spChg>
        <pc:spChg chg="del">
          <ac:chgData name="Cong Thomas" userId="a724ee3dfe5fcb6e" providerId="LiveId" clId="{C4291180-27FF-3145-A2C8-C53EBB6DC991}" dt="2025-03-12T02:36:06.894" v="395" actId="478"/>
          <ac:spMkLst>
            <pc:docMk/>
            <pc:sldMk cId="3217340087" sldId="272"/>
            <ac:spMk id="7" creationId="{C3284A48-8619-D019-83AF-9DEC86B827BD}"/>
          </ac:spMkLst>
        </pc:spChg>
        <pc:spChg chg="add del mod">
          <ac:chgData name="Cong Thomas" userId="a724ee3dfe5fcb6e" providerId="LiveId" clId="{C4291180-27FF-3145-A2C8-C53EBB6DC991}" dt="2025-03-12T02:38:00.766" v="432" actId="478"/>
          <ac:spMkLst>
            <pc:docMk/>
            <pc:sldMk cId="3217340087" sldId="272"/>
            <ac:spMk id="16" creationId="{9EAA366A-B521-0F71-A538-DD11FA271199}"/>
          </ac:spMkLst>
        </pc:spChg>
        <pc:spChg chg="add mod">
          <ac:chgData name="Cong Thomas" userId="a724ee3dfe5fcb6e" providerId="LiveId" clId="{C4291180-27FF-3145-A2C8-C53EBB6DC991}" dt="2025-03-12T02:39:14.391" v="495" actId="1076"/>
          <ac:spMkLst>
            <pc:docMk/>
            <pc:sldMk cId="3217340087" sldId="272"/>
            <ac:spMk id="18" creationId="{4CDAB16B-0350-151F-1B6B-3382CE7268AF}"/>
          </ac:spMkLst>
        </pc:spChg>
        <pc:spChg chg="add mod">
          <ac:chgData name="Cong Thomas" userId="a724ee3dfe5fcb6e" providerId="LiveId" clId="{C4291180-27FF-3145-A2C8-C53EBB6DC991}" dt="2025-03-12T02:39:40.021" v="510" actId="20577"/>
          <ac:spMkLst>
            <pc:docMk/>
            <pc:sldMk cId="3217340087" sldId="272"/>
            <ac:spMk id="19" creationId="{D1C86329-8D5E-E032-C33D-36B69CC92D59}"/>
          </ac:spMkLst>
        </pc:spChg>
        <pc:graphicFrameChg chg="del mod">
          <ac:chgData name="Cong Thomas" userId="a724ee3dfe5fcb6e" providerId="LiveId" clId="{C4291180-27FF-3145-A2C8-C53EBB6DC991}" dt="2025-03-12T02:37:40.395" v="426" actId="478"/>
          <ac:graphicFrameMkLst>
            <pc:docMk/>
            <pc:sldMk cId="3217340087" sldId="272"/>
            <ac:graphicFrameMk id="4" creationId="{C0D5A2E6-C6A5-2079-6CE7-D02272FFF993}"/>
          </ac:graphicFrameMkLst>
        </pc:graphicFrameChg>
        <pc:graphicFrameChg chg="add mod">
          <ac:chgData name="Cong Thomas" userId="a724ee3dfe5fcb6e" providerId="LiveId" clId="{C4291180-27FF-3145-A2C8-C53EBB6DC991}" dt="2025-03-12T02:37:44.709" v="428" actId="1076"/>
          <ac:graphicFrameMkLst>
            <pc:docMk/>
            <pc:sldMk cId="3217340087" sldId="272"/>
            <ac:graphicFrameMk id="9" creationId="{FADD7846-D880-53E8-1AF8-8DD948E668AC}"/>
          </ac:graphicFrameMkLst>
        </pc:graphicFrameChg>
      </pc:sldChg>
      <pc:sldChg chg="addSp delSp modSp add mod">
        <pc:chgData name="Cong Thomas" userId="a724ee3dfe5fcb6e" providerId="LiveId" clId="{C4291180-27FF-3145-A2C8-C53EBB6DC991}" dt="2025-03-12T02:42:02.678" v="596" actId="1076"/>
        <pc:sldMkLst>
          <pc:docMk/>
          <pc:sldMk cId="957048197" sldId="273"/>
        </pc:sldMkLst>
        <pc:spChg chg="add mod">
          <ac:chgData name="Cong Thomas" userId="a724ee3dfe5fcb6e" providerId="LiveId" clId="{C4291180-27FF-3145-A2C8-C53EBB6DC991}" dt="2025-03-12T02:41:18.057" v="576"/>
          <ac:spMkLst>
            <pc:docMk/>
            <pc:sldMk cId="957048197" sldId="273"/>
            <ac:spMk id="3" creationId="{82DBACA9-69C5-110D-4117-5BC39E4A3D79}"/>
          </ac:spMkLst>
        </pc:spChg>
        <pc:spChg chg="add mod">
          <ac:chgData name="Cong Thomas" userId="a724ee3dfe5fcb6e" providerId="LiveId" clId="{C4291180-27FF-3145-A2C8-C53EBB6DC991}" dt="2025-03-12T02:41:46.965" v="594" actId="20577"/>
          <ac:spMkLst>
            <pc:docMk/>
            <pc:sldMk cId="957048197" sldId="273"/>
            <ac:spMk id="4" creationId="{36AF4AD7-4D78-D093-DBFD-D10BD4E00878}"/>
          </ac:spMkLst>
        </pc:spChg>
        <pc:spChg chg="del">
          <ac:chgData name="Cong Thomas" userId="a724ee3dfe5fcb6e" providerId="LiveId" clId="{C4291180-27FF-3145-A2C8-C53EBB6DC991}" dt="2025-03-12T02:40:07.849" v="512" actId="478"/>
          <ac:spMkLst>
            <pc:docMk/>
            <pc:sldMk cId="957048197" sldId="273"/>
            <ac:spMk id="6" creationId="{B5BD932A-84C8-A77E-584A-72237E8D1543}"/>
          </ac:spMkLst>
        </pc:spChg>
        <pc:spChg chg="add mod">
          <ac:chgData name="Cong Thomas" userId="a724ee3dfe5fcb6e" providerId="LiveId" clId="{C4291180-27FF-3145-A2C8-C53EBB6DC991}" dt="2025-03-12T02:42:02.678" v="596" actId="1076"/>
          <ac:spMkLst>
            <pc:docMk/>
            <pc:sldMk cId="957048197" sldId="273"/>
            <ac:spMk id="7" creationId="{E12CD313-9073-3744-65F3-435FB874F2CD}"/>
          </ac:spMkLst>
        </pc:spChg>
        <pc:spChg chg="mod">
          <ac:chgData name="Cong Thomas" userId="a724ee3dfe5fcb6e" providerId="LiveId" clId="{C4291180-27FF-3145-A2C8-C53EBB6DC991}" dt="2025-03-12T02:40:13.556" v="514" actId="1076"/>
          <ac:spMkLst>
            <pc:docMk/>
            <pc:sldMk cId="957048197" sldId="273"/>
            <ac:spMk id="18" creationId="{202F57DF-20B3-072E-0D98-3F0CC7A95D55}"/>
          </ac:spMkLst>
        </pc:spChg>
        <pc:spChg chg="mod">
          <ac:chgData name="Cong Thomas" userId="a724ee3dfe5fcb6e" providerId="LiveId" clId="{C4291180-27FF-3145-A2C8-C53EBB6DC991}" dt="2025-03-12T02:40:16.992" v="515" actId="1076"/>
          <ac:spMkLst>
            <pc:docMk/>
            <pc:sldMk cId="957048197" sldId="273"/>
            <ac:spMk id="19" creationId="{64F704CE-9CF6-6DEF-BD3E-54D5C0C529E6}"/>
          </ac:spMkLst>
        </pc:spChg>
        <pc:graphicFrameChg chg="del">
          <ac:chgData name="Cong Thomas" userId="a724ee3dfe5fcb6e" providerId="LiveId" clId="{C4291180-27FF-3145-A2C8-C53EBB6DC991}" dt="2025-03-12T02:40:10.467" v="513" actId="478"/>
          <ac:graphicFrameMkLst>
            <pc:docMk/>
            <pc:sldMk cId="957048197" sldId="273"/>
            <ac:graphicFrameMk id="9" creationId="{46DC73CB-F554-30F0-D240-D82EF788E20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A6D90-773E-5C4E-B335-9DF9437C78C5}" type="datetimeFigureOut">
              <a:rPr lang="en-US" smtClean="0"/>
              <a:t>3/12/25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DDCA2-0162-9843-B7EE-FA91D96D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66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DDCA2-0162-9843-B7EE-FA91D96D5F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82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93B5B-B0A6-7F6A-0538-91B5C3F0A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D27CA3-C4CF-FF51-80F4-0D5E486FBE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59DEDD-91B7-3DA9-78E3-16520D1B17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2B10D-0479-7C43-28AB-A3F571D632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DDCA2-0162-9843-B7EE-FA91D96D5F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49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C9745-8B04-D723-578B-100AAB3E4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88B58F-8B9F-A3F2-6D8E-D4753AEB00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45ED60-208A-AD06-D21C-C54AA16F03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51025-5B8A-AEF7-87AC-0211A8483E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DDCA2-0162-9843-B7EE-FA91D96D5F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35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DDCA2-0162-9843-B7EE-FA91D96D5F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0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05740-FEB0-4025-5CD8-BA32EDB50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83188-FB7C-BA41-54FA-507EEE254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5A317-91F0-11EA-E3D0-12B370BB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699-F658-FD46-A604-BB14D18B42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E2BE9-9C2A-3EBB-9B41-F1C7B892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3EAB4-6A8A-FB6C-C80C-DFA05201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3A8A-4A08-F843-0D29-D65382F1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108C3-F5B5-2D89-6DA2-C4C569E5A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C659F-2360-E450-0F0E-FCEA1C8C9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699-F658-FD46-A604-BB14D18B42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7328-2F32-8E8C-8221-55A077D6B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D18F6-7772-3607-FFA2-385B0DDC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5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0E38B-2E07-C2EA-41EE-0649C7277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13D35-0471-64B1-CD5A-E57679D12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E8667-6E18-E304-4E6B-28463850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699-F658-FD46-A604-BB14D18B42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A6A73-CC6F-D798-394F-FFD0FB29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F47DF-7D69-17D6-FD3F-966BEF8F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8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AB15-A369-ABC8-07AB-EC02ABBC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8D803-295A-ABE0-3FA7-CE5A0E48B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589C4-1703-20DD-B025-3066673D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699-F658-FD46-A604-BB14D18B42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E6AC5-11E1-7124-A60F-ED9844F5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1C182-A27E-36E9-C1C5-882752C3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0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D4DEC-241D-D56D-6B5C-F1920F324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8B109-AD2F-AD16-3F4B-DA4BCB0CE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D4600-72D8-65B7-01F9-ABED0DED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699-F658-FD46-A604-BB14D18B42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4A7DE-EF46-57CF-5AFB-92EB6D18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2C6B5-3229-7E84-2F4A-496A3F2D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2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7A3F-3B5F-2404-E070-974F3C24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4AA13-9D49-A9BB-6E92-E6147B214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3027E-606D-DCD8-0BF6-6AAB89ED3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7B475-82CD-6439-5689-B01E4EE3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699-F658-FD46-A604-BB14D18B42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79F70-E892-7467-8009-9CEB811D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D03F8-2DBC-A33A-3BA8-47242910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6CE3-5EFB-78F5-B0A8-3DDC4389B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894BE-DAEA-68E0-38D9-08520EF39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2553A-37A0-BB68-E001-BF740A384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CCD38F-9ED5-6199-2B05-C9E146111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80B58-A4BB-3639-0C06-25CF9472B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27175B-0B2D-65A4-8B27-321460BA9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699-F658-FD46-A604-BB14D18B42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03D7D0-5139-0D14-F793-01CEF948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43179-0A90-DBFF-8151-21C97212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9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DD90-682E-878D-BB01-D0B69953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B6E6EA-C4CF-0D09-CF4E-9E6920E6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699-F658-FD46-A604-BB14D18B42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DF6EF-DF13-7DB4-5A28-19B07922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6E403-67B3-10D6-D959-D6F4B382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0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34B88C-8D24-B0BA-2D89-4A6AB7F8D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699-F658-FD46-A604-BB14D18B42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0ACF2-3BDC-82C5-02C6-DBE7F93C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1F921-CFC3-3BBD-FACE-408697B2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0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9512-EBE4-E91D-7B16-6848DA32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D7BFB-DB04-EAC0-8B19-4392D098A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A9EE4-3E0A-83F8-52C9-05439C9D2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65EC7-20A6-545A-0557-07A0BDA7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699-F658-FD46-A604-BB14D18B42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5E72D-D10D-1E50-56A0-46588635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6B810-0B07-8AA1-4AC9-C57C6617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3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BD72-9377-13BC-606F-EE2AC2502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A900D-6664-A815-5F3C-C687EEC2E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A7350-C16D-E5EA-8D3B-80F111D7A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B8E2A-1B67-1B86-084F-840990F5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699-F658-FD46-A604-BB14D18B42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1CB78-E049-D4D0-5A28-25025442B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C964D-5578-5A01-4C55-FB0DD371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0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93526-658A-F2D9-70B6-509D52D9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F2B61-0FED-20E9-6633-83F518BB3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D9372-B0A3-B332-18A7-DCBF8BA19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9B3699-F658-FD46-A604-BB14D18B42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3B44E-A4F5-DD7A-1E5F-B32537EF3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0D0E3-FFDB-420D-5B28-E5C38CA40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4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35EC6-71C4-63F1-DC19-1282027DC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COMP95</a:t>
            </a:r>
            <a:r>
              <a:rPr lang="en-US" altLang="zh-CN" sz="6600"/>
              <a:t>17 Tut3</a:t>
            </a:r>
            <a:endParaRPr lang="en-US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7F7BE-3FDC-BC51-2E48-0B73F439F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Pattern Recognition</a:t>
            </a:r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67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9CFA8C-8ED6-AB56-12F9-E7A70477A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F7403C-48A5-A332-A974-F0E28A03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EE5ED9-C753-99B5-96EA-7DF725B5AB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E23A4A1-E830-0F93-F6A4-8740C1011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76877A-BC3B-AC73-9CD7-31B0C5FF2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2410A2-1833-D87C-DCEA-D1BCA0F21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247F2A9-8298-E84C-B8B9-34624E6F7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BD2A8-F613-6606-491D-9D065D9FE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AU" sz="4800" dirty="0"/>
              <a:t>Stochastic Gradient Descent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4EEE39-11CD-3A0D-851A-C88A472876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5028" y="3017522"/>
                <a:ext cx="5237019" cy="3124658"/>
              </a:xfrm>
            </p:spPr>
            <p:txBody>
              <a:bodyPr anchor="ctr">
                <a:normAutofit fontScale="25000" lnSpcReduction="20000"/>
              </a:bodyPr>
              <a:lstStyle/>
              <a:p>
                <a:r>
                  <a:rPr lang="en-US" sz="6200" b="1" dirty="0"/>
                  <a:t>Objective: </a:t>
                </a:r>
                <a:r>
                  <a:rPr lang="en-AU" sz="6200" dirty="0">
                    <a:solidFill>
                      <a:srgbClr val="000000"/>
                    </a:solidFill>
                  </a:rPr>
                  <a:t>computer the set of parameters of the hyper plane that best separate the classes. </a:t>
                </a:r>
                <a:endParaRPr lang="en-AU" sz="6200" dirty="0">
                  <a:solidFill>
                    <a:srgbClr val="000000"/>
                  </a:solidFill>
                  <a:effectLst/>
                </a:endParaRPr>
              </a:p>
              <a:p>
                <a:pPr marL="0" indent="0">
                  <a:buNone/>
                </a:pPr>
                <a:endParaRPr lang="en-US" sz="6200" dirty="0"/>
              </a:p>
              <a:p>
                <a:r>
                  <a:rPr lang="en-US" sz="6200" b="1" dirty="0"/>
                  <a:t>Gradient descent</a:t>
                </a:r>
                <a:r>
                  <a:rPr lang="en-US" sz="6200" dirty="0"/>
                  <a:t>: </a:t>
                </a:r>
              </a:p>
              <a:p>
                <a:pPr lvl="1"/>
                <a:r>
                  <a:rPr lang="en-US" sz="6200" dirty="0"/>
                  <a:t>Update </a:t>
                </a:r>
                <a14:m>
                  <m:oMath xmlns:m="http://schemas.openxmlformats.org/officeDocument/2006/math">
                    <m:r>
                      <a:rPr lang="en-AU" sz="62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6200" dirty="0"/>
                  <a:t> by minimizing a loss function.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AU" sz="6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6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sz="6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6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AU" sz="6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sz="6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6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sz="6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AU" sz="6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6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m:rPr>
                        <m:sty m:val="p"/>
                      </m:rPr>
                      <a:rPr lang="en-AU" sz="6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AU" sz="6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𝐿𝑜𝑠𝑠</m:t>
                    </m:r>
                  </m:oMath>
                </a14:m>
                <a:endParaRPr lang="en-US" sz="6200" dirty="0"/>
              </a:p>
              <a:p>
                <a:r>
                  <a:rPr lang="en-US" sz="6200" b="1" dirty="0"/>
                  <a:t>Stochastic gradient descent:</a:t>
                </a:r>
              </a:p>
              <a:p>
                <a:pPr lvl="1"/>
                <a:r>
                  <a:rPr lang="en-US" sz="6200" dirty="0"/>
                  <a:t>Compute the gradient using a singe sample.</a:t>
                </a:r>
              </a:p>
              <a:p>
                <a:r>
                  <a:rPr lang="en-US" sz="6200" b="1" dirty="0"/>
                  <a:t>Mini-batch gradient descent:</a:t>
                </a:r>
              </a:p>
              <a:p>
                <a:pPr lvl="1"/>
                <a:r>
                  <a:rPr lang="en-US" sz="6200" dirty="0"/>
                  <a:t>Compute the gradient for every mini-batch of n samples.</a:t>
                </a:r>
              </a:p>
              <a:p>
                <a:pPr marL="457200" lvl="1" indent="0">
                  <a:buNone/>
                </a:pPr>
                <a:br>
                  <a:rPr lang="en-US" sz="4200" dirty="0"/>
                </a:br>
                <a:endParaRPr lang="en-US" sz="2000" dirty="0"/>
              </a:p>
              <a:p>
                <a:pPr lvl="1"/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4EEE39-11CD-3A0D-851A-C88A47287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5028" y="3017522"/>
                <a:ext cx="5237019" cy="3124658"/>
              </a:xfrm>
              <a:blipFill>
                <a:blip r:embed="rId2"/>
                <a:stretch>
                  <a:fillRect l="-484" t="-5668" r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3589C0-8D5B-B8EF-9D94-8D8D9B64A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6F0AAFE-D760-405A-424E-659EBFC19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041" y="2851203"/>
            <a:ext cx="5196525" cy="21378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DEE1FE-97C2-2014-81FE-ACBB19482024}"/>
                  </a:ext>
                </a:extLst>
              </p:cNvPr>
              <p:cNvSpPr txBox="1"/>
              <p:nvPr/>
            </p:nvSpPr>
            <p:spPr>
              <a:xfrm>
                <a:off x="6745574" y="4841819"/>
                <a:ext cx="41073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DEE1FE-97C2-2014-81FE-ACBB19482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574" y="4841819"/>
                <a:ext cx="4107305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EFCE607-842E-11B9-5611-E28247331320}"/>
              </a:ext>
            </a:extLst>
          </p:cNvPr>
          <p:cNvSpPr txBox="1"/>
          <p:nvPr/>
        </p:nvSpPr>
        <p:spPr>
          <a:xfrm>
            <a:off x="337280" y="6550452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sz="1800" dirty="0"/>
              <a:t>https://scikit-</a:t>
            </a:r>
            <a:r>
              <a:rPr lang="en-US" sz="1800" dirty="0" err="1"/>
              <a:t>learn.org</a:t>
            </a:r>
            <a:r>
              <a:rPr lang="en-US" sz="1800" dirty="0"/>
              <a:t>/1.5/modules/generated/</a:t>
            </a:r>
            <a:r>
              <a:rPr lang="en-US" sz="1800" dirty="0" err="1"/>
              <a:t>sklearn.linear_model.SGDClassifier.html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59246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D2BBF9-6187-9AEE-0D91-A2F3A65B4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FAAA8C-DF9E-A49A-6ADD-E082ED8B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7FC684B-87EF-12E8-3872-406DE0D9D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1BE6D4A-69AA-6930-4DAD-7C545447A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6DF606-D979-2185-13D6-EDC8E3C00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D7D983-5B67-9027-22F3-E36EBF72B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F0F30EE-9A15-EBE1-C933-F2462F05F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332A2-4705-6E66-687F-B289DD911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AU" sz="4800" dirty="0"/>
              <a:t>Stochastic Gradient Descent </a:t>
            </a:r>
            <a:br>
              <a:rPr lang="en-AU" sz="4800" dirty="0"/>
            </a:br>
            <a:r>
              <a:rPr lang="en-AU" sz="2000" dirty="0"/>
              <a:t>A Simple Two-Class Classification Task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CA30C-E349-50A5-9FD5-303E908A4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5237019" cy="3124658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br>
              <a:rPr lang="en-US" sz="4200" dirty="0"/>
            </a:br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5FC5E5-08EB-50C0-0AB5-A1D2833D1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9383F-7FF1-6C9D-33D0-318F5F8E0AB5}"/>
                  </a:ext>
                </a:extLst>
              </p:cNvPr>
              <p:cNvSpPr txBox="1"/>
              <p:nvPr/>
            </p:nvSpPr>
            <p:spPr>
              <a:xfrm>
                <a:off x="-287403" y="2583052"/>
                <a:ext cx="41073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9383F-7FF1-6C9D-33D0-318F5F8E0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7403" y="2583052"/>
                <a:ext cx="4107305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9448D06-A5E4-E2D9-E85F-74EF0114FA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5157730"/>
                  </p:ext>
                </p:extLst>
              </p:nvPr>
            </p:nvGraphicFramePr>
            <p:xfrm>
              <a:off x="1043631" y="3037508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4075997664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082659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AU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AU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AU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(True</a:t>
                          </a:r>
                          <a:r>
                            <a:rPr lang="en-US" baseline="0" dirty="0"/>
                            <a:t> label)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8076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96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77171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9998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124282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9448D06-A5E4-E2D9-E85F-74EF0114FA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5157730"/>
                  </p:ext>
                </p:extLst>
              </p:nvPr>
            </p:nvGraphicFramePr>
            <p:xfrm>
              <a:off x="1043631" y="3037508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4075997664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082659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" t="-6897" r="-100312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25" t="-6897" r="-625" b="-4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8076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96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77171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9998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12428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435564-DA02-2139-0A25-38C78976EAE0}"/>
                  </a:ext>
                </a:extLst>
              </p:cNvPr>
              <p:cNvSpPr txBox="1"/>
              <p:nvPr/>
            </p:nvSpPr>
            <p:spPr>
              <a:xfrm>
                <a:off x="1000326" y="4956846"/>
                <a:ext cx="41073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Initial Parameters:</a:t>
                </a:r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=0.5,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=0.5,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435564-DA02-2139-0A25-38C78976E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326" y="4956846"/>
                <a:ext cx="4107305" cy="646331"/>
              </a:xfrm>
              <a:prstGeom prst="rect">
                <a:avLst/>
              </a:prstGeom>
              <a:blipFill>
                <a:blip r:embed="rId5"/>
                <a:stretch>
                  <a:fillRect l="-1231" t="-3846"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1DCAFB-723E-CFDF-997A-F2A7A25908EC}"/>
                  </a:ext>
                </a:extLst>
              </p:cNvPr>
              <p:cNvSpPr txBox="1"/>
              <p:nvPr/>
            </p:nvSpPr>
            <p:spPr>
              <a:xfrm>
                <a:off x="1000325" y="5572427"/>
                <a:ext cx="4107305" cy="1317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Loss Function – Mean Squared Error: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	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1DCAFB-723E-CFDF-997A-F2A7A2590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325" y="5572427"/>
                <a:ext cx="4107305" cy="1317027"/>
              </a:xfrm>
              <a:prstGeom prst="rect">
                <a:avLst/>
              </a:prstGeom>
              <a:blipFill>
                <a:blip r:embed="rId6"/>
                <a:stretch>
                  <a:fillRect l="-1231" t="-50476" b="-7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870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0EB385-9838-4BFC-6CAB-3C2FE6467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325193-DEBB-7657-223A-530E4F232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18C2B2-52AF-D43B-FF6E-1CC3928C8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2A3A9E-3FFB-3AB6-E89D-07066A592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D8AE2C-7124-5CCD-00C1-4A0549FF0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FA9714-E389-7FB2-C704-CFDF1818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B8D0E62-D75D-BEAF-0353-08C05C2B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F618F-CB9F-CB41-BA48-63B99A548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AU" sz="4800" dirty="0"/>
              <a:t>Stochastic Gradient Descent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D24AC-5868-5932-AF6B-1194BC2B2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5237019" cy="3124658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br>
              <a:rPr lang="en-US" sz="4200" dirty="0"/>
            </a:br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09AD2D8-AF98-5F8C-F0E8-E0322137A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F71BCAB-35CC-E3BD-929E-A60E1E5845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438019"/>
                  </p:ext>
                </p:extLst>
              </p:nvPr>
            </p:nvGraphicFramePr>
            <p:xfrm>
              <a:off x="1043631" y="3099086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407599766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40826598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23820974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3284279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AU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A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(Predicted)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AU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AU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(True</a:t>
                          </a:r>
                          <a:r>
                            <a:rPr lang="en-US" baseline="0" dirty="0"/>
                            <a:t> label)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A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AU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8076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0.5x1+0.5=1.0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96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0.5x2+0.5=1.5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77171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0.5x3+0.5=2.0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9998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0.5x4+0.5=2.5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124282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F71BCAB-35CC-E3BD-929E-A60E1E5845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438019"/>
                  </p:ext>
                </p:extLst>
              </p:nvPr>
            </p:nvGraphicFramePr>
            <p:xfrm>
              <a:off x="1043631" y="3099086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407599766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40826598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23820974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3284279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5" t="-10345" r="-301875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345" r="-200000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50" t="-10345" r="-101250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50" t="-10345" r="-1250" b="-4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8076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0.5x1+0.5=1.0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96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0.5x2+0.5=1.5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77171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0.5x3+0.5=2.0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9998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0.5x4+0.5=2.5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12428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0BDBF4-2A63-0CDC-F5BE-5994618266E7}"/>
                  </a:ext>
                </a:extLst>
              </p:cNvPr>
              <p:cNvSpPr txBox="1"/>
              <p:nvPr/>
            </p:nvSpPr>
            <p:spPr>
              <a:xfrm>
                <a:off x="-190749" y="2742854"/>
                <a:ext cx="41073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0.5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0BDBF4-2A63-0CDC-F5BE-599461826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0749" y="2742854"/>
                <a:ext cx="4107305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7A6E1A4-2336-EEEF-E3C7-99352B2D0F1D}"/>
                  </a:ext>
                </a:extLst>
              </p:cNvPr>
              <p:cNvSpPr txBox="1"/>
              <p:nvPr/>
            </p:nvSpPr>
            <p:spPr>
              <a:xfrm>
                <a:off x="1000326" y="4956846"/>
                <a:ext cx="41073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Initial Parameters:</a:t>
                </a:r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=0.5,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=0.5,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7A6E1A4-2336-EEEF-E3C7-99352B2D0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326" y="4956846"/>
                <a:ext cx="4107305" cy="646331"/>
              </a:xfrm>
              <a:prstGeom prst="rect">
                <a:avLst/>
              </a:prstGeom>
              <a:blipFill>
                <a:blip r:embed="rId4"/>
                <a:stretch>
                  <a:fillRect l="-1231" t="-3846"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EF80BF3-2EEE-8CCF-76EE-1EAED6C768A5}"/>
                  </a:ext>
                </a:extLst>
              </p:cNvPr>
              <p:cNvSpPr txBox="1"/>
              <p:nvPr/>
            </p:nvSpPr>
            <p:spPr>
              <a:xfrm>
                <a:off x="1000325" y="5572427"/>
                <a:ext cx="4107305" cy="1317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Loss Function – Mean Squared Error: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=3.25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	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EF80BF3-2EEE-8CCF-76EE-1EAED6C76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325" y="5572427"/>
                <a:ext cx="4107305" cy="1317027"/>
              </a:xfrm>
              <a:prstGeom prst="rect">
                <a:avLst/>
              </a:prstGeom>
              <a:blipFill>
                <a:blip r:embed="rId5"/>
                <a:stretch>
                  <a:fillRect l="-1231" t="-50476" b="-7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590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55A670-7FF2-3F8F-00C0-9FA324969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C0C5D0-F2E7-58E6-AE46-B139B68CC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96026F-62AA-51BE-FDBC-09EA56CF8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90B018-8B7E-C930-9FB3-25D5DD6C7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B6E31D4-DA32-9F99-1E2D-3BBB60377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22245B-E03B-76F3-494D-CD0ED6A6A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A9F15C7-2307-9683-AAC2-C11868A58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A7A84-9395-F1CC-D1CB-A0FB2063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AU" sz="4800" dirty="0"/>
              <a:t>Stochastic Gradient Descent</a:t>
            </a:r>
            <a:endParaRPr lang="en-US" sz="48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818EA0-4970-A366-D2EF-426D244E6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ABB82D-6B1D-7101-E5EF-5BABF4E5C5E5}"/>
                  </a:ext>
                </a:extLst>
              </p:cNvPr>
              <p:cNvSpPr txBox="1"/>
              <p:nvPr/>
            </p:nvSpPr>
            <p:spPr>
              <a:xfrm>
                <a:off x="930751" y="2560322"/>
                <a:ext cx="9366188" cy="1317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Loss Function – Mean Squared Error: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	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ABB82D-6B1D-7101-E5EF-5BABF4E5C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51" y="2560322"/>
                <a:ext cx="9366188" cy="1317027"/>
              </a:xfrm>
              <a:prstGeom prst="rect">
                <a:avLst/>
              </a:prstGeom>
              <a:blipFill>
                <a:blip r:embed="rId2"/>
                <a:stretch>
                  <a:fillRect l="-542" t="-50476" b="-7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FADD7846-D880-53E8-1AF8-8DD948E668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2879325"/>
                  </p:ext>
                </p:extLst>
              </p:nvPr>
            </p:nvGraphicFramePr>
            <p:xfrm>
              <a:off x="947529" y="346883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407599766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40826598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23820974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3284279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AU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A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(Predicted)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AU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AU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(True</a:t>
                          </a:r>
                          <a:r>
                            <a:rPr lang="en-US" baseline="0" dirty="0"/>
                            <a:t> label)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A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AU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8076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0.5x1+0.5=1.0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96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0.5x2+0.5=1.5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77171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0.5x3+0.5=2.0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9998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0.5x4+0.5=2.5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124282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FADD7846-D880-53E8-1AF8-8DD948E668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2879325"/>
                  </p:ext>
                </p:extLst>
              </p:nvPr>
            </p:nvGraphicFramePr>
            <p:xfrm>
              <a:off x="947529" y="346883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407599766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40826598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23820974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3284279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5" t="-6897" r="-301875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6897" r="-200000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50" t="-6897" r="-101250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50" t="-6897" r="-1250" b="-4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8076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0.5x1+0.5=1.0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96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0.5x2+0.5=1.5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77171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0.5x3+0.5=2.0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9998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0.5x4+0.5=2.5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12428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CDAB16B-0350-151F-1B6B-3382CE7268AF}"/>
                  </a:ext>
                </a:extLst>
              </p:cNvPr>
              <p:cNvSpPr txBox="1"/>
              <p:nvPr/>
            </p:nvSpPr>
            <p:spPr>
              <a:xfrm>
                <a:off x="838200" y="5301593"/>
                <a:ext cx="9366188" cy="1040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=1×1+1.5×2+1×3+1.5×4=13</m:t>
                          </m:r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	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CDAB16B-0350-151F-1B6B-3382CE726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01593"/>
                <a:ext cx="9366188" cy="1040028"/>
              </a:xfrm>
              <a:prstGeom prst="rect">
                <a:avLst/>
              </a:prstGeom>
              <a:blipFill>
                <a:blip r:embed="rId4"/>
                <a:stretch>
                  <a:fillRect t="-90361" b="-98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C86329-8D5E-E032-C33D-36B69CC92D59}"/>
                  </a:ext>
                </a:extLst>
              </p:cNvPr>
              <p:cNvSpPr txBox="1"/>
              <p:nvPr/>
            </p:nvSpPr>
            <p:spPr>
              <a:xfrm>
                <a:off x="838200" y="5843463"/>
                <a:ext cx="9366188" cy="1040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=1+1.5+1+1.5=5</m:t>
                          </m:r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	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C86329-8D5E-E032-C33D-36B69CC92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843463"/>
                <a:ext cx="9366188" cy="1040028"/>
              </a:xfrm>
              <a:prstGeom prst="rect">
                <a:avLst/>
              </a:prstGeom>
              <a:blipFill>
                <a:blip r:embed="rId5"/>
                <a:stretch>
                  <a:fillRect t="-91463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340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4D2A3E-E8B7-D817-E4A5-2FB9F6E6E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6A1C96-5B79-6C22-633F-D6A15D5A7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BCCE3A-734C-FB4C-0291-38023CC7E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4345FA4-8D9C-543E-7B5F-264E87111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EBADBE2-87D3-A9AD-802F-7628901E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AB2F5E5-FBF3-F41F-6499-BE64A5333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0DE524F-3424-67DD-70F9-580B3CD7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5D176-7A3F-2633-C2C0-CFAAAD3F9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AU" sz="4800" dirty="0"/>
              <a:t>Stochastic Gradient Descent</a:t>
            </a:r>
            <a:endParaRPr lang="en-US" sz="48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A685A0-1ADC-524E-5E3A-803108CD4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2F57DF-20B3-072E-0D98-3F0CC7A95D55}"/>
                  </a:ext>
                </a:extLst>
              </p:cNvPr>
              <p:cNvSpPr txBox="1"/>
              <p:nvPr/>
            </p:nvSpPr>
            <p:spPr>
              <a:xfrm>
                <a:off x="-960782" y="2586640"/>
                <a:ext cx="9366188" cy="1040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=1×1+1.5×2+1×3+1.5×4=13</m:t>
                          </m:r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	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2F57DF-20B3-072E-0D98-3F0CC7A95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0782" y="2586640"/>
                <a:ext cx="9366188" cy="1040028"/>
              </a:xfrm>
              <a:prstGeom prst="rect">
                <a:avLst/>
              </a:prstGeom>
              <a:blipFill>
                <a:blip r:embed="rId2"/>
                <a:stretch>
                  <a:fillRect t="-89157" b="-98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4F704CE-9CF6-6DEF-BD3E-54D5C0C529E6}"/>
                  </a:ext>
                </a:extLst>
              </p:cNvPr>
              <p:cNvSpPr txBox="1"/>
              <p:nvPr/>
            </p:nvSpPr>
            <p:spPr>
              <a:xfrm>
                <a:off x="-1616765" y="3185224"/>
                <a:ext cx="9366188" cy="1040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=1+1.5+1+1.5=5</m:t>
                          </m:r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	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4F704CE-9CF6-6DEF-BD3E-54D5C0C52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16765" y="3185224"/>
                <a:ext cx="9366188" cy="1040028"/>
              </a:xfrm>
              <a:prstGeom prst="rect">
                <a:avLst/>
              </a:prstGeom>
              <a:blipFill>
                <a:blip r:embed="rId3"/>
                <a:stretch>
                  <a:fillRect t="-91463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DBACA9-69C5-110D-4117-5BC39E4A3D79}"/>
                  </a:ext>
                </a:extLst>
              </p:cNvPr>
              <p:cNvSpPr txBox="1"/>
              <p:nvPr/>
            </p:nvSpPr>
            <p:spPr>
              <a:xfrm>
                <a:off x="838200" y="3952486"/>
                <a:ext cx="3838551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=0.5−0.1×13=−0.8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DBACA9-69C5-110D-4117-5BC39E4A3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52486"/>
                <a:ext cx="3838551" cy="526747"/>
              </a:xfrm>
              <a:prstGeom prst="rect">
                <a:avLst/>
              </a:prstGeom>
              <a:blipFill>
                <a:blip r:embed="rId4"/>
                <a:stretch>
                  <a:fillRect l="-660" t="-2381" r="-99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AF4AD7-4D78-D093-DBFD-D10BD4E00878}"/>
                  </a:ext>
                </a:extLst>
              </p:cNvPr>
              <p:cNvSpPr txBox="1"/>
              <p:nvPr/>
            </p:nvSpPr>
            <p:spPr>
              <a:xfrm>
                <a:off x="838200" y="4529243"/>
                <a:ext cx="3391185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=0.5−0.1×5=0.0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AF4AD7-4D78-D093-DBFD-D10BD4E00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29243"/>
                <a:ext cx="3391185" cy="526683"/>
              </a:xfrm>
              <a:prstGeom prst="rect">
                <a:avLst/>
              </a:prstGeom>
              <a:blipFill>
                <a:blip r:embed="rId5"/>
                <a:stretch>
                  <a:fillRect l="-1493" t="-2381" r="-74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12CD313-9073-3744-65F3-435FB874F2CD}"/>
              </a:ext>
            </a:extLst>
          </p:cNvPr>
          <p:cNvSpPr txBox="1"/>
          <p:nvPr/>
        </p:nvSpPr>
        <p:spPr>
          <a:xfrm>
            <a:off x="775538" y="5356642"/>
            <a:ext cx="6907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We repeat these steps </a:t>
            </a:r>
            <a:r>
              <a:rPr lang="en-AU" b="1" dirty="0"/>
              <a:t>iteratively</a:t>
            </a:r>
            <a:r>
              <a:rPr lang="en-AU" dirty="0"/>
              <a:t> until the loss is minimized.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04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F6B3C-F01F-FAA7-846D-2DDF7A77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AU" sz="4800" dirty="0">
                <a:solidFill>
                  <a:srgbClr val="000000"/>
                </a:solidFill>
                <a:effectLst/>
                <a:latin typeface="Helvetica" pitchFamily="2" charset="0"/>
              </a:rPr>
              <a:t>Pattern Recognition</a:t>
            </a:r>
            <a:endParaRPr lang="en-US" sz="48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D994F3E-072C-847B-7392-1FE4D049DF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9894"/>
          <a:stretch/>
        </p:blipFill>
        <p:spPr>
          <a:xfrm>
            <a:off x="2201563" y="3320686"/>
            <a:ext cx="3894437" cy="121837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6C9773-8575-1AB5-AD9C-ACB83FBDB66A}"/>
              </a:ext>
            </a:extLst>
          </p:cNvPr>
          <p:cNvCxnSpPr/>
          <p:nvPr/>
        </p:nvCxnSpPr>
        <p:spPr>
          <a:xfrm flipV="1">
            <a:off x="6231925" y="2940802"/>
            <a:ext cx="1227438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22E15C5-8052-419B-D453-94BED9995F93}"/>
              </a:ext>
            </a:extLst>
          </p:cNvPr>
          <p:cNvSpPr txBox="1"/>
          <p:nvPr/>
        </p:nvSpPr>
        <p:spPr>
          <a:xfrm>
            <a:off x="7459363" y="2733271"/>
            <a:ext cx="224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Classification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1B25AB-4D75-9F7A-EB06-38066E947505}"/>
              </a:ext>
            </a:extLst>
          </p:cNvPr>
          <p:cNvCxnSpPr>
            <a:cxnSpLocks/>
          </p:cNvCxnSpPr>
          <p:nvPr/>
        </p:nvCxnSpPr>
        <p:spPr>
          <a:xfrm flipV="1">
            <a:off x="6231925" y="3828316"/>
            <a:ext cx="1227438" cy="26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DB87789-8951-E1CC-B750-59D75DF5D343}"/>
              </a:ext>
            </a:extLst>
          </p:cNvPr>
          <p:cNvSpPr txBox="1"/>
          <p:nvPr/>
        </p:nvSpPr>
        <p:spPr>
          <a:xfrm>
            <a:off x="7459363" y="3643650"/>
            <a:ext cx="224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Segmentation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C46326-CDA1-AD62-6908-55014259415E}"/>
              </a:ext>
            </a:extLst>
          </p:cNvPr>
          <p:cNvSpPr txBox="1"/>
          <p:nvPr/>
        </p:nvSpPr>
        <p:spPr>
          <a:xfrm>
            <a:off x="7459363" y="4618479"/>
            <a:ext cx="224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Retrieval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151932-0689-5BE8-2877-D90096A75D90}"/>
              </a:ext>
            </a:extLst>
          </p:cNvPr>
          <p:cNvCxnSpPr>
            <a:cxnSpLocks/>
          </p:cNvCxnSpPr>
          <p:nvPr/>
        </p:nvCxnSpPr>
        <p:spPr>
          <a:xfrm>
            <a:off x="6231925" y="3855202"/>
            <a:ext cx="1227438" cy="976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64EB2A8-4BC4-9142-211C-713D1D53EA12}"/>
              </a:ext>
            </a:extLst>
          </p:cNvPr>
          <p:cNvSpPr txBox="1"/>
          <p:nvPr/>
        </p:nvSpPr>
        <p:spPr>
          <a:xfrm>
            <a:off x="7459363" y="5053392"/>
            <a:ext cx="224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1AA075-B685-622C-8B4C-6041D4337230}"/>
              </a:ext>
            </a:extLst>
          </p:cNvPr>
          <p:cNvCxnSpPr>
            <a:cxnSpLocks/>
          </p:cNvCxnSpPr>
          <p:nvPr/>
        </p:nvCxnSpPr>
        <p:spPr>
          <a:xfrm flipV="1">
            <a:off x="5638480" y="4106028"/>
            <a:ext cx="0" cy="1626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6A88734-C298-A5E6-B14B-0AC7A23BDF37}"/>
              </a:ext>
            </a:extLst>
          </p:cNvPr>
          <p:cNvSpPr txBox="1"/>
          <p:nvPr/>
        </p:nvSpPr>
        <p:spPr>
          <a:xfrm>
            <a:off x="4925959" y="5768573"/>
            <a:ext cx="3894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descriptors (SIFT…)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404432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B9A73B-67B9-298A-4809-B6F1BACC1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1885D-4ED1-7CB8-67BF-952B12510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Image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2BE9-54B9-149E-B059-C747712E1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fontScale="55000" lnSpcReduction="20000"/>
          </a:bodyPr>
          <a:lstStyle/>
          <a:p>
            <a:r>
              <a:rPr lang="en-US" sz="3600" b="1" dirty="0"/>
              <a:t>Task</a:t>
            </a:r>
            <a:r>
              <a:rPr lang="en-US" sz="3600" dirty="0"/>
              <a:t>: assigning a class label to an object.</a:t>
            </a:r>
          </a:p>
          <a:p>
            <a:endParaRPr lang="en-US" sz="3600" dirty="0"/>
          </a:p>
          <a:p>
            <a:r>
              <a:rPr lang="en-US" sz="3600" b="1" dirty="0"/>
              <a:t>Method</a:t>
            </a:r>
            <a:r>
              <a:rPr lang="en-US" sz="3600" dirty="0"/>
              <a:t>: </a:t>
            </a:r>
          </a:p>
          <a:p>
            <a:pPr lvl="1"/>
            <a:r>
              <a:rPr lang="en-US" sz="3600" dirty="0"/>
              <a:t>Converting raw images into features.</a:t>
            </a:r>
          </a:p>
          <a:p>
            <a:pPr lvl="1"/>
            <a:r>
              <a:rPr lang="en-US" sz="3600" dirty="0"/>
              <a:t>Calculate the probability of the image belonging to each label using a </a:t>
            </a:r>
            <a:r>
              <a:rPr lang="en-US" sz="3600" b="1" dirty="0"/>
              <a:t>classifier</a:t>
            </a:r>
            <a:r>
              <a:rPr lang="en-US" sz="3600" dirty="0"/>
              <a:t>.</a:t>
            </a:r>
          </a:p>
          <a:p>
            <a:pPr lvl="1"/>
            <a:r>
              <a:rPr lang="en-US" sz="3600" dirty="0"/>
              <a:t>Pick the label with the highest probability.</a:t>
            </a:r>
          </a:p>
          <a:p>
            <a:pPr lvl="1"/>
            <a:r>
              <a:rPr lang="en-AU" sz="3600" dirty="0"/>
              <a:t>K-Nearest Neighbour, Decision Tree, Stochastic Gradient Descent, Deep Learning .</a:t>
            </a:r>
          </a:p>
          <a:p>
            <a:pPr marL="457200" lvl="1" indent="0">
              <a:buNone/>
            </a:pPr>
            <a:br>
              <a:rPr lang="en-US" sz="2000" dirty="0"/>
            </a:b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38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A43D32-9AEA-429B-5369-A4F5963D4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8BBBD-DA50-9206-4B51-0D7B4858D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349074-9F79-96E2-DA9C-9F795D206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5517A9D-26B2-F70D-8808-CB7AAD364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DC72969-5DB9-AA09-0282-94CEB476E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47833E-81D8-6D86-0E79-48A006B85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E0F16B4-4944-20B9-5D78-6D3B3E58E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E44D2-AFEA-2841-37CF-1ED1B441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AU" sz="4800" dirty="0"/>
              <a:t>K-Nearest Neighbour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16568-D4FC-37B3-1B50-3A77FDF5E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97" y="2782668"/>
            <a:ext cx="6417420" cy="3800099"/>
          </a:xfrm>
        </p:spPr>
        <p:txBody>
          <a:bodyPr anchor="ctr">
            <a:normAutofit fontScale="55000" lnSpcReduction="20000"/>
          </a:bodyPr>
          <a:lstStyle/>
          <a:p>
            <a:r>
              <a:rPr lang="en-US" sz="3600" b="1" dirty="0"/>
              <a:t>Objective: </a:t>
            </a:r>
            <a:r>
              <a:rPr lang="en-AU" sz="3600" dirty="0">
                <a:solidFill>
                  <a:srgbClr val="000000"/>
                </a:solidFill>
                <a:effectLst/>
              </a:rPr>
              <a:t>decides the class label for a sample based on the K nearest samples in the data set.</a:t>
            </a:r>
          </a:p>
          <a:p>
            <a:endParaRPr lang="en-US" sz="3600" dirty="0"/>
          </a:p>
          <a:p>
            <a:r>
              <a:rPr lang="en-US" sz="3600" b="1" dirty="0"/>
              <a:t>Method</a:t>
            </a:r>
            <a:r>
              <a:rPr lang="en-US" sz="3600" dirty="0"/>
              <a:t>: </a:t>
            </a:r>
          </a:p>
          <a:p>
            <a:pPr lvl="1"/>
            <a:r>
              <a:rPr lang="en-US" sz="3600" dirty="0"/>
              <a:t>Converting raw images into features.</a:t>
            </a:r>
          </a:p>
          <a:p>
            <a:pPr lvl="1"/>
            <a:r>
              <a:rPr lang="en-US" sz="3600" dirty="0"/>
              <a:t>Form a feature space using </a:t>
            </a:r>
            <a:r>
              <a:rPr lang="en-US" sz="3600" b="1" dirty="0"/>
              <a:t>training</a:t>
            </a:r>
            <a:r>
              <a:rPr lang="en-US" sz="3600" dirty="0"/>
              <a:t> samples.</a:t>
            </a:r>
          </a:p>
          <a:p>
            <a:pPr lvl="1"/>
            <a:r>
              <a:rPr lang="en-US" sz="3600" dirty="0"/>
              <a:t>For each test sample, find K images that are the “closest” to it (e.g., Euclidian distance) .</a:t>
            </a:r>
          </a:p>
          <a:p>
            <a:pPr lvl="1"/>
            <a:r>
              <a:rPr lang="en-US" sz="3600" dirty="0"/>
              <a:t>Predict the majority class among the K images.</a:t>
            </a:r>
          </a:p>
          <a:p>
            <a:pPr marL="457200" lvl="1" indent="0">
              <a:buNone/>
            </a:pPr>
            <a:br>
              <a:rPr lang="en-US" sz="3600" dirty="0"/>
            </a:br>
            <a:endParaRPr lang="en-US" sz="36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CD1EF8-192A-3E67-5114-43125E54E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2A7A5DB-170E-3CCF-E7A9-30ACC2A6F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162" y="2946270"/>
            <a:ext cx="4532638" cy="239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1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2D178B-2471-6C6D-94D8-89B562FE9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113F2FE-9DB3-0A22-F65B-3BF51E06D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AAD7FC-5663-CDF9-F58C-A3370D2D1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3DCD1B9-523B-5F5D-6E7D-C7D866EB3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D3C601-C7F5-80B4-B611-0D0BC5863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FC7C4B-D673-86FB-4945-72DABBCE3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1723E-2E03-B3FB-75E4-2C76F5693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5DD93-1BB0-E6BC-8DA8-0755B2AC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AU" sz="4800" dirty="0"/>
              <a:t>Decision Tree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77EDC-639D-4D5E-9220-F6A0C0E8F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5237019" cy="3124658"/>
          </a:xfrm>
        </p:spPr>
        <p:txBody>
          <a:bodyPr anchor="ctr">
            <a:normAutofit fontScale="40000" lnSpcReduction="20000"/>
          </a:bodyPr>
          <a:lstStyle/>
          <a:p>
            <a:r>
              <a:rPr lang="en-US" sz="4200" b="1" dirty="0"/>
              <a:t>Objective: </a:t>
            </a:r>
            <a:r>
              <a:rPr lang="en-AU" sz="4200" dirty="0">
                <a:solidFill>
                  <a:srgbClr val="000000"/>
                </a:solidFill>
                <a:effectLst/>
              </a:rPr>
              <a:t>Classify a sample through a sequence of questions.</a:t>
            </a:r>
          </a:p>
          <a:p>
            <a:pPr marL="0" indent="0">
              <a:buNone/>
            </a:pPr>
            <a:endParaRPr lang="en-US" sz="4200" dirty="0"/>
          </a:p>
          <a:p>
            <a:r>
              <a:rPr lang="en-US" sz="4200" b="1" dirty="0"/>
              <a:t>Method</a:t>
            </a:r>
            <a:r>
              <a:rPr lang="en-US" sz="4200" dirty="0"/>
              <a:t>: </a:t>
            </a:r>
          </a:p>
          <a:p>
            <a:pPr lvl="1"/>
            <a:r>
              <a:rPr lang="en-US" sz="4200" dirty="0"/>
              <a:t>Each node in the tree represents a feature.</a:t>
            </a:r>
          </a:p>
          <a:p>
            <a:pPr lvl="1"/>
            <a:r>
              <a:rPr lang="en-US" sz="4200" dirty="0"/>
              <a:t>Each leaf in the tree represents a label.</a:t>
            </a:r>
          </a:p>
          <a:p>
            <a:pPr lvl="1"/>
            <a:r>
              <a:rPr lang="en-US" sz="4200" dirty="0"/>
              <a:t>Each node could have several branches.</a:t>
            </a:r>
          </a:p>
          <a:p>
            <a:pPr lvl="1"/>
            <a:r>
              <a:rPr lang="en-US" sz="4200" dirty="0"/>
              <a:t>Tree construction: </a:t>
            </a:r>
            <a:r>
              <a:rPr lang="en-US" sz="4200" b="1" dirty="0"/>
              <a:t>which feature to split</a:t>
            </a:r>
            <a:r>
              <a:rPr lang="en-US" sz="4200" dirty="0"/>
              <a:t>.</a:t>
            </a:r>
          </a:p>
          <a:p>
            <a:pPr marL="457200" lvl="1" indent="0">
              <a:buNone/>
            </a:pPr>
            <a:br>
              <a:rPr lang="en-US" sz="4200" dirty="0"/>
            </a:br>
            <a:endParaRPr lang="en-US" sz="42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CE2E09-9A15-5F0E-B8C1-37389D048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E03A8AD-6E9D-839B-C82C-E7E7C94D4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047" y="3509382"/>
            <a:ext cx="5265519" cy="210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8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152F42-C811-ADD4-D1A6-B673265CC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47CACE-231A-650A-496B-B1AE10672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0846E0-C348-D674-926C-CDB06778C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E2050B-CECB-9E92-CF85-42031533B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F0E918-B068-AA49-272B-2F9E29E00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EABA2D-B29A-C9EE-FFEE-413BE8B56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0D239B5-E51F-C120-55F4-AC54D6DD7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C09E6-0EAD-6C87-8FC7-4FEC19AD3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AU" sz="4800" dirty="0"/>
              <a:t>Decision Tree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D4890C-79A0-850C-7EAB-98D81CE0B3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1262" y="4434844"/>
                <a:ext cx="10502538" cy="3226515"/>
              </a:xfrm>
            </p:spPr>
            <p:txBody>
              <a:bodyPr anchor="ctr">
                <a:noAutofit/>
              </a:bodyPr>
              <a:lstStyle/>
              <a:p>
                <a:r>
                  <a:rPr lang="en-US" sz="2400" b="1" dirty="0"/>
                  <a:t>Which feature to split:</a:t>
                </a:r>
              </a:p>
              <a:p>
                <a:pPr lvl="1"/>
                <a:r>
                  <a:rPr lang="en-AU" dirty="0">
                    <a:solidFill>
                      <a:srgbClr val="000000"/>
                    </a:solidFill>
                  </a:rPr>
                  <a:t>Largest information gain = Entropy difference between parent node and children nodes.</a:t>
                </a:r>
              </a:p>
              <a:p>
                <a:r>
                  <a:rPr lang="en-AU" sz="2400" b="1" dirty="0">
                    <a:solidFill>
                      <a:srgbClr val="000000"/>
                    </a:solidFill>
                    <a:effectLst/>
                  </a:rPr>
                  <a:t>Entropy calculation</a:t>
                </a:r>
                <a:r>
                  <a:rPr lang="en-AU" sz="2400" dirty="0">
                    <a:solidFill>
                      <a:srgbClr val="000000"/>
                    </a:solidFill>
                    <a:effectLst/>
                  </a:rPr>
                  <a:t>:</a:t>
                </a:r>
              </a:p>
              <a:p>
                <a:pPr lvl="1"/>
                <a:r>
                  <a:rPr lang="en-AU" dirty="0">
                    <a:solidFill>
                      <a:srgbClr val="000000"/>
                    </a:solidFill>
                  </a:rPr>
                  <a:t>Entropy can be viewed as the averaged uncertainty.</a:t>
                </a:r>
              </a:p>
              <a:p>
                <a:pPr lvl="1"/>
                <a:r>
                  <a:rPr lang="en-AU" dirty="0">
                    <a:solidFill>
                      <a:srgbClr val="000000"/>
                    </a:solidFill>
                  </a:rPr>
                  <a:t>The Entropy of a set of event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A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A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A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AU" dirty="0">
                    <a:solidFill>
                      <a:srgbClr val="000000"/>
                    </a:solidFill>
                  </a:rPr>
                  <a:t> can be expressed as: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AU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AU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AU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AU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AU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AU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AU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AU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AU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AU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AU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AU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AU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AU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AU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AU" sz="2400" dirty="0">
                  <a:solidFill>
                    <a:srgbClr val="000000"/>
                  </a:solidFill>
                </a:endParaRPr>
              </a:p>
              <a:p>
                <a:pPr lvl="1"/>
                <a:r>
                  <a:rPr lang="en-AU" dirty="0">
                    <a:solidFill>
                      <a:srgbClr val="000000"/>
                    </a:solidFill>
                    <a:effectLst/>
                  </a:rPr>
                  <a:t>If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AU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AU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dirty="0">
                    <a:solidFill>
                      <a:srgbClr val="000000"/>
                    </a:solidFill>
                    <a:effectLst/>
                  </a:rPr>
                  <a:t> has no uncertainty.</a:t>
                </a:r>
              </a:p>
              <a:p>
                <a:pPr lvl="1"/>
                <a:r>
                  <a:rPr lang="en-AU" dirty="0">
                    <a:solidFill>
                      <a:srgbClr val="000000"/>
                    </a:solidFill>
                    <a:effectLst/>
                  </a:rPr>
                  <a:t>If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AU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AU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dirty="0">
                    <a:solidFill>
                      <a:srgbClr val="000000"/>
                    </a:solidFill>
                    <a:effectLst/>
                  </a:rPr>
                  <a:t> is uncertain.</a:t>
                </a:r>
              </a:p>
              <a:p>
                <a:pPr lvl="1"/>
                <a:endParaRPr lang="en-AU" sz="1800" dirty="0">
                  <a:solidFill>
                    <a:srgbClr val="000000"/>
                  </a:solidFill>
                  <a:effectLst/>
                  <a:latin typeface="Helvetica" pitchFamily="2" charset="0"/>
                </a:endParaRPr>
              </a:p>
              <a:p>
                <a:pPr lvl="1"/>
                <a:endParaRPr lang="en-AU" dirty="0">
                  <a:solidFill>
                    <a:srgbClr val="000000"/>
                  </a:solidFill>
                  <a:effectLst/>
                  <a:latin typeface="Helvetica" pitchFamily="2" charset="0"/>
                </a:endParaRPr>
              </a:p>
              <a:p>
                <a:endParaRPr lang="en-US" sz="2400" dirty="0"/>
              </a:p>
              <a:p>
                <a:pPr marL="457200" lvl="1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D4890C-79A0-850C-7EAB-98D81CE0B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1262" y="4434844"/>
                <a:ext cx="10502538" cy="3226515"/>
              </a:xfrm>
              <a:blipFill>
                <a:blip r:embed="rId2"/>
                <a:stretch>
                  <a:fillRect l="-845" t="-5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308EA5-246A-6278-DF8F-3B2DE6F8B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181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F6C157-BB7D-109B-0C84-1A0E59E62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668A8B-098F-605C-E9FF-6CBB86621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A58668-81A6-64A9-ECDB-6950F50B1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B72667-9B05-EE44-8284-63E2DDF70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769326-0C5C-5D65-D256-6A1D88CDB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EF399D-DAA5-22D1-75D1-D96C44BC8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C616BC2-DB87-8A95-FB56-CD0C6906E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A9813-991B-9FEC-9BAD-937E2E333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AU" sz="4800" dirty="0"/>
              <a:t>Decision Tree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3B2558-4143-5845-8638-E72544F7EC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325" y="3630208"/>
                <a:ext cx="10899241" cy="3878612"/>
              </a:xfrm>
            </p:spPr>
            <p:txBody>
              <a:bodyPr anchor="ctr">
                <a:noAutofit/>
              </a:bodyPr>
              <a:lstStyle/>
              <a:p>
                <a:r>
                  <a:rPr lang="en-AU" sz="2400" b="1" dirty="0"/>
                  <a:t>Example:</a:t>
                </a:r>
              </a:p>
              <a:p>
                <a:pPr marL="457200" lvl="1" indent="0">
                  <a:buNone/>
                </a:pPr>
                <a:r>
                  <a:rPr lang="en-AU" sz="1800" b="0" dirty="0">
                    <a:solidFill>
                      <a:srgbClr val="000000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𝐼𝐺</m:t>
                    </m:r>
                    <m:d>
                      <m:dPr>
                        <m:ctrlPr>
                          <a:rPr lang="en-AU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AU" sz="18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AU" sz="18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AU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AU" sz="1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AU" sz="18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AU" sz="18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AU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AU" sz="1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AU" sz="1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f</m:t>
                        </m:r>
                      </m:e>
                    </m:d>
                  </m:oMath>
                </a14:m>
                <a:endParaRPr lang="en-AU" sz="1800" b="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AU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AU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AU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AU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18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AU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AU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AU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AU" sz="18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1800" b="0" i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AU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sz="1800" b="0" i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AU" sz="1800" b="0" i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d>
                      <m:r>
                        <a:rPr lang="en-AU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AU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9"/>
                                </m:rP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brk m:alnAt="9"/>
                                </m:rP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AU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AU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𝑣𝑎𝑙𝑢𝑒𝑠</m:t>
                          </m:r>
                          <m:d>
                            <m:dPr>
                              <m:ctrlP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18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18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AU" sz="18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AU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sub>
                      </m:sSub>
                      <m:r>
                        <a:rPr lang="en-AU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1800" dirty="0">
                  <a:solidFill>
                    <a:srgbClr val="000000"/>
                  </a:solidFill>
                  <a:effectLst/>
                  <a:latin typeface="Helvetica" pitchFamily="2" charset="0"/>
                </a:endParaRPr>
              </a:p>
              <a:p>
                <a:endParaRPr lang="en-AU" sz="1800" dirty="0">
                  <a:solidFill>
                    <a:srgbClr val="000000"/>
                  </a:solidFill>
                  <a:effectLst/>
                  <a:latin typeface="Helvetica" pitchFamily="2" charset="0"/>
                </a:endParaRPr>
              </a:p>
              <a:p>
                <a:pPr lvl="1"/>
                <a:endParaRPr lang="en-AU" dirty="0">
                  <a:solidFill>
                    <a:srgbClr val="000000"/>
                  </a:solidFill>
                  <a:effectLst/>
                  <a:latin typeface="Helvetica" pitchFamily="2" charset="0"/>
                </a:endParaRPr>
              </a:p>
              <a:p>
                <a:endParaRPr lang="en-US" sz="2400" dirty="0"/>
              </a:p>
              <a:p>
                <a:pPr marL="457200" lvl="1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3B2558-4143-5845-8638-E72544F7EC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325" y="3630208"/>
                <a:ext cx="10899241" cy="3878612"/>
              </a:xfrm>
              <a:blipFill>
                <a:blip r:embed="rId3"/>
                <a:stretch>
                  <a:fillRect l="-698" t="-23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D1ADDE-BBFE-A3D6-7B71-1EFED4885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0B6DA4C-EE2C-F795-2E5A-89223D0B0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908" y="2704014"/>
            <a:ext cx="2730500" cy="3670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D11873-9822-0DC2-FD62-ABF3B3888C96}"/>
                  </a:ext>
                </a:extLst>
              </p:cNvPr>
              <p:cNvSpPr txBox="1"/>
              <p:nvPr/>
            </p:nvSpPr>
            <p:spPr>
              <a:xfrm>
                <a:off x="1043631" y="5050500"/>
                <a:ext cx="3232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Feature1: length=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D11873-9822-0DC2-FD62-ABF3B3888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31" y="5050500"/>
                <a:ext cx="3232680" cy="369332"/>
              </a:xfrm>
              <a:prstGeom prst="rect">
                <a:avLst/>
              </a:prstGeom>
              <a:blipFill>
                <a:blip r:embed="rId5"/>
                <a:stretch>
                  <a:fillRect l="-156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06D190-0B37-D6E5-B7BA-991060C802BA}"/>
                  </a:ext>
                </a:extLst>
              </p:cNvPr>
              <p:cNvSpPr txBox="1"/>
              <p:nvPr/>
            </p:nvSpPr>
            <p:spPr>
              <a:xfrm>
                <a:off x="1043631" y="5464526"/>
                <a:ext cx="322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Feature2: width=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06D190-0B37-D6E5-B7BA-991060C80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31" y="5464526"/>
                <a:ext cx="3229025" cy="369332"/>
              </a:xfrm>
              <a:prstGeom prst="rect">
                <a:avLst/>
              </a:prstGeom>
              <a:blipFill>
                <a:blip r:embed="rId6"/>
                <a:stretch>
                  <a:fillRect l="-156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E404D84-5EDB-346F-258C-43FC384CAB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9645" y="2646242"/>
            <a:ext cx="2976813" cy="281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7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EE1060-6441-C094-B4F0-E6F5E11B2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1D65334-991B-7950-E464-22D50B4D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2D328-E448-3A58-381C-A7F56D54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4B21569-6889-AF5D-EC59-D54D59798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4C789-4082-FF1C-E425-76E8401665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7CA7C2-3115-04ED-9DAD-613CD1E78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8F1318E-2264-89A3-0582-3A1157661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5DD55-E7F9-29C7-2B28-C0FACDA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AU" sz="4800" dirty="0"/>
              <a:t>Decision Tree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67D2A5-727C-1856-C76B-715FBF54E5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324" y="4108796"/>
                <a:ext cx="11223885" cy="3878612"/>
              </a:xfrm>
            </p:spPr>
            <p:txBody>
              <a:bodyPr anchor="ctr">
                <a:noAutofit/>
              </a:bodyPr>
              <a:lstStyle/>
              <a:p>
                <a:r>
                  <a:rPr lang="en-AU" sz="2400" b="1" dirty="0"/>
                  <a:t>Example:</a:t>
                </a:r>
              </a:p>
              <a:p>
                <a:pPr marL="457200" lvl="1" indent="0">
                  <a:buNone/>
                </a:pPr>
                <a:r>
                  <a:rPr lang="en-AU" sz="1800" b="0" i="1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				# Salmon=6; # Sea bass=9</a:t>
                </a:r>
              </a:p>
              <a:p>
                <a:pPr marL="457200" lvl="1" indent="0">
                  <a:buNone/>
                </a:pPr>
                <a:r>
                  <a:rPr lang="en-AU" sz="1800" b="0" dirty="0">
                    <a:solidFill>
                      <a:srgbClr val="000000"/>
                    </a:solidFill>
                    <a:effectLst/>
                  </a:rPr>
                  <a:t>				</a:t>
                </a:r>
                <a:r>
                  <a:rPr lang="en-AU" sz="1800" b="1" dirty="0">
                    <a:solidFill>
                      <a:srgbClr val="000000"/>
                    </a:solidFill>
                    <a:latin typeface="Helvetica" pitchFamily="2" charset="0"/>
                  </a:rPr>
                  <a:t>Base Entropy: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AU" sz="1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AU" sz="1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AU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AU" sz="1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func>
                      <m:funcPr>
                        <m:ctrlPr>
                          <a:rPr lang="en-AU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18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sz="18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AU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8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AU" sz="18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den>
                        </m:f>
                        <m:r>
                          <a:rPr lang="en-AU" sz="1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AU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8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AU" sz="18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den>
                        </m:f>
                        <m:func>
                          <m:funcPr>
                            <m:ctrlPr>
                              <a:rPr lang="en-AU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AU" sz="1800" b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AU" sz="1800" b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AU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1800" b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en-AU" sz="1800" b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den>
                            </m:f>
                          </m:e>
                        </m:func>
                      </m:e>
                    </m:func>
                    <m:r>
                      <a:rPr lang="en-AU" sz="1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=0.97</m:t>
                    </m:r>
                  </m:oMath>
                </a14:m>
                <a:endParaRPr lang="en-AU" sz="1800" b="1" dirty="0">
                  <a:solidFill>
                    <a:srgbClr val="000000"/>
                  </a:solidFill>
                  <a:latin typeface="Helvetica" pitchFamily="2" charset="0"/>
                </a:endParaRPr>
              </a:p>
              <a:p>
                <a:pPr marL="457200" lvl="1" indent="0">
                  <a:buNone/>
                </a:pPr>
                <a:r>
                  <a:rPr lang="en-AU" sz="1800" dirty="0">
                    <a:solidFill>
                      <a:srgbClr val="000000"/>
                    </a:solidFill>
                    <a:latin typeface="Helvetica" pitchFamily="2" charset="0"/>
                  </a:rPr>
                  <a:t>				</a:t>
                </a:r>
                <a:r>
                  <a:rPr lang="en-AU" sz="1800" b="1" dirty="0">
                    <a:solidFill>
                      <a:srgbClr val="000000"/>
                    </a:solidFill>
                    <a:latin typeface="Helvetica" pitchFamily="2" charset="0"/>
                  </a:rPr>
                  <a:t>Feature1 Entropy</a:t>
                </a:r>
                <a:r>
                  <a:rPr lang="en-AU" sz="1800" dirty="0">
                    <a:solidFill>
                      <a:srgbClr val="000000"/>
                    </a:solidFill>
                    <a:latin typeface="Helvetica" pitchFamily="2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sSub>
                          <m:sSubPr>
                            <m:ctrlP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AU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AU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1,4</m:t>
                        </m:r>
                      </m:e>
                    </m:d>
                    <m:r>
                      <a:rPr lang="en-AU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AU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2,5</m:t>
                        </m:r>
                      </m:e>
                    </m:d>
                    <m:r>
                      <a:rPr lang="en-AU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AU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3,0</m:t>
                        </m:r>
                      </m:e>
                    </m:d>
                    <m:r>
                      <a:rPr lang="en-AU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=0.64</m:t>
                    </m:r>
                  </m:oMath>
                </a14:m>
                <a:endParaRPr lang="en-AU" sz="1800" b="0" dirty="0">
                  <a:solidFill>
                    <a:srgbClr val="000000"/>
                  </a:solidFill>
                  <a:latin typeface="Helvetica" pitchFamily="2" charset="0"/>
                </a:endParaRPr>
              </a:p>
              <a:p>
                <a:pPr marL="457200" lvl="1" indent="0">
                  <a:buNone/>
                </a:pPr>
                <a:r>
                  <a:rPr lang="en-AU" sz="1800" dirty="0">
                    <a:solidFill>
                      <a:srgbClr val="000000"/>
                    </a:solidFill>
                    <a:latin typeface="Helvetica" pitchFamily="2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AU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AU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AU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., </m:t>
                    </m:r>
                    <m:r>
                      <a:rPr lang="en-AU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1,4</m:t>
                        </m:r>
                      </m:e>
                    </m:d>
                    <m:r>
                      <a:rPr lang="en-AU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18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func>
                          <m:funcPr>
                            <m:ctrlP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AU" sz="18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AU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AU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AU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r>
                  <a:rPr lang="en-AU" sz="1800" dirty="0">
                    <a:solidFill>
                      <a:srgbClr val="000000"/>
                    </a:solidFill>
                    <a:latin typeface="Helvetica" pitchFamily="2" charset="0"/>
                  </a:rPr>
                  <a:t>	</a:t>
                </a:r>
              </a:p>
              <a:p>
                <a:pPr marL="457200" lvl="1" indent="0">
                  <a:buNone/>
                </a:pPr>
                <a:r>
                  <a:rPr lang="en-AU" sz="1800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				</a:t>
                </a:r>
                <a:r>
                  <a:rPr lang="en-AU" sz="1800" b="1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Information gain of splitting feature1:</a:t>
                </a:r>
              </a:p>
              <a:p>
                <a:pPr marL="457200" lvl="1" indent="0">
                  <a:buNone/>
                </a:pPr>
                <a:r>
                  <a:rPr lang="en-AU" sz="1800" b="1" dirty="0">
                    <a:solidFill>
                      <a:srgbClr val="000000"/>
                    </a:solidFill>
                    <a:latin typeface="Helvetica" pitchFamily="2" charset="0"/>
                  </a:rPr>
                  <a:t>						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𝐼𝐺</m:t>
                    </m:r>
                    <m:d>
                      <m:dPr>
                        <m:ctrlP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AU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=0.97−0.64=0.33</m:t>
                    </m:r>
                  </m:oMath>
                </a14:m>
                <a:endParaRPr lang="en-AU" sz="1800" b="0" dirty="0">
                  <a:solidFill>
                    <a:srgbClr val="000000"/>
                  </a:solidFill>
                  <a:latin typeface="Helvetica" pitchFamily="2" charset="0"/>
                </a:endParaRPr>
              </a:p>
              <a:p>
                <a:pPr marL="457200" lvl="1" indent="0">
                  <a:buNone/>
                </a:pPr>
                <a:r>
                  <a:rPr lang="en-AU" sz="1800" b="1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				Information gain of splitting feature2:</a:t>
                </a:r>
              </a:p>
              <a:p>
                <a:pPr marL="457200" lvl="1" indent="0">
                  <a:buNone/>
                </a:pPr>
                <a:r>
                  <a:rPr lang="en-AU" sz="1800" b="1" dirty="0">
                    <a:solidFill>
                      <a:srgbClr val="000000"/>
                    </a:solidFill>
                    <a:latin typeface="Helvetica" pitchFamily="2" charset="0"/>
                  </a:rPr>
                  <a:t>						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𝐼𝐺</m:t>
                    </m:r>
                    <m:d>
                      <m:dPr>
                        <m:ctrlP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AU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=0.97−0.62=0.35</m:t>
                    </m:r>
                  </m:oMath>
                </a14:m>
                <a:endParaRPr lang="en-AU" sz="1800" b="0" dirty="0">
                  <a:solidFill>
                    <a:srgbClr val="000000"/>
                  </a:solidFill>
                  <a:latin typeface="Helvetica" pitchFamily="2" charset="0"/>
                </a:endParaRPr>
              </a:p>
              <a:p>
                <a:pPr marL="457200" lvl="1" indent="0">
                  <a:buNone/>
                </a:pPr>
                <a:r>
                  <a:rPr lang="en-AU" sz="1800" b="0" dirty="0">
                    <a:solidFill>
                      <a:srgbClr val="000000"/>
                    </a:solidFill>
                    <a:latin typeface="Helvetica" pitchFamily="2" charset="0"/>
                  </a:rPr>
                  <a:t>				</a:t>
                </a:r>
                <a:r>
                  <a:rPr lang="en-AU" sz="1800" dirty="0">
                    <a:solidFill>
                      <a:srgbClr val="000000"/>
                    </a:solidFill>
                    <a:latin typeface="Helvetica" pitchFamily="2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𝐼𝐺</m:t>
                    </m:r>
                    <m:d>
                      <m:dPr>
                        <m:ctrlP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AU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AU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𝐼𝐺</m:t>
                    </m:r>
                    <m:d>
                      <m:dPr>
                        <m:ctrlP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A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AU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AU" sz="1800" b="0" dirty="0">
                    <a:solidFill>
                      <a:srgbClr val="000000"/>
                    </a:solidFill>
                    <a:latin typeface="Helvetica" pitchFamily="2" charset="0"/>
                  </a:rPr>
                  <a:t> we will first split feature 2</a:t>
                </a:r>
              </a:p>
              <a:p>
                <a:pPr marL="457200" lvl="1" indent="0">
                  <a:buNone/>
                </a:pPr>
                <a:endParaRPr lang="en-AU" sz="1800" b="0" dirty="0">
                  <a:solidFill>
                    <a:srgbClr val="000000"/>
                  </a:solidFill>
                  <a:latin typeface="Helvetica" pitchFamily="2" charset="0"/>
                </a:endParaRPr>
              </a:p>
              <a:p>
                <a:pPr marL="457200" lvl="1" indent="0">
                  <a:buNone/>
                </a:pPr>
                <a:endParaRPr lang="en-AU" sz="1800" dirty="0">
                  <a:solidFill>
                    <a:srgbClr val="000000"/>
                  </a:solidFill>
                  <a:effectLst/>
                  <a:latin typeface="Helvetica" pitchFamily="2" charset="0"/>
                </a:endParaRPr>
              </a:p>
              <a:p>
                <a:endParaRPr lang="en-AU" sz="1800" dirty="0">
                  <a:solidFill>
                    <a:srgbClr val="000000"/>
                  </a:solidFill>
                  <a:effectLst/>
                  <a:latin typeface="Helvetica" pitchFamily="2" charset="0"/>
                </a:endParaRPr>
              </a:p>
              <a:p>
                <a:pPr lvl="1"/>
                <a:endParaRPr lang="en-AU" dirty="0">
                  <a:solidFill>
                    <a:srgbClr val="000000"/>
                  </a:solidFill>
                  <a:effectLst/>
                  <a:latin typeface="Helvetica" pitchFamily="2" charset="0"/>
                </a:endParaRPr>
              </a:p>
              <a:p>
                <a:endParaRPr lang="en-US" sz="2400" dirty="0"/>
              </a:p>
              <a:p>
                <a:pPr marL="457200" lvl="1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67D2A5-727C-1856-C76B-715FBF54E5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324" y="4108796"/>
                <a:ext cx="11223885" cy="3878612"/>
              </a:xfrm>
              <a:blipFill>
                <a:blip r:embed="rId3"/>
                <a:stretch>
                  <a:fillRect l="-677" t="-46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BD1524-0014-FA61-E0B4-52A5FFF3A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9F384E9-CAC5-6616-45A0-25D7535CA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25" y="3106654"/>
            <a:ext cx="2976813" cy="28182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474E87B-3C7B-3E8E-FE22-293073FC4C8B}"/>
                  </a:ext>
                </a:extLst>
              </p:cNvPr>
              <p:cNvSpPr txBox="1"/>
              <p:nvPr/>
            </p:nvSpPr>
            <p:spPr>
              <a:xfrm>
                <a:off x="8227103" y="184790"/>
                <a:ext cx="3964897" cy="17311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>
                  <a:buNone/>
                </a:pPr>
                <a:r>
                  <a:rPr lang="en-AU" sz="1800" b="0" dirty="0">
                    <a:solidFill>
                      <a:srgbClr val="000000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𝐼𝐺</m:t>
                    </m:r>
                    <m:d>
                      <m:dPr>
                        <m:ctrlPr>
                          <a:rPr lang="en-AU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AU" sz="18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AU" sz="18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AU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AU" sz="1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AU" sz="18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AU" sz="18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AU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AU" sz="1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AU" sz="1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f</m:t>
                        </m:r>
                      </m:e>
                    </m:d>
                  </m:oMath>
                </a14:m>
                <a:endParaRPr lang="en-AU" sz="1800" b="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AU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AU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AU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AU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18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AU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AU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AU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AU" sz="18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1800" b="0" i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AU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sz="1800" b="0" i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AU" sz="1800" b="0" i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d>
                      <m:r>
                        <a:rPr lang="en-AU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AU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9"/>
                                </m:rP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brk m:alnAt="9"/>
                                </m:rP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AU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AU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𝑣𝑎𝑙𝑢𝑒𝑠</m:t>
                          </m:r>
                          <m:d>
                            <m:dPr>
                              <m:ctrlP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18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18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AU" sz="18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AU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AU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sub>
                      </m:sSub>
                      <m:r>
                        <a:rPr lang="en-AU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1800" dirty="0">
                  <a:solidFill>
                    <a:srgbClr val="000000"/>
                  </a:solidFill>
                  <a:effectLst/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474E87B-3C7B-3E8E-FE22-293073FC4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103" y="184790"/>
                <a:ext cx="3964897" cy="1731115"/>
              </a:xfrm>
              <a:prstGeom prst="rect">
                <a:avLst/>
              </a:prstGeom>
              <a:blipFill>
                <a:blip r:embed="rId5"/>
                <a:stretch>
                  <a:fillRect t="-33577" b="-79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72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080F18-E66A-F47A-C29F-E9A2F1BA7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705B69-276B-28C5-1311-00E5B12A7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8659A1-4EC0-B509-7BCF-485E8097F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5AF0D4-63C9-01B0-47F4-211423AC5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0237FE-6FF4-E4F1-86E3-56F54BA23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8B61C2-95B3-B3B1-084B-371083AB4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14A0DC2-5ADA-595F-56A6-AFAD49CAB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1E250-9B7B-5CC4-33BF-F61A8727E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AU" sz="4800" dirty="0"/>
              <a:t>Decision Tree</a:t>
            </a:r>
            <a:endParaRPr lang="en-US" sz="48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73124A2-62F5-EA33-8E50-D413C3BD7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79C6985-03C5-36FB-73BE-C9FA2DCFD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25" y="3106654"/>
            <a:ext cx="2976813" cy="28182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F9CFA8-D48A-A845-97B9-A13B33C4C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5138" y="3068445"/>
            <a:ext cx="7772400" cy="264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97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802</Words>
  <Application>Microsoft Macintosh PowerPoint</Application>
  <PresentationFormat>Widescreen</PresentationFormat>
  <Paragraphs>186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Helvetica</vt:lpstr>
      <vt:lpstr>Office Theme</vt:lpstr>
      <vt:lpstr>COMP9517 Tut3</vt:lpstr>
      <vt:lpstr>Pattern Recognition</vt:lpstr>
      <vt:lpstr>Image Classification</vt:lpstr>
      <vt:lpstr>K-Nearest Neighbour</vt:lpstr>
      <vt:lpstr>Decision Tree</vt:lpstr>
      <vt:lpstr>Decision Tree</vt:lpstr>
      <vt:lpstr>Decision Tree</vt:lpstr>
      <vt:lpstr>Decision Tree</vt:lpstr>
      <vt:lpstr>Decision Tree</vt:lpstr>
      <vt:lpstr>Stochastic Gradient Descent</vt:lpstr>
      <vt:lpstr>Stochastic Gradient Descent  A Simple Two-Class Classification Task</vt:lpstr>
      <vt:lpstr>Stochastic Gradient Descent</vt:lpstr>
      <vt:lpstr>Stochastic Gradient Descent</vt:lpstr>
      <vt:lpstr>Stochastic Gradient Descent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Cong Cong</dc:creator>
  <cp:lastModifiedBy>Thomas Cong</cp:lastModifiedBy>
  <cp:revision>1</cp:revision>
  <dcterms:created xsi:type="dcterms:W3CDTF">2024-10-02T01:12:18Z</dcterms:created>
  <dcterms:modified xsi:type="dcterms:W3CDTF">2025-03-12T05:15:54Z</dcterms:modified>
</cp:coreProperties>
</file>