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10"/>
  </p:notesMasterIdLst>
  <p:handoutMasterIdLst>
    <p:handoutMasterId r:id="rId11"/>
  </p:handoutMasterIdLst>
  <p:sldIdLst>
    <p:sldId id="402" r:id="rId2"/>
    <p:sldId id="404" r:id="rId3"/>
    <p:sldId id="405" r:id="rId4"/>
    <p:sldId id="406" r:id="rId5"/>
    <p:sldId id="407" r:id="rId6"/>
    <p:sldId id="408" r:id="rId7"/>
    <p:sldId id="409" r:id="rId8"/>
    <p:sldId id="401" r:id="rId9"/>
  </p:sldIdLst>
  <p:sldSz cx="9144000" cy="5143500" type="screen16x9"/>
  <p:notesSz cx="7023100" cy="9309100"/>
  <p:custDataLst>
    <p:tags r:id="rId12"/>
  </p:custData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90909"/>
    <a:srgbClr val="B80005"/>
    <a:srgbClr val="A6A6A6"/>
    <a:srgbClr val="4D4D4D"/>
    <a:srgbClr val="000000"/>
    <a:srgbClr val="FFFFFF"/>
    <a:srgbClr val="CC9966"/>
    <a:srgbClr val="FFCC33"/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6281" autoAdjust="0"/>
  </p:normalViewPr>
  <p:slideViewPr>
    <p:cSldViewPr snapToGrid="0">
      <p:cViewPr>
        <p:scale>
          <a:sx n="150" d="100"/>
          <a:sy n="150" d="100"/>
        </p:scale>
        <p:origin x="-162" y="-444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338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7FF7E-84A8-418B-A2E9-1B99F5B51704}" type="doc">
      <dgm:prSet loTypeId="urn:microsoft.com/office/officeart/2005/8/layout/hList7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459073-3FD2-4BAB-A656-B7ECB4C27421}">
      <dgm:prSet phldrT="[Text]"/>
      <dgm:spPr/>
      <dgm:t>
        <a:bodyPr/>
        <a:lstStyle/>
        <a:p>
          <a:r>
            <a:rPr lang="en-US" dirty="0" err="1" smtClean="0"/>
            <a:t>Guohu</a:t>
          </a:r>
          <a:r>
            <a:rPr lang="en-US" dirty="0" smtClean="0"/>
            <a:t> Xu</a:t>
          </a:r>
          <a:endParaRPr lang="en-US" dirty="0"/>
        </a:p>
      </dgm:t>
    </dgm:pt>
    <dgm:pt modelId="{E2A297DF-846D-4EBA-AE0A-A4ED39F04C5F}" type="parTrans" cxnId="{0B3058E7-C99B-4C8A-9361-AAEB740BF86D}">
      <dgm:prSet/>
      <dgm:spPr/>
      <dgm:t>
        <a:bodyPr/>
        <a:lstStyle/>
        <a:p>
          <a:endParaRPr lang="en-US"/>
        </a:p>
      </dgm:t>
    </dgm:pt>
    <dgm:pt modelId="{7D7856E7-A71E-4371-AEC0-698393C6F2CD}" type="sibTrans" cxnId="{0B3058E7-C99B-4C8A-9361-AAEB740BF86D}">
      <dgm:prSet/>
      <dgm:spPr/>
      <dgm:t>
        <a:bodyPr/>
        <a:lstStyle/>
        <a:p>
          <a:endParaRPr lang="en-US"/>
        </a:p>
      </dgm:t>
    </dgm:pt>
    <dgm:pt modelId="{F59D5CD5-E579-4679-85B2-57E991B74014}">
      <dgm:prSet phldrT="[Text]"/>
      <dgm:spPr/>
      <dgm:t>
        <a:bodyPr/>
        <a:lstStyle/>
        <a:p>
          <a:r>
            <a:rPr lang="en-US" dirty="0" smtClean="0"/>
            <a:t>Peng Cheng </a:t>
          </a:r>
          <a:endParaRPr lang="en-US" dirty="0"/>
        </a:p>
      </dgm:t>
    </dgm:pt>
    <dgm:pt modelId="{F866B474-D51E-4A05-AD22-673055B48D26}" type="parTrans" cxnId="{EAB0891C-B4A7-43DB-B3C2-1633C9A808C9}">
      <dgm:prSet/>
      <dgm:spPr/>
      <dgm:t>
        <a:bodyPr/>
        <a:lstStyle/>
        <a:p>
          <a:endParaRPr lang="en-US"/>
        </a:p>
      </dgm:t>
    </dgm:pt>
    <dgm:pt modelId="{CEB0CEB3-0911-43A3-8405-4C1872EB526C}" type="sibTrans" cxnId="{EAB0891C-B4A7-43DB-B3C2-1633C9A808C9}">
      <dgm:prSet/>
      <dgm:spPr/>
      <dgm:t>
        <a:bodyPr/>
        <a:lstStyle/>
        <a:p>
          <a:endParaRPr lang="en-US"/>
        </a:p>
      </dgm:t>
    </dgm:pt>
    <dgm:pt modelId="{9D848D8C-7EE8-488F-BDE9-A1BF5D6BBC6B}">
      <dgm:prSet phldrT="[Text]"/>
      <dgm:spPr/>
      <dgm:t>
        <a:bodyPr/>
        <a:lstStyle/>
        <a:p>
          <a:r>
            <a:rPr lang="en-US" dirty="0" smtClean="0"/>
            <a:t>Run Huang </a:t>
          </a:r>
          <a:endParaRPr lang="en-US" dirty="0"/>
        </a:p>
      </dgm:t>
    </dgm:pt>
    <dgm:pt modelId="{D6383A04-9F2C-48BF-B936-CAFDBE75E4C0}" type="parTrans" cxnId="{A95F8797-55EF-442C-990C-FE1B33C0FC6A}">
      <dgm:prSet/>
      <dgm:spPr/>
      <dgm:t>
        <a:bodyPr/>
        <a:lstStyle/>
        <a:p>
          <a:endParaRPr lang="en-US"/>
        </a:p>
      </dgm:t>
    </dgm:pt>
    <dgm:pt modelId="{849C6653-9E80-453E-B635-7B4613B75913}" type="sibTrans" cxnId="{A95F8797-55EF-442C-990C-FE1B33C0FC6A}">
      <dgm:prSet/>
      <dgm:spPr/>
      <dgm:t>
        <a:bodyPr/>
        <a:lstStyle/>
        <a:p>
          <a:endParaRPr lang="en-US"/>
        </a:p>
      </dgm:t>
    </dgm:pt>
    <dgm:pt modelId="{215C16D5-3852-490B-88F6-D50750F80F00}">
      <dgm:prSet phldrT="[Text]"/>
      <dgm:spPr/>
      <dgm:t>
        <a:bodyPr/>
        <a:lstStyle/>
        <a:p>
          <a:r>
            <a:rPr lang="en-US" dirty="0" smtClean="0"/>
            <a:t>Xiaofei Yu </a:t>
          </a:r>
          <a:endParaRPr lang="en-US" dirty="0"/>
        </a:p>
      </dgm:t>
    </dgm:pt>
    <dgm:pt modelId="{01CE984C-962D-425E-A6E2-3BA9CB154202}" type="parTrans" cxnId="{A927842B-A2DD-47F9-AE34-1425C92EEB2F}">
      <dgm:prSet/>
      <dgm:spPr/>
      <dgm:t>
        <a:bodyPr/>
        <a:lstStyle/>
        <a:p>
          <a:endParaRPr lang="en-US"/>
        </a:p>
      </dgm:t>
    </dgm:pt>
    <dgm:pt modelId="{2BC3A715-7D05-47E6-9340-5CDBFD6D9E93}" type="sibTrans" cxnId="{A927842B-A2DD-47F9-AE34-1425C92EEB2F}">
      <dgm:prSet/>
      <dgm:spPr/>
      <dgm:t>
        <a:bodyPr/>
        <a:lstStyle/>
        <a:p>
          <a:endParaRPr lang="en-US"/>
        </a:p>
      </dgm:t>
    </dgm:pt>
    <dgm:pt modelId="{449C8F17-A074-49D8-B40F-58B1A8C6E47D}">
      <dgm:prSet phldrT="[Text]"/>
      <dgm:spPr/>
      <dgm:t>
        <a:bodyPr/>
        <a:lstStyle/>
        <a:p>
          <a:r>
            <a:rPr lang="en-US" dirty="0" smtClean="0"/>
            <a:t>Wenhao He</a:t>
          </a:r>
          <a:endParaRPr lang="en-US" dirty="0"/>
        </a:p>
      </dgm:t>
    </dgm:pt>
    <dgm:pt modelId="{BC355CA5-D6FC-4AF6-8E73-8039272E75D3}" type="parTrans" cxnId="{25F6FA06-3536-4D04-BA22-55C069A7CFB9}">
      <dgm:prSet/>
      <dgm:spPr/>
      <dgm:t>
        <a:bodyPr/>
        <a:lstStyle/>
        <a:p>
          <a:endParaRPr lang="en-US"/>
        </a:p>
      </dgm:t>
    </dgm:pt>
    <dgm:pt modelId="{576CAC88-BCAD-4D17-9536-F02DE6176FC1}" type="sibTrans" cxnId="{25F6FA06-3536-4D04-BA22-55C069A7CFB9}">
      <dgm:prSet/>
      <dgm:spPr/>
      <dgm:t>
        <a:bodyPr/>
        <a:lstStyle/>
        <a:p>
          <a:endParaRPr lang="en-US"/>
        </a:p>
      </dgm:t>
    </dgm:pt>
    <dgm:pt modelId="{117FFB76-4A37-4800-9580-AB3DBCBEBBFF}" type="pres">
      <dgm:prSet presAssocID="{4087FF7E-84A8-418B-A2E9-1B99F5B517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A635C-5305-401C-8136-815559924FAB}" type="pres">
      <dgm:prSet presAssocID="{4087FF7E-84A8-418B-A2E9-1B99F5B51704}" presName="fgShape" presStyleLbl="fgShp" presStyleIdx="0" presStyleCnt="1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6D44414-0F54-43DD-A508-27C91F2297A8}" type="pres">
      <dgm:prSet presAssocID="{4087FF7E-84A8-418B-A2E9-1B99F5B51704}" presName="linComp" presStyleCnt="0"/>
      <dgm:spPr/>
    </dgm:pt>
    <dgm:pt modelId="{E2D9BD50-AC0A-44A3-AC25-01A7682E9952}" type="pres">
      <dgm:prSet presAssocID="{E1459073-3FD2-4BAB-A656-B7ECB4C27421}" presName="compNode" presStyleCnt="0"/>
      <dgm:spPr/>
    </dgm:pt>
    <dgm:pt modelId="{11B8E336-D32A-450F-A7E0-955C6150F5A6}" type="pres">
      <dgm:prSet presAssocID="{E1459073-3FD2-4BAB-A656-B7ECB4C27421}" presName="bkgdShape" presStyleLbl="node1" presStyleIdx="0" presStyleCnt="5"/>
      <dgm:spPr/>
      <dgm:t>
        <a:bodyPr/>
        <a:lstStyle/>
        <a:p>
          <a:endParaRPr lang="en-US"/>
        </a:p>
      </dgm:t>
    </dgm:pt>
    <dgm:pt modelId="{42CE0222-2760-492C-8D29-3681A89D9A7B}" type="pres">
      <dgm:prSet presAssocID="{E1459073-3FD2-4BAB-A656-B7ECB4C27421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96321-5039-4D3F-AF20-E6EA944C8A11}" type="pres">
      <dgm:prSet presAssocID="{E1459073-3FD2-4BAB-A656-B7ECB4C27421}" presName="invisiNode" presStyleLbl="node1" presStyleIdx="0" presStyleCnt="5"/>
      <dgm:spPr/>
    </dgm:pt>
    <dgm:pt modelId="{D147749B-5981-463B-9617-2D3383D47F09}" type="pres">
      <dgm:prSet presAssocID="{E1459073-3FD2-4BAB-A656-B7ECB4C27421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3FC6B9BE-7950-48EC-9CCD-B72E0B93342A}" type="pres">
      <dgm:prSet presAssocID="{7D7856E7-A71E-4371-AEC0-698393C6F2C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3F17FE-6A30-4FFC-B5FD-065DF104C41D}" type="pres">
      <dgm:prSet presAssocID="{F59D5CD5-E579-4679-85B2-57E991B74014}" presName="compNode" presStyleCnt="0"/>
      <dgm:spPr/>
    </dgm:pt>
    <dgm:pt modelId="{46989612-B72A-40FC-B86E-929D6EB634D1}" type="pres">
      <dgm:prSet presAssocID="{F59D5CD5-E579-4679-85B2-57E991B74014}" presName="bkgdShape" presStyleLbl="node1" presStyleIdx="1" presStyleCnt="5"/>
      <dgm:spPr/>
      <dgm:t>
        <a:bodyPr/>
        <a:lstStyle/>
        <a:p>
          <a:endParaRPr lang="en-US"/>
        </a:p>
      </dgm:t>
    </dgm:pt>
    <dgm:pt modelId="{584577B4-30C6-4606-938B-EC4A6B1336B6}" type="pres">
      <dgm:prSet presAssocID="{F59D5CD5-E579-4679-85B2-57E991B7401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0DB60-AA56-4DB1-B754-DABF63875CF1}" type="pres">
      <dgm:prSet presAssocID="{F59D5CD5-E579-4679-85B2-57E991B74014}" presName="invisiNode" presStyleLbl="node1" presStyleIdx="1" presStyleCnt="5"/>
      <dgm:spPr/>
    </dgm:pt>
    <dgm:pt modelId="{D9025CCE-6037-48F4-9A21-5A25DFA63B15}" type="pres">
      <dgm:prSet presAssocID="{F59D5CD5-E579-4679-85B2-57E991B74014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BBC2F6A4-F5BC-47F3-AD43-DE271BA7CC46}" type="pres">
      <dgm:prSet presAssocID="{CEB0CEB3-0911-43A3-8405-4C1872EB526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2C8BF81-BB7C-438F-BF90-7F6F349E6B23}" type="pres">
      <dgm:prSet presAssocID="{9D848D8C-7EE8-488F-BDE9-A1BF5D6BBC6B}" presName="compNode" presStyleCnt="0"/>
      <dgm:spPr/>
    </dgm:pt>
    <dgm:pt modelId="{3BD3AA30-06A0-417B-A78A-D9178DB06996}" type="pres">
      <dgm:prSet presAssocID="{9D848D8C-7EE8-488F-BDE9-A1BF5D6BBC6B}" presName="bkgdShape" presStyleLbl="node1" presStyleIdx="2" presStyleCnt="5"/>
      <dgm:spPr/>
      <dgm:t>
        <a:bodyPr/>
        <a:lstStyle/>
        <a:p>
          <a:endParaRPr lang="en-US"/>
        </a:p>
      </dgm:t>
    </dgm:pt>
    <dgm:pt modelId="{4EA87376-B83E-494E-831B-A9EC01FC3D67}" type="pres">
      <dgm:prSet presAssocID="{9D848D8C-7EE8-488F-BDE9-A1BF5D6BBC6B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DFCBA-86FF-42A2-AFCD-1F767BA329DD}" type="pres">
      <dgm:prSet presAssocID="{9D848D8C-7EE8-488F-BDE9-A1BF5D6BBC6B}" presName="invisiNode" presStyleLbl="node1" presStyleIdx="2" presStyleCnt="5"/>
      <dgm:spPr/>
    </dgm:pt>
    <dgm:pt modelId="{2E01621F-649B-4B7C-9DFE-E31D19A23897}" type="pres">
      <dgm:prSet presAssocID="{9D848D8C-7EE8-488F-BDE9-A1BF5D6BBC6B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8D2F95F-1342-43BD-8FF3-BC980CB11CAC}" type="pres">
      <dgm:prSet presAssocID="{849C6653-9E80-453E-B635-7B4613B759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0848552-7C56-49CE-A52A-CB87A148FCFD}" type="pres">
      <dgm:prSet presAssocID="{215C16D5-3852-490B-88F6-D50750F80F00}" presName="compNode" presStyleCnt="0"/>
      <dgm:spPr/>
    </dgm:pt>
    <dgm:pt modelId="{BAAA56B4-BEC7-4CA3-A3B6-916EC0DF48E6}" type="pres">
      <dgm:prSet presAssocID="{215C16D5-3852-490B-88F6-D50750F80F00}" presName="bkgdShape" presStyleLbl="node1" presStyleIdx="3" presStyleCnt="5"/>
      <dgm:spPr/>
      <dgm:t>
        <a:bodyPr/>
        <a:lstStyle/>
        <a:p>
          <a:endParaRPr lang="en-US"/>
        </a:p>
      </dgm:t>
    </dgm:pt>
    <dgm:pt modelId="{0C3527BB-FE03-4E95-B55F-D1009F69CE05}" type="pres">
      <dgm:prSet presAssocID="{215C16D5-3852-490B-88F6-D50750F80F00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E1FA-13DC-4FA0-B77E-5010743CA6BF}" type="pres">
      <dgm:prSet presAssocID="{215C16D5-3852-490B-88F6-D50750F80F00}" presName="invisiNode" presStyleLbl="node1" presStyleIdx="3" presStyleCnt="5"/>
      <dgm:spPr/>
    </dgm:pt>
    <dgm:pt modelId="{9CB4AE46-43F4-4F0A-BDC4-E6E3B3E80938}" type="pres">
      <dgm:prSet presAssocID="{215C16D5-3852-490B-88F6-D50750F80F00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1541ED4-E333-4EA4-B6DA-5E564E6C1325}" type="pres">
      <dgm:prSet presAssocID="{2BC3A715-7D05-47E6-9340-5CDBFD6D9E9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54638ED-E582-47A5-9563-40D95A80C100}" type="pres">
      <dgm:prSet presAssocID="{449C8F17-A074-49D8-B40F-58B1A8C6E47D}" presName="compNode" presStyleCnt="0"/>
      <dgm:spPr/>
    </dgm:pt>
    <dgm:pt modelId="{1F91A114-336C-45CE-9730-7D69DA1639C2}" type="pres">
      <dgm:prSet presAssocID="{449C8F17-A074-49D8-B40F-58B1A8C6E47D}" presName="bkgdShape" presStyleLbl="node1" presStyleIdx="4" presStyleCnt="5"/>
      <dgm:spPr/>
      <dgm:t>
        <a:bodyPr/>
        <a:lstStyle/>
        <a:p>
          <a:endParaRPr lang="en-US"/>
        </a:p>
      </dgm:t>
    </dgm:pt>
    <dgm:pt modelId="{8BC147C8-8CE7-4767-A135-D5027B48EA32}" type="pres">
      <dgm:prSet presAssocID="{449C8F17-A074-49D8-B40F-58B1A8C6E47D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393ED-4F8C-4B68-9C22-197387EB467B}" type="pres">
      <dgm:prSet presAssocID="{449C8F17-A074-49D8-B40F-58B1A8C6E47D}" presName="invisiNode" presStyleLbl="node1" presStyleIdx="4" presStyleCnt="5"/>
      <dgm:spPr/>
    </dgm:pt>
    <dgm:pt modelId="{F71E01F8-2BDC-42CF-9B27-3C2CB48EA8DC}" type="pres">
      <dgm:prSet presAssocID="{449C8F17-A074-49D8-B40F-58B1A8C6E47D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C923C666-D69E-49CD-83E0-701045EE1C03}" type="presOf" srcId="{E1459073-3FD2-4BAB-A656-B7ECB4C27421}" destId="{11B8E336-D32A-450F-A7E0-955C6150F5A6}" srcOrd="0" destOrd="0" presId="urn:microsoft.com/office/officeart/2005/8/layout/hList7"/>
    <dgm:cxn modelId="{25F6FA06-3536-4D04-BA22-55C069A7CFB9}" srcId="{4087FF7E-84A8-418B-A2E9-1B99F5B51704}" destId="{449C8F17-A074-49D8-B40F-58B1A8C6E47D}" srcOrd="4" destOrd="0" parTransId="{BC355CA5-D6FC-4AF6-8E73-8039272E75D3}" sibTransId="{576CAC88-BCAD-4D17-9536-F02DE6176FC1}"/>
    <dgm:cxn modelId="{86BCE591-AFE8-4206-9893-D6AA6D88A8DD}" type="presOf" srcId="{9D848D8C-7EE8-488F-BDE9-A1BF5D6BBC6B}" destId="{3BD3AA30-06A0-417B-A78A-D9178DB06996}" srcOrd="0" destOrd="0" presId="urn:microsoft.com/office/officeart/2005/8/layout/hList7"/>
    <dgm:cxn modelId="{D24D324E-9BFD-443A-A2DD-903931D33B49}" type="presOf" srcId="{449C8F17-A074-49D8-B40F-58B1A8C6E47D}" destId="{8BC147C8-8CE7-4767-A135-D5027B48EA32}" srcOrd="1" destOrd="0" presId="urn:microsoft.com/office/officeart/2005/8/layout/hList7"/>
    <dgm:cxn modelId="{770CECFD-2C89-40F0-8FA4-C42894AA46EF}" type="presOf" srcId="{215C16D5-3852-490B-88F6-D50750F80F00}" destId="{0C3527BB-FE03-4E95-B55F-D1009F69CE05}" srcOrd="1" destOrd="0" presId="urn:microsoft.com/office/officeart/2005/8/layout/hList7"/>
    <dgm:cxn modelId="{CA05ED69-BC9C-4DE4-9D71-D7CD0F505AA7}" type="presOf" srcId="{7D7856E7-A71E-4371-AEC0-698393C6F2CD}" destId="{3FC6B9BE-7950-48EC-9CCD-B72E0B93342A}" srcOrd="0" destOrd="0" presId="urn:microsoft.com/office/officeart/2005/8/layout/hList7"/>
    <dgm:cxn modelId="{A927842B-A2DD-47F9-AE34-1425C92EEB2F}" srcId="{4087FF7E-84A8-418B-A2E9-1B99F5B51704}" destId="{215C16D5-3852-490B-88F6-D50750F80F00}" srcOrd="3" destOrd="0" parTransId="{01CE984C-962D-425E-A6E2-3BA9CB154202}" sibTransId="{2BC3A715-7D05-47E6-9340-5CDBFD6D9E93}"/>
    <dgm:cxn modelId="{C2F6B53D-DC81-4BD2-B849-6C4B74D3C38A}" type="presOf" srcId="{F59D5CD5-E579-4679-85B2-57E991B74014}" destId="{46989612-B72A-40FC-B86E-929D6EB634D1}" srcOrd="0" destOrd="0" presId="urn:microsoft.com/office/officeart/2005/8/layout/hList7"/>
    <dgm:cxn modelId="{0966F798-6551-44E2-B88A-B6263FE1E045}" type="presOf" srcId="{449C8F17-A074-49D8-B40F-58B1A8C6E47D}" destId="{1F91A114-336C-45CE-9730-7D69DA1639C2}" srcOrd="0" destOrd="0" presId="urn:microsoft.com/office/officeart/2005/8/layout/hList7"/>
    <dgm:cxn modelId="{C427C0F4-A609-43B7-AC01-BCEEA6F72E33}" type="presOf" srcId="{F59D5CD5-E579-4679-85B2-57E991B74014}" destId="{584577B4-30C6-4606-938B-EC4A6B1336B6}" srcOrd="1" destOrd="0" presId="urn:microsoft.com/office/officeart/2005/8/layout/hList7"/>
    <dgm:cxn modelId="{F92DF273-040C-4BDB-B431-FE045736EDB4}" type="presOf" srcId="{849C6653-9E80-453E-B635-7B4613B75913}" destId="{48D2F95F-1342-43BD-8FF3-BC980CB11CAC}" srcOrd="0" destOrd="0" presId="urn:microsoft.com/office/officeart/2005/8/layout/hList7"/>
    <dgm:cxn modelId="{427FBFB6-4E86-49B4-A455-0EB7FC5E2BB0}" type="presOf" srcId="{E1459073-3FD2-4BAB-A656-B7ECB4C27421}" destId="{42CE0222-2760-492C-8D29-3681A89D9A7B}" srcOrd="1" destOrd="0" presId="urn:microsoft.com/office/officeart/2005/8/layout/hList7"/>
    <dgm:cxn modelId="{0B3058E7-C99B-4C8A-9361-AAEB740BF86D}" srcId="{4087FF7E-84A8-418B-A2E9-1B99F5B51704}" destId="{E1459073-3FD2-4BAB-A656-B7ECB4C27421}" srcOrd="0" destOrd="0" parTransId="{E2A297DF-846D-4EBA-AE0A-A4ED39F04C5F}" sibTransId="{7D7856E7-A71E-4371-AEC0-698393C6F2CD}"/>
    <dgm:cxn modelId="{823E74B3-9E5E-404F-B592-215A54900328}" type="presOf" srcId="{2BC3A715-7D05-47E6-9340-5CDBFD6D9E93}" destId="{21541ED4-E333-4EA4-B6DA-5E564E6C1325}" srcOrd="0" destOrd="0" presId="urn:microsoft.com/office/officeart/2005/8/layout/hList7"/>
    <dgm:cxn modelId="{8019EFA3-911F-456C-B71D-9757D45B9254}" type="presOf" srcId="{4087FF7E-84A8-418B-A2E9-1B99F5B51704}" destId="{117FFB76-4A37-4800-9580-AB3DBCBEBBFF}" srcOrd="0" destOrd="0" presId="urn:microsoft.com/office/officeart/2005/8/layout/hList7"/>
    <dgm:cxn modelId="{6CD2D3CD-C048-41B0-9D8C-2F8E9E6BD928}" type="presOf" srcId="{215C16D5-3852-490B-88F6-D50750F80F00}" destId="{BAAA56B4-BEC7-4CA3-A3B6-916EC0DF48E6}" srcOrd="0" destOrd="0" presId="urn:microsoft.com/office/officeart/2005/8/layout/hList7"/>
    <dgm:cxn modelId="{39349F80-B465-40F3-9954-B522C8C8873D}" type="presOf" srcId="{CEB0CEB3-0911-43A3-8405-4C1872EB526C}" destId="{BBC2F6A4-F5BC-47F3-AD43-DE271BA7CC46}" srcOrd="0" destOrd="0" presId="urn:microsoft.com/office/officeart/2005/8/layout/hList7"/>
    <dgm:cxn modelId="{F919BAC9-D990-4DD4-B7BC-3CEC336DE093}" type="presOf" srcId="{9D848D8C-7EE8-488F-BDE9-A1BF5D6BBC6B}" destId="{4EA87376-B83E-494E-831B-A9EC01FC3D67}" srcOrd="1" destOrd="0" presId="urn:microsoft.com/office/officeart/2005/8/layout/hList7"/>
    <dgm:cxn modelId="{EAB0891C-B4A7-43DB-B3C2-1633C9A808C9}" srcId="{4087FF7E-84A8-418B-A2E9-1B99F5B51704}" destId="{F59D5CD5-E579-4679-85B2-57E991B74014}" srcOrd="1" destOrd="0" parTransId="{F866B474-D51E-4A05-AD22-673055B48D26}" sibTransId="{CEB0CEB3-0911-43A3-8405-4C1872EB526C}"/>
    <dgm:cxn modelId="{A95F8797-55EF-442C-990C-FE1B33C0FC6A}" srcId="{4087FF7E-84A8-418B-A2E9-1B99F5B51704}" destId="{9D848D8C-7EE8-488F-BDE9-A1BF5D6BBC6B}" srcOrd="2" destOrd="0" parTransId="{D6383A04-9F2C-48BF-B936-CAFDBE75E4C0}" sibTransId="{849C6653-9E80-453E-B635-7B4613B75913}"/>
    <dgm:cxn modelId="{FDADDA88-2109-42DC-A592-3B3CED407913}" type="presParOf" srcId="{117FFB76-4A37-4800-9580-AB3DBCBEBBFF}" destId="{40BA635C-5305-401C-8136-815559924FAB}" srcOrd="0" destOrd="0" presId="urn:microsoft.com/office/officeart/2005/8/layout/hList7"/>
    <dgm:cxn modelId="{FD3AAA00-8CB8-4C41-BDDA-A77D51202FCC}" type="presParOf" srcId="{117FFB76-4A37-4800-9580-AB3DBCBEBBFF}" destId="{16D44414-0F54-43DD-A508-27C91F2297A8}" srcOrd="1" destOrd="0" presId="urn:microsoft.com/office/officeart/2005/8/layout/hList7"/>
    <dgm:cxn modelId="{AEADFED3-5B03-4445-9AE2-454EE00818A0}" type="presParOf" srcId="{16D44414-0F54-43DD-A508-27C91F2297A8}" destId="{E2D9BD50-AC0A-44A3-AC25-01A7682E9952}" srcOrd="0" destOrd="0" presId="urn:microsoft.com/office/officeart/2005/8/layout/hList7"/>
    <dgm:cxn modelId="{32328DE7-87F9-460B-A543-2DEC1332D6CE}" type="presParOf" srcId="{E2D9BD50-AC0A-44A3-AC25-01A7682E9952}" destId="{11B8E336-D32A-450F-A7E0-955C6150F5A6}" srcOrd="0" destOrd="0" presId="urn:microsoft.com/office/officeart/2005/8/layout/hList7"/>
    <dgm:cxn modelId="{B8E26A8A-F4F0-400E-A24F-FDB66BFB4E35}" type="presParOf" srcId="{E2D9BD50-AC0A-44A3-AC25-01A7682E9952}" destId="{42CE0222-2760-492C-8D29-3681A89D9A7B}" srcOrd="1" destOrd="0" presId="urn:microsoft.com/office/officeart/2005/8/layout/hList7"/>
    <dgm:cxn modelId="{B6997F5E-4E8B-4449-9938-D4FF869E759B}" type="presParOf" srcId="{E2D9BD50-AC0A-44A3-AC25-01A7682E9952}" destId="{0A196321-5039-4D3F-AF20-E6EA944C8A11}" srcOrd="2" destOrd="0" presId="urn:microsoft.com/office/officeart/2005/8/layout/hList7"/>
    <dgm:cxn modelId="{8D1FA10C-E103-42CB-BD21-60F0924F66B9}" type="presParOf" srcId="{E2D9BD50-AC0A-44A3-AC25-01A7682E9952}" destId="{D147749B-5981-463B-9617-2D3383D47F09}" srcOrd="3" destOrd="0" presId="urn:microsoft.com/office/officeart/2005/8/layout/hList7"/>
    <dgm:cxn modelId="{BAE170F8-1A77-4FCC-8DB4-7F520558221B}" type="presParOf" srcId="{16D44414-0F54-43DD-A508-27C91F2297A8}" destId="{3FC6B9BE-7950-48EC-9CCD-B72E0B93342A}" srcOrd="1" destOrd="0" presId="urn:microsoft.com/office/officeart/2005/8/layout/hList7"/>
    <dgm:cxn modelId="{D6C0DE10-5A94-4C3C-81C8-F6A1BD711721}" type="presParOf" srcId="{16D44414-0F54-43DD-A508-27C91F2297A8}" destId="{463F17FE-6A30-4FFC-B5FD-065DF104C41D}" srcOrd="2" destOrd="0" presId="urn:microsoft.com/office/officeart/2005/8/layout/hList7"/>
    <dgm:cxn modelId="{B6B44462-679B-48C7-BF45-DCB73151F34B}" type="presParOf" srcId="{463F17FE-6A30-4FFC-B5FD-065DF104C41D}" destId="{46989612-B72A-40FC-B86E-929D6EB634D1}" srcOrd="0" destOrd="0" presId="urn:microsoft.com/office/officeart/2005/8/layout/hList7"/>
    <dgm:cxn modelId="{D5737F56-452F-4E8F-A618-4E7F296FF9E0}" type="presParOf" srcId="{463F17FE-6A30-4FFC-B5FD-065DF104C41D}" destId="{584577B4-30C6-4606-938B-EC4A6B1336B6}" srcOrd="1" destOrd="0" presId="urn:microsoft.com/office/officeart/2005/8/layout/hList7"/>
    <dgm:cxn modelId="{24BD19A3-C08C-4068-99C2-69D34C21A454}" type="presParOf" srcId="{463F17FE-6A30-4FFC-B5FD-065DF104C41D}" destId="{5A40DB60-AA56-4DB1-B754-DABF63875CF1}" srcOrd="2" destOrd="0" presId="urn:microsoft.com/office/officeart/2005/8/layout/hList7"/>
    <dgm:cxn modelId="{0A28F4DB-C341-43BC-AC6A-9EA5FE3AB1EC}" type="presParOf" srcId="{463F17FE-6A30-4FFC-B5FD-065DF104C41D}" destId="{D9025CCE-6037-48F4-9A21-5A25DFA63B15}" srcOrd="3" destOrd="0" presId="urn:microsoft.com/office/officeart/2005/8/layout/hList7"/>
    <dgm:cxn modelId="{FC0BD7CB-C2BD-417B-9A5E-F0AF8DAEA029}" type="presParOf" srcId="{16D44414-0F54-43DD-A508-27C91F2297A8}" destId="{BBC2F6A4-F5BC-47F3-AD43-DE271BA7CC46}" srcOrd="3" destOrd="0" presId="urn:microsoft.com/office/officeart/2005/8/layout/hList7"/>
    <dgm:cxn modelId="{AAE0AC78-A25D-4680-B606-11B62BE7D52F}" type="presParOf" srcId="{16D44414-0F54-43DD-A508-27C91F2297A8}" destId="{02C8BF81-BB7C-438F-BF90-7F6F349E6B23}" srcOrd="4" destOrd="0" presId="urn:microsoft.com/office/officeart/2005/8/layout/hList7"/>
    <dgm:cxn modelId="{E949CD0A-3200-4CA3-8A95-B866BAEDB5A6}" type="presParOf" srcId="{02C8BF81-BB7C-438F-BF90-7F6F349E6B23}" destId="{3BD3AA30-06A0-417B-A78A-D9178DB06996}" srcOrd="0" destOrd="0" presId="urn:microsoft.com/office/officeart/2005/8/layout/hList7"/>
    <dgm:cxn modelId="{73671687-207D-4DC6-A792-1C4FCB3C50C3}" type="presParOf" srcId="{02C8BF81-BB7C-438F-BF90-7F6F349E6B23}" destId="{4EA87376-B83E-494E-831B-A9EC01FC3D67}" srcOrd="1" destOrd="0" presId="urn:microsoft.com/office/officeart/2005/8/layout/hList7"/>
    <dgm:cxn modelId="{630B5197-79ED-461A-9B88-10E0ED024666}" type="presParOf" srcId="{02C8BF81-BB7C-438F-BF90-7F6F349E6B23}" destId="{BD7DFCBA-86FF-42A2-AFCD-1F767BA329DD}" srcOrd="2" destOrd="0" presId="urn:microsoft.com/office/officeart/2005/8/layout/hList7"/>
    <dgm:cxn modelId="{CF51AE24-EA83-47D6-ADFB-925AC2163798}" type="presParOf" srcId="{02C8BF81-BB7C-438F-BF90-7F6F349E6B23}" destId="{2E01621F-649B-4B7C-9DFE-E31D19A23897}" srcOrd="3" destOrd="0" presId="urn:microsoft.com/office/officeart/2005/8/layout/hList7"/>
    <dgm:cxn modelId="{ABBEA392-3B99-44A9-A7B7-D92FD067FF00}" type="presParOf" srcId="{16D44414-0F54-43DD-A508-27C91F2297A8}" destId="{48D2F95F-1342-43BD-8FF3-BC980CB11CAC}" srcOrd="5" destOrd="0" presId="urn:microsoft.com/office/officeart/2005/8/layout/hList7"/>
    <dgm:cxn modelId="{65EEB624-C8D6-4752-96AC-A60570196EEC}" type="presParOf" srcId="{16D44414-0F54-43DD-A508-27C91F2297A8}" destId="{50848552-7C56-49CE-A52A-CB87A148FCFD}" srcOrd="6" destOrd="0" presId="urn:microsoft.com/office/officeart/2005/8/layout/hList7"/>
    <dgm:cxn modelId="{8A3D2EA6-4709-4583-81B8-8677966D5C5A}" type="presParOf" srcId="{50848552-7C56-49CE-A52A-CB87A148FCFD}" destId="{BAAA56B4-BEC7-4CA3-A3B6-916EC0DF48E6}" srcOrd="0" destOrd="0" presId="urn:microsoft.com/office/officeart/2005/8/layout/hList7"/>
    <dgm:cxn modelId="{22774429-98BF-43D0-AF0A-4921C37DD289}" type="presParOf" srcId="{50848552-7C56-49CE-A52A-CB87A148FCFD}" destId="{0C3527BB-FE03-4E95-B55F-D1009F69CE05}" srcOrd="1" destOrd="0" presId="urn:microsoft.com/office/officeart/2005/8/layout/hList7"/>
    <dgm:cxn modelId="{66C91E29-0A4B-468C-A8E5-539ECBB750B2}" type="presParOf" srcId="{50848552-7C56-49CE-A52A-CB87A148FCFD}" destId="{2D9EE1FA-13DC-4FA0-B77E-5010743CA6BF}" srcOrd="2" destOrd="0" presId="urn:microsoft.com/office/officeart/2005/8/layout/hList7"/>
    <dgm:cxn modelId="{87AC0B15-707F-41F3-9C6F-EF28E241B728}" type="presParOf" srcId="{50848552-7C56-49CE-A52A-CB87A148FCFD}" destId="{9CB4AE46-43F4-4F0A-BDC4-E6E3B3E80938}" srcOrd="3" destOrd="0" presId="urn:microsoft.com/office/officeart/2005/8/layout/hList7"/>
    <dgm:cxn modelId="{324F30BF-4ED3-4B8B-828A-4713194EA8FD}" type="presParOf" srcId="{16D44414-0F54-43DD-A508-27C91F2297A8}" destId="{21541ED4-E333-4EA4-B6DA-5E564E6C1325}" srcOrd="7" destOrd="0" presId="urn:microsoft.com/office/officeart/2005/8/layout/hList7"/>
    <dgm:cxn modelId="{99D9A354-D763-4EF7-80F2-41A3DEA4106C}" type="presParOf" srcId="{16D44414-0F54-43DD-A508-27C91F2297A8}" destId="{D54638ED-E582-47A5-9563-40D95A80C100}" srcOrd="8" destOrd="0" presId="urn:microsoft.com/office/officeart/2005/8/layout/hList7"/>
    <dgm:cxn modelId="{14DA6291-45D3-45E3-8FAA-A26A3AC5FF36}" type="presParOf" srcId="{D54638ED-E582-47A5-9563-40D95A80C100}" destId="{1F91A114-336C-45CE-9730-7D69DA1639C2}" srcOrd="0" destOrd="0" presId="urn:microsoft.com/office/officeart/2005/8/layout/hList7"/>
    <dgm:cxn modelId="{738741D0-1DE7-4618-B348-04D7E1E8CA77}" type="presParOf" srcId="{D54638ED-E582-47A5-9563-40D95A80C100}" destId="{8BC147C8-8CE7-4767-A135-D5027B48EA32}" srcOrd="1" destOrd="0" presId="urn:microsoft.com/office/officeart/2005/8/layout/hList7"/>
    <dgm:cxn modelId="{CAEBD4EE-FA2F-46AF-84DF-521E8A084C01}" type="presParOf" srcId="{D54638ED-E582-47A5-9563-40D95A80C100}" destId="{A98393ED-4F8C-4B68-9C22-197387EB467B}" srcOrd="2" destOrd="0" presId="urn:microsoft.com/office/officeart/2005/8/layout/hList7"/>
    <dgm:cxn modelId="{98256DBD-1DE4-469D-ABD1-E0F04288EB40}" type="presParOf" srcId="{D54638ED-E582-47A5-9563-40D95A80C100}" destId="{F71E01F8-2BDC-42CF-9B27-3C2CB48EA8D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56D48-9E51-4F8E-84D5-DDB8012F62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33B23-21A6-4D38-A270-45A48EDD7072}">
      <dgm:prSet phldrT="[Text]"/>
      <dgm:spPr/>
      <dgm:t>
        <a:bodyPr/>
        <a:lstStyle/>
        <a:p>
          <a:r>
            <a:rPr lang="en-US" dirty="0" smtClean="0"/>
            <a:t>System HW structure</a:t>
          </a:r>
          <a:endParaRPr lang="en-US" dirty="0"/>
        </a:p>
      </dgm:t>
    </dgm:pt>
    <dgm:pt modelId="{89AD31F1-2077-4AE7-92F0-216E32C79376}" type="parTrans" cxnId="{B6C451C4-4294-4DCB-91B8-2845432C6FA0}">
      <dgm:prSet/>
      <dgm:spPr/>
      <dgm:t>
        <a:bodyPr/>
        <a:lstStyle/>
        <a:p>
          <a:endParaRPr lang="en-US"/>
        </a:p>
      </dgm:t>
    </dgm:pt>
    <dgm:pt modelId="{A493C12A-7040-4363-907C-C5C2280E0F0A}" type="sibTrans" cxnId="{B6C451C4-4294-4DCB-91B8-2845432C6FA0}">
      <dgm:prSet/>
      <dgm:spPr/>
      <dgm:t>
        <a:bodyPr/>
        <a:lstStyle/>
        <a:p>
          <a:endParaRPr lang="en-US"/>
        </a:p>
      </dgm:t>
    </dgm:pt>
    <dgm:pt modelId="{86A8E0D1-35FD-4B39-88C2-B3DF0FF3167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 smtClean="0"/>
            <a:t>Intel </a:t>
          </a:r>
          <a:r>
            <a:rPr lang="en-US" sz="2400" dirty="0" smtClean="0"/>
            <a:t>x64 board</a:t>
          </a:r>
          <a:endParaRPr lang="en-US" sz="2400" dirty="0"/>
        </a:p>
      </dgm:t>
    </dgm:pt>
    <dgm:pt modelId="{FF79D648-904B-4B06-B64F-DFC217802480}" type="parTrans" cxnId="{862A31D3-18D7-437F-8E2F-68A8C08B46F5}">
      <dgm:prSet/>
      <dgm:spPr/>
      <dgm:t>
        <a:bodyPr/>
        <a:lstStyle/>
        <a:p>
          <a:endParaRPr lang="en-US"/>
        </a:p>
      </dgm:t>
    </dgm:pt>
    <dgm:pt modelId="{6BB0C9B8-2892-4A09-8B16-4B6D806BD9EF}" type="sibTrans" cxnId="{862A31D3-18D7-437F-8E2F-68A8C08B46F5}">
      <dgm:prSet/>
      <dgm:spPr/>
      <dgm:t>
        <a:bodyPr/>
        <a:lstStyle/>
        <a:p>
          <a:endParaRPr lang="en-US"/>
        </a:p>
      </dgm:t>
    </dgm:pt>
    <dgm:pt modelId="{0E9C2119-4716-4593-BBDA-63FF5181AF4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UVC </a:t>
          </a:r>
          <a:r>
            <a:rPr lang="en-US" dirty="0" smtClean="0"/>
            <a:t>camera</a:t>
          </a:r>
          <a:endParaRPr lang="en-US" dirty="0"/>
        </a:p>
      </dgm:t>
    </dgm:pt>
    <dgm:pt modelId="{E98BD8B2-93FB-410A-8DAE-96B7A2498BBB}" type="parTrans" cxnId="{37CAFD59-4E1D-4816-AFA9-FCE7D7C316A7}">
      <dgm:prSet/>
      <dgm:spPr/>
      <dgm:t>
        <a:bodyPr/>
        <a:lstStyle/>
        <a:p>
          <a:endParaRPr lang="en-US"/>
        </a:p>
      </dgm:t>
    </dgm:pt>
    <dgm:pt modelId="{5EB96682-02D4-40DD-A326-BBB973B31FB1}" type="sibTrans" cxnId="{37CAFD59-4E1D-4816-AFA9-FCE7D7C316A7}">
      <dgm:prSet/>
      <dgm:spPr/>
      <dgm:t>
        <a:bodyPr/>
        <a:lstStyle/>
        <a:p>
          <a:endParaRPr lang="en-US"/>
        </a:p>
      </dgm:t>
    </dgm:pt>
    <dgm:pt modelId="{9C0CDA6E-7359-4247-9A01-3DAB1DC9850D}">
      <dgm:prSet phldrT="[Text]"/>
      <dgm:spPr/>
      <dgm:t>
        <a:bodyPr/>
        <a:lstStyle/>
        <a:p>
          <a:r>
            <a:rPr lang="en-US" dirty="0" smtClean="0"/>
            <a:t>TI 572x </a:t>
          </a:r>
          <a:r>
            <a:rPr lang="en-US" dirty="0" err="1" smtClean="0"/>
            <a:t>SoC</a:t>
          </a:r>
          <a:endParaRPr lang="en-US" dirty="0"/>
        </a:p>
      </dgm:t>
    </dgm:pt>
    <dgm:pt modelId="{14AEECCC-4D7C-472F-B645-DFE7C2CD2469}" type="parTrans" cxnId="{45F42AAB-F705-443D-80F1-5FB7F1C5476B}">
      <dgm:prSet/>
      <dgm:spPr/>
      <dgm:t>
        <a:bodyPr/>
        <a:lstStyle/>
        <a:p>
          <a:endParaRPr lang="en-US"/>
        </a:p>
      </dgm:t>
    </dgm:pt>
    <dgm:pt modelId="{04B90689-75F0-4E20-B9D2-B2871FF4D040}" type="sibTrans" cxnId="{45F42AAB-F705-443D-80F1-5FB7F1C5476B}">
      <dgm:prSet/>
      <dgm:spPr/>
      <dgm:t>
        <a:bodyPr/>
        <a:lstStyle/>
        <a:p>
          <a:endParaRPr lang="en-US"/>
        </a:p>
      </dgm:t>
    </dgm:pt>
    <dgm:pt modelId="{1035ADD4-60E7-46C5-ADF8-5D5718A66CD6}">
      <dgm:prSet phldrT="[Text]"/>
      <dgm:spPr/>
      <dgm:t>
        <a:bodyPr/>
        <a:lstStyle/>
        <a:p>
          <a:r>
            <a:rPr lang="en-US" dirty="0" smtClean="0"/>
            <a:t>GPIO LED</a:t>
          </a:r>
          <a:endParaRPr lang="en-US" dirty="0"/>
        </a:p>
      </dgm:t>
    </dgm:pt>
    <dgm:pt modelId="{3C141613-1E19-4974-AB4C-8A2748642189}" type="parTrans" cxnId="{115953F0-EDB5-4530-B78A-3F5218AB3D42}">
      <dgm:prSet/>
      <dgm:spPr/>
      <dgm:t>
        <a:bodyPr/>
        <a:lstStyle/>
        <a:p>
          <a:endParaRPr lang="en-US"/>
        </a:p>
      </dgm:t>
    </dgm:pt>
    <dgm:pt modelId="{8386FCF8-07EC-4F70-8D92-59E8F2BA13F2}" type="sibTrans" cxnId="{115953F0-EDB5-4530-B78A-3F5218AB3D42}">
      <dgm:prSet/>
      <dgm:spPr/>
      <dgm:t>
        <a:bodyPr/>
        <a:lstStyle/>
        <a:p>
          <a:endParaRPr lang="en-US"/>
        </a:p>
      </dgm:t>
    </dgm:pt>
    <dgm:pt modelId="{04766330-E763-4EE8-907C-64306CD7D575}">
      <dgm:prSet phldrT="[Text]"/>
      <dgm:spPr/>
      <dgm:t>
        <a:bodyPr/>
        <a:lstStyle/>
        <a:p>
          <a:r>
            <a:rPr lang="en-US" dirty="0" smtClean="0"/>
            <a:t>GPIO Human detection sensor</a:t>
          </a:r>
          <a:endParaRPr lang="en-US" dirty="0"/>
        </a:p>
      </dgm:t>
    </dgm:pt>
    <dgm:pt modelId="{420D1546-CCB9-49D2-B5AE-3F156C83692B}" type="parTrans" cxnId="{0BED69FB-FCC4-44A1-9B7B-47BCBB8BA1C0}">
      <dgm:prSet/>
      <dgm:spPr/>
      <dgm:t>
        <a:bodyPr/>
        <a:lstStyle/>
        <a:p>
          <a:endParaRPr lang="en-US"/>
        </a:p>
      </dgm:t>
    </dgm:pt>
    <dgm:pt modelId="{7F556057-2D33-4FC7-AF98-8918032E03BC}" type="sibTrans" cxnId="{0BED69FB-FCC4-44A1-9B7B-47BCBB8BA1C0}">
      <dgm:prSet/>
      <dgm:spPr/>
      <dgm:t>
        <a:bodyPr/>
        <a:lstStyle/>
        <a:p>
          <a:endParaRPr lang="en-US"/>
        </a:p>
      </dgm:t>
    </dgm:pt>
    <dgm:pt modelId="{F35A63A7-B695-4F65-A44A-EE70D317074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HDC</a:t>
          </a:r>
          <a:endParaRPr lang="en-US" dirty="0"/>
        </a:p>
      </dgm:t>
    </dgm:pt>
    <dgm:pt modelId="{27924918-CE3E-47F8-B832-66062EE690B6}" type="parTrans" cxnId="{E06606AC-7260-4B37-944D-A469F6B6E6E1}">
      <dgm:prSet/>
      <dgm:spPr/>
      <dgm:t>
        <a:bodyPr/>
        <a:lstStyle/>
        <a:p>
          <a:endParaRPr lang="en-US"/>
        </a:p>
      </dgm:t>
    </dgm:pt>
    <dgm:pt modelId="{670027C4-930D-4C86-97F9-4CBC881A31A5}" type="sibTrans" cxnId="{E06606AC-7260-4B37-944D-A469F6B6E6E1}">
      <dgm:prSet/>
      <dgm:spPr/>
      <dgm:t>
        <a:bodyPr/>
        <a:lstStyle/>
        <a:p>
          <a:endParaRPr lang="en-US"/>
        </a:p>
      </dgm:t>
    </dgm:pt>
    <dgm:pt modelId="{35A8649B-A46F-4E62-9ADB-901AA8ECC2E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Unix server</a:t>
          </a:r>
          <a:endParaRPr lang="en-US" dirty="0"/>
        </a:p>
      </dgm:t>
    </dgm:pt>
    <dgm:pt modelId="{EB5B90C9-3A65-4486-8C34-A530AB734D21}" type="parTrans" cxnId="{094CE35A-9F76-42B8-A95F-350FD952B823}">
      <dgm:prSet/>
      <dgm:spPr/>
      <dgm:t>
        <a:bodyPr/>
        <a:lstStyle/>
        <a:p>
          <a:endParaRPr lang="en-US"/>
        </a:p>
      </dgm:t>
    </dgm:pt>
    <dgm:pt modelId="{ADE01559-E22A-4319-94CA-057058D4B3CB}" type="sibTrans" cxnId="{094CE35A-9F76-42B8-A95F-350FD952B823}">
      <dgm:prSet/>
      <dgm:spPr/>
      <dgm:t>
        <a:bodyPr/>
        <a:lstStyle/>
        <a:p>
          <a:endParaRPr lang="en-US"/>
        </a:p>
      </dgm:t>
    </dgm:pt>
    <dgm:pt modelId="{7C8FDB07-819A-4623-8CEF-CE0F25EC53B7}" type="pres">
      <dgm:prSet presAssocID="{00F56D48-9E51-4F8E-84D5-DDB8012F62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1A411C-6779-443B-8F6B-7C415D57BDC5}" type="pres">
      <dgm:prSet presAssocID="{F8C33B23-21A6-4D38-A270-45A48EDD7072}" presName="vertOne" presStyleCnt="0"/>
      <dgm:spPr/>
    </dgm:pt>
    <dgm:pt modelId="{FE6F9CB9-465A-4B7E-BBD2-C4A6DEA4969A}" type="pres">
      <dgm:prSet presAssocID="{F8C33B23-21A6-4D38-A270-45A48EDD707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28E93-C29C-4C22-827F-06C30BEDA75C}" type="pres">
      <dgm:prSet presAssocID="{F8C33B23-21A6-4D38-A270-45A48EDD7072}" presName="parTransOne" presStyleCnt="0"/>
      <dgm:spPr/>
    </dgm:pt>
    <dgm:pt modelId="{A87981B4-6988-4688-AA10-415898EF2C69}" type="pres">
      <dgm:prSet presAssocID="{F8C33B23-21A6-4D38-A270-45A48EDD7072}" presName="horzOne" presStyleCnt="0"/>
      <dgm:spPr/>
    </dgm:pt>
    <dgm:pt modelId="{EE1D6040-4F07-45C1-83FB-09639B861B6A}" type="pres">
      <dgm:prSet presAssocID="{9C0CDA6E-7359-4247-9A01-3DAB1DC9850D}" presName="vertTwo" presStyleCnt="0"/>
      <dgm:spPr/>
    </dgm:pt>
    <dgm:pt modelId="{3827AD64-2537-4427-9F0A-32CFA1D1C7B8}" type="pres">
      <dgm:prSet presAssocID="{9C0CDA6E-7359-4247-9A01-3DAB1DC9850D}" presName="txTwo" presStyleLbl="node2" presStyleIdx="0" presStyleCnt="4" custLinFactNeighborX="-2251" custLinFactNeighborY="25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F6C1A-212B-43EC-A1BB-B880BF52B9E4}" type="pres">
      <dgm:prSet presAssocID="{9C0CDA6E-7359-4247-9A01-3DAB1DC9850D}" presName="parTransTwo" presStyleCnt="0"/>
      <dgm:spPr/>
    </dgm:pt>
    <dgm:pt modelId="{3ADDF7FF-D55A-40D1-917F-B4C6A8E78CD6}" type="pres">
      <dgm:prSet presAssocID="{9C0CDA6E-7359-4247-9A01-3DAB1DC9850D}" presName="horzTwo" presStyleCnt="0"/>
      <dgm:spPr/>
    </dgm:pt>
    <dgm:pt modelId="{09EBD3B9-7237-4EEB-81F2-A7DCE658E3FB}" type="pres">
      <dgm:prSet presAssocID="{1035ADD4-60E7-46C5-ADF8-5D5718A66CD6}" presName="vertThree" presStyleCnt="0"/>
      <dgm:spPr/>
    </dgm:pt>
    <dgm:pt modelId="{3A8D82F3-D714-4E44-B599-BBE858A946DE}" type="pres">
      <dgm:prSet presAssocID="{1035ADD4-60E7-46C5-ADF8-5D5718A66CD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89285-CF8E-4516-A60C-4ACC0D46EE31}" type="pres">
      <dgm:prSet presAssocID="{1035ADD4-60E7-46C5-ADF8-5D5718A66CD6}" presName="horzThree" presStyleCnt="0"/>
      <dgm:spPr/>
    </dgm:pt>
    <dgm:pt modelId="{F3931E13-F741-4E82-99D1-B9E6F7658263}" type="pres">
      <dgm:prSet presAssocID="{8386FCF8-07EC-4F70-8D92-59E8F2BA13F2}" presName="sibSpaceThree" presStyleCnt="0"/>
      <dgm:spPr/>
    </dgm:pt>
    <dgm:pt modelId="{373A453C-DB74-4220-B347-7210C3B02140}" type="pres">
      <dgm:prSet presAssocID="{04766330-E763-4EE8-907C-64306CD7D575}" presName="vertThree" presStyleCnt="0"/>
      <dgm:spPr/>
    </dgm:pt>
    <dgm:pt modelId="{8991329E-151D-4FF9-B06E-723ECFF449BB}" type="pres">
      <dgm:prSet presAssocID="{04766330-E763-4EE8-907C-64306CD7D575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4AAA2-C8C8-4060-93B1-1F121414FD36}" type="pres">
      <dgm:prSet presAssocID="{04766330-E763-4EE8-907C-64306CD7D575}" presName="horzThree" presStyleCnt="0"/>
      <dgm:spPr/>
    </dgm:pt>
    <dgm:pt modelId="{9185E215-F1AA-4431-A390-7ACBCE41C870}" type="pres">
      <dgm:prSet presAssocID="{04B90689-75F0-4E20-B9D2-B2871FF4D040}" presName="sibSpaceTwo" presStyleCnt="0"/>
      <dgm:spPr/>
    </dgm:pt>
    <dgm:pt modelId="{27C97E01-E534-4720-B744-BA1C4E895555}" type="pres">
      <dgm:prSet presAssocID="{86A8E0D1-35FD-4B39-88C2-B3DF0FF31676}" presName="vertTwo" presStyleCnt="0"/>
      <dgm:spPr/>
    </dgm:pt>
    <dgm:pt modelId="{ABB733AD-4E7F-4244-8565-2F763DA3100F}" type="pres">
      <dgm:prSet presAssocID="{86A8E0D1-35FD-4B39-88C2-B3DF0FF31676}" presName="txTwo" presStyleLbl="node2" presStyleIdx="1" presStyleCnt="4" custLinFactNeighborX="7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AD5AE5-F2D3-4B4E-AE8D-3A400387A22D}" type="pres">
      <dgm:prSet presAssocID="{86A8E0D1-35FD-4B39-88C2-B3DF0FF31676}" presName="parTransTwo" presStyleCnt="0"/>
      <dgm:spPr/>
    </dgm:pt>
    <dgm:pt modelId="{BDAEF876-2D92-471F-9EB0-347642665AD9}" type="pres">
      <dgm:prSet presAssocID="{86A8E0D1-35FD-4B39-88C2-B3DF0FF31676}" presName="horzTwo" presStyleCnt="0"/>
      <dgm:spPr/>
    </dgm:pt>
    <dgm:pt modelId="{04513F46-B8B6-4854-B436-1AB14C18A6C6}" type="pres">
      <dgm:prSet presAssocID="{0E9C2119-4716-4593-BBDA-63FF5181AF4B}" presName="vertThree" presStyleCnt="0"/>
      <dgm:spPr/>
    </dgm:pt>
    <dgm:pt modelId="{32BF0428-6A61-4B90-B1AD-6C2089D33DFA}" type="pres">
      <dgm:prSet presAssocID="{0E9C2119-4716-4593-BBDA-63FF5181AF4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473AD-2BF9-43E3-AED7-F6A97ED1991E}" type="pres">
      <dgm:prSet presAssocID="{0E9C2119-4716-4593-BBDA-63FF5181AF4B}" presName="horzThree" presStyleCnt="0"/>
      <dgm:spPr/>
    </dgm:pt>
    <dgm:pt modelId="{E0665039-0F66-4413-A184-3D279F14F0C5}" type="pres">
      <dgm:prSet presAssocID="{6BB0C9B8-2892-4A09-8B16-4B6D806BD9EF}" presName="sibSpaceTwo" presStyleCnt="0"/>
      <dgm:spPr/>
    </dgm:pt>
    <dgm:pt modelId="{9D6E429A-3CEE-418F-9887-329CE85C3558}" type="pres">
      <dgm:prSet presAssocID="{F35A63A7-B695-4F65-A44A-EE70D3170749}" presName="vertTwo" presStyleCnt="0"/>
      <dgm:spPr/>
    </dgm:pt>
    <dgm:pt modelId="{D9821E33-F0C8-4DDD-B627-02F5C7830C5F}" type="pres">
      <dgm:prSet presAssocID="{F35A63A7-B695-4F65-A44A-EE70D3170749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55B7C-4B5C-4B69-9786-D478EA0FBF23}" type="pres">
      <dgm:prSet presAssocID="{F35A63A7-B695-4F65-A44A-EE70D3170749}" presName="horzTwo" presStyleCnt="0"/>
      <dgm:spPr/>
    </dgm:pt>
    <dgm:pt modelId="{C9F69DA8-0838-49BD-A595-2FEAA4BD018C}" type="pres">
      <dgm:prSet presAssocID="{670027C4-930D-4C86-97F9-4CBC881A31A5}" presName="sibSpaceTwo" presStyleCnt="0"/>
      <dgm:spPr/>
    </dgm:pt>
    <dgm:pt modelId="{5AA006AB-1F5D-46F4-BD31-A6BD8518A09B}" type="pres">
      <dgm:prSet presAssocID="{35A8649B-A46F-4E62-9ADB-901AA8ECC2EF}" presName="vertTwo" presStyleCnt="0"/>
      <dgm:spPr/>
    </dgm:pt>
    <dgm:pt modelId="{A2154BB8-8DB4-411A-97A2-573DA891431C}" type="pres">
      <dgm:prSet presAssocID="{35A8649B-A46F-4E62-9ADB-901AA8ECC2EF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08FF8-5D5A-45E7-8E6D-5EE19FD8F41C}" type="pres">
      <dgm:prSet presAssocID="{35A8649B-A46F-4E62-9ADB-901AA8ECC2EF}" presName="horzTwo" presStyleCnt="0"/>
      <dgm:spPr/>
    </dgm:pt>
  </dgm:ptLst>
  <dgm:cxnLst>
    <dgm:cxn modelId="{EACD1E02-6357-4C4F-BA14-3F86D5365F1C}" type="presOf" srcId="{0E9C2119-4716-4593-BBDA-63FF5181AF4B}" destId="{32BF0428-6A61-4B90-B1AD-6C2089D33DFA}" srcOrd="0" destOrd="0" presId="urn:microsoft.com/office/officeart/2005/8/layout/hierarchy4"/>
    <dgm:cxn modelId="{0BED69FB-FCC4-44A1-9B7B-47BCBB8BA1C0}" srcId="{9C0CDA6E-7359-4247-9A01-3DAB1DC9850D}" destId="{04766330-E763-4EE8-907C-64306CD7D575}" srcOrd="1" destOrd="0" parTransId="{420D1546-CCB9-49D2-B5AE-3F156C83692B}" sibTransId="{7F556057-2D33-4FC7-AF98-8918032E03BC}"/>
    <dgm:cxn modelId="{427A3B1E-58E0-4680-8238-CD952BE4FE23}" type="presOf" srcId="{1035ADD4-60E7-46C5-ADF8-5D5718A66CD6}" destId="{3A8D82F3-D714-4E44-B599-BBE858A946DE}" srcOrd="0" destOrd="0" presId="urn:microsoft.com/office/officeart/2005/8/layout/hierarchy4"/>
    <dgm:cxn modelId="{115953F0-EDB5-4530-B78A-3F5218AB3D42}" srcId="{9C0CDA6E-7359-4247-9A01-3DAB1DC9850D}" destId="{1035ADD4-60E7-46C5-ADF8-5D5718A66CD6}" srcOrd="0" destOrd="0" parTransId="{3C141613-1E19-4974-AB4C-8A2748642189}" sibTransId="{8386FCF8-07EC-4F70-8D92-59E8F2BA13F2}"/>
    <dgm:cxn modelId="{48BF87BD-87B6-4CD4-AE87-7854D90DD1CE}" type="presOf" srcId="{F35A63A7-B695-4F65-A44A-EE70D3170749}" destId="{D9821E33-F0C8-4DDD-B627-02F5C7830C5F}" srcOrd="0" destOrd="0" presId="urn:microsoft.com/office/officeart/2005/8/layout/hierarchy4"/>
    <dgm:cxn modelId="{094CE35A-9F76-42B8-A95F-350FD952B823}" srcId="{F8C33B23-21A6-4D38-A270-45A48EDD7072}" destId="{35A8649B-A46F-4E62-9ADB-901AA8ECC2EF}" srcOrd="3" destOrd="0" parTransId="{EB5B90C9-3A65-4486-8C34-A530AB734D21}" sibTransId="{ADE01559-E22A-4319-94CA-057058D4B3CB}"/>
    <dgm:cxn modelId="{E06606AC-7260-4B37-944D-A469F6B6E6E1}" srcId="{F8C33B23-21A6-4D38-A270-45A48EDD7072}" destId="{F35A63A7-B695-4F65-A44A-EE70D3170749}" srcOrd="2" destOrd="0" parTransId="{27924918-CE3E-47F8-B832-66062EE690B6}" sibTransId="{670027C4-930D-4C86-97F9-4CBC881A31A5}"/>
    <dgm:cxn modelId="{791DAC08-2963-4D42-8A02-7BF649E4DE70}" type="presOf" srcId="{9C0CDA6E-7359-4247-9A01-3DAB1DC9850D}" destId="{3827AD64-2537-4427-9F0A-32CFA1D1C7B8}" srcOrd="0" destOrd="0" presId="urn:microsoft.com/office/officeart/2005/8/layout/hierarchy4"/>
    <dgm:cxn modelId="{C8CA3DFB-D143-4F59-91EC-6690EC2DF688}" type="presOf" srcId="{00F56D48-9E51-4F8E-84D5-DDB8012F62FA}" destId="{7C8FDB07-819A-4623-8CEF-CE0F25EC53B7}" srcOrd="0" destOrd="0" presId="urn:microsoft.com/office/officeart/2005/8/layout/hierarchy4"/>
    <dgm:cxn modelId="{5FAEE91A-1C9F-4F50-99AF-F97C0A3AA422}" type="presOf" srcId="{04766330-E763-4EE8-907C-64306CD7D575}" destId="{8991329E-151D-4FF9-B06E-723ECFF449BB}" srcOrd="0" destOrd="0" presId="urn:microsoft.com/office/officeart/2005/8/layout/hierarchy4"/>
    <dgm:cxn modelId="{45F42AAB-F705-443D-80F1-5FB7F1C5476B}" srcId="{F8C33B23-21A6-4D38-A270-45A48EDD7072}" destId="{9C0CDA6E-7359-4247-9A01-3DAB1DC9850D}" srcOrd="0" destOrd="0" parTransId="{14AEECCC-4D7C-472F-B645-DFE7C2CD2469}" sibTransId="{04B90689-75F0-4E20-B9D2-B2871FF4D040}"/>
    <dgm:cxn modelId="{C6DD6515-A134-45E6-9F52-BFD59FD44EF1}" type="presOf" srcId="{86A8E0D1-35FD-4B39-88C2-B3DF0FF31676}" destId="{ABB733AD-4E7F-4244-8565-2F763DA3100F}" srcOrd="0" destOrd="0" presId="urn:microsoft.com/office/officeart/2005/8/layout/hierarchy4"/>
    <dgm:cxn modelId="{6EDBE2BC-C205-4173-A4B5-681833B93080}" type="presOf" srcId="{35A8649B-A46F-4E62-9ADB-901AA8ECC2EF}" destId="{A2154BB8-8DB4-411A-97A2-573DA891431C}" srcOrd="0" destOrd="0" presId="urn:microsoft.com/office/officeart/2005/8/layout/hierarchy4"/>
    <dgm:cxn modelId="{80851C6B-143B-4776-BE4F-2615A2A1D4BE}" type="presOf" srcId="{F8C33B23-21A6-4D38-A270-45A48EDD7072}" destId="{FE6F9CB9-465A-4B7E-BBD2-C4A6DEA4969A}" srcOrd="0" destOrd="0" presId="urn:microsoft.com/office/officeart/2005/8/layout/hierarchy4"/>
    <dgm:cxn modelId="{B6C451C4-4294-4DCB-91B8-2845432C6FA0}" srcId="{00F56D48-9E51-4F8E-84D5-DDB8012F62FA}" destId="{F8C33B23-21A6-4D38-A270-45A48EDD7072}" srcOrd="0" destOrd="0" parTransId="{89AD31F1-2077-4AE7-92F0-216E32C79376}" sibTransId="{A493C12A-7040-4363-907C-C5C2280E0F0A}"/>
    <dgm:cxn modelId="{862A31D3-18D7-437F-8E2F-68A8C08B46F5}" srcId="{F8C33B23-21A6-4D38-A270-45A48EDD7072}" destId="{86A8E0D1-35FD-4B39-88C2-B3DF0FF31676}" srcOrd="1" destOrd="0" parTransId="{FF79D648-904B-4B06-B64F-DFC217802480}" sibTransId="{6BB0C9B8-2892-4A09-8B16-4B6D806BD9EF}"/>
    <dgm:cxn modelId="{37CAFD59-4E1D-4816-AFA9-FCE7D7C316A7}" srcId="{86A8E0D1-35FD-4B39-88C2-B3DF0FF31676}" destId="{0E9C2119-4716-4593-BBDA-63FF5181AF4B}" srcOrd="0" destOrd="0" parTransId="{E98BD8B2-93FB-410A-8DAE-96B7A2498BBB}" sibTransId="{5EB96682-02D4-40DD-A326-BBB973B31FB1}"/>
    <dgm:cxn modelId="{4866D381-70D1-4FF6-B387-3BD2D1B158CB}" type="presParOf" srcId="{7C8FDB07-819A-4623-8CEF-CE0F25EC53B7}" destId="{FD1A411C-6779-443B-8F6B-7C415D57BDC5}" srcOrd="0" destOrd="0" presId="urn:microsoft.com/office/officeart/2005/8/layout/hierarchy4"/>
    <dgm:cxn modelId="{01886CD5-AB9B-4DE6-8B53-474CBA1A9AB3}" type="presParOf" srcId="{FD1A411C-6779-443B-8F6B-7C415D57BDC5}" destId="{FE6F9CB9-465A-4B7E-BBD2-C4A6DEA4969A}" srcOrd="0" destOrd="0" presId="urn:microsoft.com/office/officeart/2005/8/layout/hierarchy4"/>
    <dgm:cxn modelId="{E4956E8C-FC5C-48C6-9B54-8032C6778E02}" type="presParOf" srcId="{FD1A411C-6779-443B-8F6B-7C415D57BDC5}" destId="{93028E93-C29C-4C22-827F-06C30BEDA75C}" srcOrd="1" destOrd="0" presId="urn:microsoft.com/office/officeart/2005/8/layout/hierarchy4"/>
    <dgm:cxn modelId="{FB705225-8174-4D28-BE8D-CA9FA6C8290D}" type="presParOf" srcId="{FD1A411C-6779-443B-8F6B-7C415D57BDC5}" destId="{A87981B4-6988-4688-AA10-415898EF2C69}" srcOrd="2" destOrd="0" presId="urn:microsoft.com/office/officeart/2005/8/layout/hierarchy4"/>
    <dgm:cxn modelId="{175545E2-A440-45AC-B179-064159DCFB40}" type="presParOf" srcId="{A87981B4-6988-4688-AA10-415898EF2C69}" destId="{EE1D6040-4F07-45C1-83FB-09639B861B6A}" srcOrd="0" destOrd="0" presId="urn:microsoft.com/office/officeart/2005/8/layout/hierarchy4"/>
    <dgm:cxn modelId="{020377F1-3CC5-4CFA-8294-48682F2D58E3}" type="presParOf" srcId="{EE1D6040-4F07-45C1-83FB-09639B861B6A}" destId="{3827AD64-2537-4427-9F0A-32CFA1D1C7B8}" srcOrd="0" destOrd="0" presId="urn:microsoft.com/office/officeart/2005/8/layout/hierarchy4"/>
    <dgm:cxn modelId="{3E4D888A-A765-45EF-92BC-D6CDFB4FD8C2}" type="presParOf" srcId="{EE1D6040-4F07-45C1-83FB-09639B861B6A}" destId="{CA3F6C1A-212B-43EC-A1BB-B880BF52B9E4}" srcOrd="1" destOrd="0" presId="urn:microsoft.com/office/officeart/2005/8/layout/hierarchy4"/>
    <dgm:cxn modelId="{30204BEF-A027-4E65-AA1A-A92D17AAAC15}" type="presParOf" srcId="{EE1D6040-4F07-45C1-83FB-09639B861B6A}" destId="{3ADDF7FF-D55A-40D1-917F-B4C6A8E78CD6}" srcOrd="2" destOrd="0" presId="urn:microsoft.com/office/officeart/2005/8/layout/hierarchy4"/>
    <dgm:cxn modelId="{F9A292B8-8D94-4F12-BA57-B77D61AA10F2}" type="presParOf" srcId="{3ADDF7FF-D55A-40D1-917F-B4C6A8E78CD6}" destId="{09EBD3B9-7237-4EEB-81F2-A7DCE658E3FB}" srcOrd="0" destOrd="0" presId="urn:microsoft.com/office/officeart/2005/8/layout/hierarchy4"/>
    <dgm:cxn modelId="{5DD2029B-8B64-459C-AE83-DF88D5C5B767}" type="presParOf" srcId="{09EBD3B9-7237-4EEB-81F2-A7DCE658E3FB}" destId="{3A8D82F3-D714-4E44-B599-BBE858A946DE}" srcOrd="0" destOrd="0" presId="urn:microsoft.com/office/officeart/2005/8/layout/hierarchy4"/>
    <dgm:cxn modelId="{2F3BF5AC-978B-406D-AC78-ACAE96815AB8}" type="presParOf" srcId="{09EBD3B9-7237-4EEB-81F2-A7DCE658E3FB}" destId="{1A589285-CF8E-4516-A60C-4ACC0D46EE31}" srcOrd="1" destOrd="0" presId="urn:microsoft.com/office/officeart/2005/8/layout/hierarchy4"/>
    <dgm:cxn modelId="{2C3719D5-F7E5-4F99-B05B-DC51D157E17D}" type="presParOf" srcId="{3ADDF7FF-D55A-40D1-917F-B4C6A8E78CD6}" destId="{F3931E13-F741-4E82-99D1-B9E6F7658263}" srcOrd="1" destOrd="0" presId="urn:microsoft.com/office/officeart/2005/8/layout/hierarchy4"/>
    <dgm:cxn modelId="{8D5C348B-4D7F-426E-A751-936F0C58E71C}" type="presParOf" srcId="{3ADDF7FF-D55A-40D1-917F-B4C6A8E78CD6}" destId="{373A453C-DB74-4220-B347-7210C3B02140}" srcOrd="2" destOrd="0" presId="urn:microsoft.com/office/officeart/2005/8/layout/hierarchy4"/>
    <dgm:cxn modelId="{3B586B7D-6E72-4904-9150-7B92E0F63935}" type="presParOf" srcId="{373A453C-DB74-4220-B347-7210C3B02140}" destId="{8991329E-151D-4FF9-B06E-723ECFF449BB}" srcOrd="0" destOrd="0" presId="urn:microsoft.com/office/officeart/2005/8/layout/hierarchy4"/>
    <dgm:cxn modelId="{08AAD847-724D-4E90-BEFE-A6BAC34273C4}" type="presParOf" srcId="{373A453C-DB74-4220-B347-7210C3B02140}" destId="{A6A4AAA2-C8C8-4060-93B1-1F121414FD36}" srcOrd="1" destOrd="0" presId="urn:microsoft.com/office/officeart/2005/8/layout/hierarchy4"/>
    <dgm:cxn modelId="{9D5AB886-1842-40CD-992C-8B59640D0E44}" type="presParOf" srcId="{A87981B4-6988-4688-AA10-415898EF2C69}" destId="{9185E215-F1AA-4431-A390-7ACBCE41C870}" srcOrd="1" destOrd="0" presId="urn:microsoft.com/office/officeart/2005/8/layout/hierarchy4"/>
    <dgm:cxn modelId="{10DF79BF-C89D-4721-8B66-0C1A166AA3BF}" type="presParOf" srcId="{A87981B4-6988-4688-AA10-415898EF2C69}" destId="{27C97E01-E534-4720-B744-BA1C4E895555}" srcOrd="2" destOrd="0" presId="urn:microsoft.com/office/officeart/2005/8/layout/hierarchy4"/>
    <dgm:cxn modelId="{984803F9-C257-4B55-AAC0-CEF5FECCB178}" type="presParOf" srcId="{27C97E01-E534-4720-B744-BA1C4E895555}" destId="{ABB733AD-4E7F-4244-8565-2F763DA3100F}" srcOrd="0" destOrd="0" presId="urn:microsoft.com/office/officeart/2005/8/layout/hierarchy4"/>
    <dgm:cxn modelId="{923CD255-6F10-4E29-A489-8AA63A46D343}" type="presParOf" srcId="{27C97E01-E534-4720-B744-BA1C4E895555}" destId="{EEAD5AE5-F2D3-4B4E-AE8D-3A400387A22D}" srcOrd="1" destOrd="0" presId="urn:microsoft.com/office/officeart/2005/8/layout/hierarchy4"/>
    <dgm:cxn modelId="{3335813C-6229-47AA-ABE3-F2109CE908A5}" type="presParOf" srcId="{27C97E01-E534-4720-B744-BA1C4E895555}" destId="{BDAEF876-2D92-471F-9EB0-347642665AD9}" srcOrd="2" destOrd="0" presId="urn:microsoft.com/office/officeart/2005/8/layout/hierarchy4"/>
    <dgm:cxn modelId="{507820B8-3150-43C8-8D5F-5686CFE26F6C}" type="presParOf" srcId="{BDAEF876-2D92-471F-9EB0-347642665AD9}" destId="{04513F46-B8B6-4854-B436-1AB14C18A6C6}" srcOrd="0" destOrd="0" presId="urn:microsoft.com/office/officeart/2005/8/layout/hierarchy4"/>
    <dgm:cxn modelId="{7641BCA6-BE95-4B11-BE2B-D3B0DA790D2F}" type="presParOf" srcId="{04513F46-B8B6-4854-B436-1AB14C18A6C6}" destId="{32BF0428-6A61-4B90-B1AD-6C2089D33DFA}" srcOrd="0" destOrd="0" presId="urn:microsoft.com/office/officeart/2005/8/layout/hierarchy4"/>
    <dgm:cxn modelId="{C476BD68-BA8A-4EB1-9F1D-55DC81AB5B52}" type="presParOf" srcId="{04513F46-B8B6-4854-B436-1AB14C18A6C6}" destId="{479473AD-2BF9-43E3-AED7-F6A97ED1991E}" srcOrd="1" destOrd="0" presId="urn:microsoft.com/office/officeart/2005/8/layout/hierarchy4"/>
    <dgm:cxn modelId="{5D337BF3-8703-495C-BFDF-F01CD4CB5D7F}" type="presParOf" srcId="{A87981B4-6988-4688-AA10-415898EF2C69}" destId="{E0665039-0F66-4413-A184-3D279F14F0C5}" srcOrd="3" destOrd="0" presId="urn:microsoft.com/office/officeart/2005/8/layout/hierarchy4"/>
    <dgm:cxn modelId="{4EEF5F98-6B3E-40F4-9622-42481CDA1EAC}" type="presParOf" srcId="{A87981B4-6988-4688-AA10-415898EF2C69}" destId="{9D6E429A-3CEE-418F-9887-329CE85C3558}" srcOrd="4" destOrd="0" presId="urn:microsoft.com/office/officeart/2005/8/layout/hierarchy4"/>
    <dgm:cxn modelId="{A69E55B6-42C8-40B3-85D2-F73F7A270DC8}" type="presParOf" srcId="{9D6E429A-3CEE-418F-9887-329CE85C3558}" destId="{D9821E33-F0C8-4DDD-B627-02F5C7830C5F}" srcOrd="0" destOrd="0" presId="urn:microsoft.com/office/officeart/2005/8/layout/hierarchy4"/>
    <dgm:cxn modelId="{07FAED82-92B6-41EB-A9C8-A65E82502C7E}" type="presParOf" srcId="{9D6E429A-3CEE-418F-9887-329CE85C3558}" destId="{5C455B7C-4B5C-4B69-9786-D478EA0FBF23}" srcOrd="1" destOrd="0" presId="urn:microsoft.com/office/officeart/2005/8/layout/hierarchy4"/>
    <dgm:cxn modelId="{4990A7DA-BF04-403C-992A-CC98A239C3C1}" type="presParOf" srcId="{A87981B4-6988-4688-AA10-415898EF2C69}" destId="{C9F69DA8-0838-49BD-A595-2FEAA4BD018C}" srcOrd="5" destOrd="0" presId="urn:microsoft.com/office/officeart/2005/8/layout/hierarchy4"/>
    <dgm:cxn modelId="{F0EE1896-4F09-4A37-98DF-39D064550347}" type="presParOf" srcId="{A87981B4-6988-4688-AA10-415898EF2C69}" destId="{5AA006AB-1F5D-46F4-BD31-A6BD8518A09B}" srcOrd="6" destOrd="0" presId="urn:microsoft.com/office/officeart/2005/8/layout/hierarchy4"/>
    <dgm:cxn modelId="{D3A7A964-44E7-4C30-9396-D9EF4B0FCD18}" type="presParOf" srcId="{5AA006AB-1F5D-46F4-BD31-A6BD8518A09B}" destId="{A2154BB8-8DB4-411A-97A2-573DA891431C}" srcOrd="0" destOrd="0" presId="urn:microsoft.com/office/officeart/2005/8/layout/hierarchy4"/>
    <dgm:cxn modelId="{67CAA353-0F60-4351-B65D-8E8DDB73AC8B}" type="presParOf" srcId="{5AA006AB-1F5D-46F4-BD31-A6BD8518A09B}" destId="{53A08FF8-5D5A-45E7-8E6D-5EE19FD8F4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56D48-9E51-4F8E-84D5-DDB8012F62F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33B23-21A6-4D38-A270-45A48EDD7072}">
      <dgm:prSet phldrT="[Text]"/>
      <dgm:spPr/>
      <dgm:t>
        <a:bodyPr/>
        <a:lstStyle/>
        <a:p>
          <a:r>
            <a:rPr lang="en-US" dirty="0" smtClean="0"/>
            <a:t>System SW structure</a:t>
          </a:r>
          <a:endParaRPr lang="en-US" dirty="0"/>
        </a:p>
      </dgm:t>
    </dgm:pt>
    <dgm:pt modelId="{89AD31F1-2077-4AE7-92F0-216E32C79376}" type="parTrans" cxnId="{B6C451C4-4294-4DCB-91B8-2845432C6FA0}">
      <dgm:prSet/>
      <dgm:spPr/>
      <dgm:t>
        <a:bodyPr/>
        <a:lstStyle/>
        <a:p>
          <a:endParaRPr lang="en-US"/>
        </a:p>
      </dgm:t>
    </dgm:pt>
    <dgm:pt modelId="{A493C12A-7040-4363-907C-C5C2280E0F0A}" type="sibTrans" cxnId="{B6C451C4-4294-4DCB-91B8-2845432C6FA0}">
      <dgm:prSet/>
      <dgm:spPr/>
      <dgm:t>
        <a:bodyPr/>
        <a:lstStyle/>
        <a:p>
          <a:endParaRPr lang="en-US"/>
        </a:p>
      </dgm:t>
    </dgm:pt>
    <dgm:pt modelId="{86A8E0D1-35FD-4B39-88C2-B3DF0FF3167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WindRiver</a:t>
          </a:r>
          <a:r>
            <a:rPr lang="en-US" dirty="0" smtClean="0"/>
            <a:t> Linux</a:t>
          </a:r>
          <a:endParaRPr lang="en-US" dirty="0"/>
        </a:p>
      </dgm:t>
    </dgm:pt>
    <dgm:pt modelId="{FF79D648-904B-4B06-B64F-DFC217802480}" type="parTrans" cxnId="{862A31D3-18D7-437F-8E2F-68A8C08B46F5}">
      <dgm:prSet/>
      <dgm:spPr/>
      <dgm:t>
        <a:bodyPr/>
        <a:lstStyle/>
        <a:p>
          <a:endParaRPr lang="en-US"/>
        </a:p>
      </dgm:t>
    </dgm:pt>
    <dgm:pt modelId="{6BB0C9B8-2892-4A09-8B16-4B6D806BD9EF}" type="sibTrans" cxnId="{862A31D3-18D7-437F-8E2F-68A8C08B46F5}">
      <dgm:prSet/>
      <dgm:spPr/>
      <dgm:t>
        <a:bodyPr/>
        <a:lstStyle/>
        <a:p>
          <a:endParaRPr lang="en-US"/>
        </a:p>
      </dgm:t>
    </dgm:pt>
    <dgm:pt modelId="{0E9C2119-4716-4593-BBDA-63FF5181AF4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UVC cam </a:t>
          </a:r>
          <a:r>
            <a:rPr lang="en-US" dirty="0" smtClean="0"/>
            <a:t>Device API</a:t>
          </a:r>
          <a:endParaRPr lang="en-US" dirty="0"/>
        </a:p>
      </dgm:t>
    </dgm:pt>
    <dgm:pt modelId="{E98BD8B2-93FB-410A-8DAE-96B7A2498BBB}" type="parTrans" cxnId="{37CAFD59-4E1D-4816-AFA9-FCE7D7C316A7}">
      <dgm:prSet/>
      <dgm:spPr/>
      <dgm:t>
        <a:bodyPr/>
        <a:lstStyle/>
        <a:p>
          <a:endParaRPr lang="en-US"/>
        </a:p>
      </dgm:t>
    </dgm:pt>
    <dgm:pt modelId="{5EB96682-02D4-40DD-A326-BBB973B31FB1}" type="sibTrans" cxnId="{37CAFD59-4E1D-4816-AFA9-FCE7D7C316A7}">
      <dgm:prSet/>
      <dgm:spPr/>
      <dgm:t>
        <a:bodyPr/>
        <a:lstStyle/>
        <a:p>
          <a:endParaRPr lang="en-US"/>
        </a:p>
      </dgm:t>
    </dgm:pt>
    <dgm:pt modelId="{9C0CDA6E-7359-4247-9A01-3DAB1DC9850D}">
      <dgm:prSet phldrT="[Text]"/>
      <dgm:spPr/>
      <dgm:t>
        <a:bodyPr/>
        <a:lstStyle/>
        <a:p>
          <a:r>
            <a:rPr lang="en-US" dirty="0" smtClean="0"/>
            <a:t>VxWorks</a:t>
          </a:r>
          <a:endParaRPr lang="en-US" dirty="0"/>
        </a:p>
      </dgm:t>
    </dgm:pt>
    <dgm:pt modelId="{14AEECCC-4D7C-472F-B645-DFE7C2CD2469}" type="parTrans" cxnId="{45F42AAB-F705-443D-80F1-5FB7F1C5476B}">
      <dgm:prSet/>
      <dgm:spPr/>
      <dgm:t>
        <a:bodyPr/>
        <a:lstStyle/>
        <a:p>
          <a:endParaRPr lang="en-US"/>
        </a:p>
      </dgm:t>
    </dgm:pt>
    <dgm:pt modelId="{04B90689-75F0-4E20-B9D2-B2871FF4D040}" type="sibTrans" cxnId="{45F42AAB-F705-443D-80F1-5FB7F1C5476B}">
      <dgm:prSet/>
      <dgm:spPr/>
      <dgm:t>
        <a:bodyPr/>
        <a:lstStyle/>
        <a:p>
          <a:endParaRPr lang="en-US"/>
        </a:p>
      </dgm:t>
    </dgm:pt>
    <dgm:pt modelId="{04766330-E763-4EE8-907C-64306CD7D575}">
      <dgm:prSet phldrT="[Text]"/>
      <dgm:spPr/>
      <dgm:t>
        <a:bodyPr/>
        <a:lstStyle/>
        <a:p>
          <a:r>
            <a:rPr lang="en-US" dirty="0" smtClean="0"/>
            <a:t>GPIO ISR for human detection</a:t>
          </a:r>
          <a:endParaRPr lang="en-US" dirty="0"/>
        </a:p>
      </dgm:t>
    </dgm:pt>
    <dgm:pt modelId="{420D1546-CCB9-49D2-B5AE-3F156C83692B}" type="parTrans" cxnId="{0BED69FB-FCC4-44A1-9B7B-47BCBB8BA1C0}">
      <dgm:prSet/>
      <dgm:spPr/>
      <dgm:t>
        <a:bodyPr/>
        <a:lstStyle/>
        <a:p>
          <a:endParaRPr lang="en-US"/>
        </a:p>
      </dgm:t>
    </dgm:pt>
    <dgm:pt modelId="{7F556057-2D33-4FC7-AF98-8918032E03BC}" type="sibTrans" cxnId="{0BED69FB-FCC4-44A1-9B7B-47BCBB8BA1C0}">
      <dgm:prSet/>
      <dgm:spPr/>
      <dgm:t>
        <a:bodyPr/>
        <a:lstStyle/>
        <a:p>
          <a:endParaRPr lang="en-US"/>
        </a:p>
      </dgm:t>
    </dgm:pt>
    <dgm:pt modelId="{F35A63A7-B695-4F65-A44A-EE70D317074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Helix Device Cloud</a:t>
          </a:r>
          <a:endParaRPr lang="en-US" dirty="0"/>
        </a:p>
      </dgm:t>
    </dgm:pt>
    <dgm:pt modelId="{27924918-CE3E-47F8-B832-66062EE690B6}" type="parTrans" cxnId="{E06606AC-7260-4B37-944D-A469F6B6E6E1}">
      <dgm:prSet/>
      <dgm:spPr/>
      <dgm:t>
        <a:bodyPr/>
        <a:lstStyle/>
        <a:p>
          <a:endParaRPr lang="en-US"/>
        </a:p>
      </dgm:t>
    </dgm:pt>
    <dgm:pt modelId="{670027C4-930D-4C86-97F9-4CBC881A31A5}" type="sibTrans" cxnId="{E06606AC-7260-4B37-944D-A469F6B6E6E1}">
      <dgm:prSet/>
      <dgm:spPr/>
      <dgm:t>
        <a:bodyPr/>
        <a:lstStyle/>
        <a:p>
          <a:endParaRPr lang="en-US"/>
        </a:p>
      </dgm:t>
    </dgm:pt>
    <dgm:pt modelId="{BAC0F709-1BAD-4540-84C0-DFF5624BF88B}">
      <dgm:prSet phldrT="[Text]"/>
      <dgm:spPr/>
      <dgm:t>
        <a:bodyPr/>
        <a:lstStyle/>
        <a:p>
          <a:r>
            <a:rPr lang="en-US" dirty="0" smtClean="0"/>
            <a:t>UART R/W</a:t>
          </a:r>
          <a:endParaRPr lang="en-US" dirty="0"/>
        </a:p>
      </dgm:t>
    </dgm:pt>
    <dgm:pt modelId="{74C0F688-9E78-4093-94F5-9545FBBE589B}" type="parTrans" cxnId="{06B1B2F6-8DB4-415A-BBAA-8F1ADBE7BE0F}">
      <dgm:prSet/>
      <dgm:spPr/>
      <dgm:t>
        <a:bodyPr/>
        <a:lstStyle/>
        <a:p>
          <a:endParaRPr lang="en-US"/>
        </a:p>
      </dgm:t>
    </dgm:pt>
    <dgm:pt modelId="{B428C0AF-3A9B-419E-80C4-871FCBA899A1}" type="sibTrans" cxnId="{06B1B2F6-8DB4-415A-BBAA-8F1ADBE7BE0F}">
      <dgm:prSet/>
      <dgm:spPr/>
      <dgm:t>
        <a:bodyPr/>
        <a:lstStyle/>
        <a:p>
          <a:endParaRPr lang="en-US"/>
        </a:p>
      </dgm:t>
    </dgm:pt>
    <dgm:pt modelId="{5832BA04-FEAF-4A72-940D-A37511D3DB5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Face </a:t>
          </a:r>
          <a:r>
            <a:rPr lang="en-US" dirty="0" smtClean="0"/>
            <a:t>recognition </a:t>
          </a:r>
          <a:endParaRPr lang="en-US" dirty="0"/>
        </a:p>
      </dgm:t>
    </dgm:pt>
    <dgm:pt modelId="{7552A83F-0CFF-46C2-9584-0359A90800D6}" type="parTrans" cxnId="{769681BF-AD3D-4508-BFEE-44CFB3ABEC51}">
      <dgm:prSet/>
      <dgm:spPr/>
      <dgm:t>
        <a:bodyPr/>
        <a:lstStyle/>
        <a:p>
          <a:endParaRPr lang="en-US"/>
        </a:p>
      </dgm:t>
    </dgm:pt>
    <dgm:pt modelId="{2CD86A7D-9D41-449F-BDC3-4835DD344FB0}" type="sibTrans" cxnId="{769681BF-AD3D-4508-BFEE-44CFB3ABEC51}">
      <dgm:prSet/>
      <dgm:spPr/>
      <dgm:t>
        <a:bodyPr/>
        <a:lstStyle/>
        <a:p>
          <a:endParaRPr lang="en-US"/>
        </a:p>
      </dgm:t>
    </dgm:pt>
    <dgm:pt modelId="{EF62C214-41DA-49E8-9A11-8D114B015D0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HDC client API</a:t>
          </a:r>
          <a:endParaRPr lang="en-US" dirty="0"/>
        </a:p>
      </dgm:t>
    </dgm:pt>
    <dgm:pt modelId="{3F0A8A70-67FA-4B46-B6D8-ED032F946418}" type="parTrans" cxnId="{8434FF18-3C04-48EB-94E3-0C85D724AF4F}">
      <dgm:prSet/>
      <dgm:spPr/>
      <dgm:t>
        <a:bodyPr/>
        <a:lstStyle/>
        <a:p>
          <a:endParaRPr lang="en-US"/>
        </a:p>
      </dgm:t>
    </dgm:pt>
    <dgm:pt modelId="{5C7CDBD0-314C-4763-970A-B2088EBA77D1}" type="sibTrans" cxnId="{8434FF18-3C04-48EB-94E3-0C85D724AF4F}">
      <dgm:prSet/>
      <dgm:spPr/>
      <dgm:t>
        <a:bodyPr/>
        <a:lstStyle/>
        <a:p>
          <a:endParaRPr lang="en-US"/>
        </a:p>
      </dgm:t>
    </dgm:pt>
    <dgm:pt modelId="{6E83318B-C4A4-4B35-BE69-B711C658B90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pySerial</a:t>
          </a:r>
          <a:r>
            <a:rPr lang="en-US" dirty="0" smtClean="0"/>
            <a:t> on UART port </a:t>
          </a:r>
          <a:endParaRPr lang="en-US" dirty="0"/>
        </a:p>
      </dgm:t>
    </dgm:pt>
    <dgm:pt modelId="{AF93817F-96BE-40C4-ADE6-9C8FB2298196}" type="parTrans" cxnId="{EF817CC5-102F-44E9-B50C-1C8BEAB3936F}">
      <dgm:prSet/>
      <dgm:spPr/>
      <dgm:t>
        <a:bodyPr/>
        <a:lstStyle/>
        <a:p>
          <a:endParaRPr lang="en-US"/>
        </a:p>
      </dgm:t>
    </dgm:pt>
    <dgm:pt modelId="{7A426D1F-FE93-442A-B329-7CAC9AC41998}" type="sibTrans" cxnId="{EF817CC5-102F-44E9-B50C-1C8BEAB3936F}">
      <dgm:prSet/>
      <dgm:spPr/>
      <dgm:t>
        <a:bodyPr/>
        <a:lstStyle/>
        <a:p>
          <a:endParaRPr lang="en-US"/>
        </a:p>
      </dgm:t>
    </dgm:pt>
    <dgm:pt modelId="{6008134F-45F1-4D82-A1BF-D7E9C8C02A36}">
      <dgm:prSet phldrT="[Text]"/>
      <dgm:spPr/>
      <dgm:t>
        <a:bodyPr/>
        <a:lstStyle/>
        <a:p>
          <a:r>
            <a:rPr lang="en-US" dirty="0" smtClean="0"/>
            <a:t>GPIO LED control</a:t>
          </a:r>
          <a:endParaRPr lang="en-US" dirty="0"/>
        </a:p>
      </dgm:t>
    </dgm:pt>
    <dgm:pt modelId="{09AF7C47-CF84-4A57-BA53-F251A5D14AA0}" type="parTrans" cxnId="{302435B6-9F12-46FC-B769-760CCBA3D034}">
      <dgm:prSet/>
      <dgm:spPr/>
      <dgm:t>
        <a:bodyPr/>
        <a:lstStyle/>
        <a:p>
          <a:endParaRPr lang="en-US"/>
        </a:p>
      </dgm:t>
    </dgm:pt>
    <dgm:pt modelId="{3DBF45AF-0716-4057-B3FC-419667DE775E}" type="sibTrans" cxnId="{302435B6-9F12-46FC-B769-760CCBA3D034}">
      <dgm:prSet/>
      <dgm:spPr/>
      <dgm:t>
        <a:bodyPr/>
        <a:lstStyle/>
        <a:p>
          <a:endParaRPr lang="en-US"/>
        </a:p>
      </dgm:t>
    </dgm:pt>
    <dgm:pt modelId="{329C62B1-48D4-47F6-B9C4-8721742C49A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Trigger </a:t>
          </a:r>
          <a:r>
            <a:rPr lang="en-US" dirty="0" smtClean="0"/>
            <a:t>for sending end user alert email when </a:t>
          </a:r>
          <a:r>
            <a:rPr lang="en-US" dirty="0" smtClean="0"/>
            <a:t>intruders are </a:t>
          </a:r>
          <a:r>
            <a:rPr lang="en-US" dirty="0" smtClean="0"/>
            <a:t>found</a:t>
          </a:r>
          <a:endParaRPr lang="en-US" dirty="0"/>
        </a:p>
      </dgm:t>
    </dgm:pt>
    <dgm:pt modelId="{0EEFC146-45F1-48B0-8E62-511A06B55608}" type="parTrans" cxnId="{95F396A3-F494-4ECD-B7A5-F9B70F48A523}">
      <dgm:prSet/>
      <dgm:spPr/>
      <dgm:t>
        <a:bodyPr/>
        <a:lstStyle/>
        <a:p>
          <a:endParaRPr lang="en-US"/>
        </a:p>
      </dgm:t>
    </dgm:pt>
    <dgm:pt modelId="{96CD9131-85CB-4D9A-A520-977EE4FAFFE8}" type="sibTrans" cxnId="{95F396A3-F494-4ECD-B7A5-F9B70F48A523}">
      <dgm:prSet/>
      <dgm:spPr/>
      <dgm:t>
        <a:bodyPr/>
        <a:lstStyle/>
        <a:p>
          <a:endParaRPr lang="en-US"/>
        </a:p>
      </dgm:t>
    </dgm:pt>
    <dgm:pt modelId="{06426B23-7231-49B5-9273-D3786579C9E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Thing definition</a:t>
          </a:r>
          <a:endParaRPr lang="en-US" dirty="0"/>
        </a:p>
      </dgm:t>
    </dgm:pt>
    <dgm:pt modelId="{573417A4-D8D2-4317-AFCF-E8288B20CFB4}" type="parTrans" cxnId="{BC0D8CB4-2B0F-4D85-B52C-3D48C9B68FFF}">
      <dgm:prSet/>
      <dgm:spPr/>
      <dgm:t>
        <a:bodyPr/>
        <a:lstStyle/>
        <a:p>
          <a:endParaRPr lang="en-US"/>
        </a:p>
      </dgm:t>
    </dgm:pt>
    <dgm:pt modelId="{4774BFDF-5647-4EA8-9A72-004CC841CFFB}" type="sibTrans" cxnId="{BC0D8CB4-2B0F-4D85-B52C-3D48C9B68FFF}">
      <dgm:prSet/>
      <dgm:spPr/>
      <dgm:t>
        <a:bodyPr/>
        <a:lstStyle/>
        <a:p>
          <a:endParaRPr lang="en-US"/>
        </a:p>
      </dgm:t>
    </dgm:pt>
    <dgm:pt modelId="{49234280-2E20-47DC-AC5D-0445E366EFE9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Unix server</a:t>
          </a:r>
          <a:endParaRPr lang="en-US" dirty="0"/>
        </a:p>
      </dgm:t>
    </dgm:pt>
    <dgm:pt modelId="{5740917E-2F96-4EFD-9DB4-370A7AE9A9E6}" type="parTrans" cxnId="{F79D06DC-5E5F-49F8-80AB-688AA7B4C6DB}">
      <dgm:prSet/>
      <dgm:spPr/>
      <dgm:t>
        <a:bodyPr/>
        <a:lstStyle/>
        <a:p>
          <a:endParaRPr lang="en-US"/>
        </a:p>
      </dgm:t>
    </dgm:pt>
    <dgm:pt modelId="{CB102A08-E4EC-4110-90E5-5D14960F3300}" type="sibTrans" cxnId="{F79D06DC-5E5F-49F8-80AB-688AA7B4C6DB}">
      <dgm:prSet/>
      <dgm:spPr/>
      <dgm:t>
        <a:bodyPr/>
        <a:lstStyle/>
        <a:p>
          <a:endParaRPr lang="en-US"/>
        </a:p>
      </dgm:t>
    </dgm:pt>
    <dgm:pt modelId="{DCA8C6DF-5C8C-4C57-BD03-7DA06200A89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Web app (show contents on HDC database)</a:t>
          </a:r>
          <a:endParaRPr lang="en-US" dirty="0"/>
        </a:p>
      </dgm:t>
    </dgm:pt>
    <dgm:pt modelId="{416DF183-F68B-4D55-8535-8C27B07ABA6D}" type="parTrans" cxnId="{C90B2F4D-0A92-45E8-BCEF-9261DAA4F430}">
      <dgm:prSet/>
      <dgm:spPr/>
      <dgm:t>
        <a:bodyPr/>
        <a:lstStyle/>
        <a:p>
          <a:endParaRPr lang="en-US"/>
        </a:p>
      </dgm:t>
    </dgm:pt>
    <dgm:pt modelId="{F1C40F3E-CF39-4897-8C45-51EA4AEABBB3}" type="sibTrans" cxnId="{C90B2F4D-0A92-45E8-BCEF-9261DAA4F430}">
      <dgm:prSet/>
      <dgm:spPr/>
      <dgm:t>
        <a:bodyPr/>
        <a:lstStyle/>
        <a:p>
          <a:endParaRPr lang="en-US"/>
        </a:p>
      </dgm:t>
    </dgm:pt>
    <dgm:pt modelId="{8B5015F3-5680-493F-A60B-CF585E23E1D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Web socket</a:t>
          </a:r>
          <a:endParaRPr lang="en-US" dirty="0"/>
        </a:p>
      </dgm:t>
    </dgm:pt>
    <dgm:pt modelId="{F4DF8F90-0DBD-47AF-B657-C46872E05AFA}" type="parTrans" cxnId="{8BF13935-25DB-4395-A945-167602AF2984}">
      <dgm:prSet/>
      <dgm:spPr/>
      <dgm:t>
        <a:bodyPr/>
        <a:lstStyle/>
        <a:p>
          <a:endParaRPr lang="en-US"/>
        </a:p>
      </dgm:t>
    </dgm:pt>
    <dgm:pt modelId="{42271508-01B2-4444-A3BF-B79DBC359011}" type="sibTrans" cxnId="{8BF13935-25DB-4395-A945-167602AF2984}">
      <dgm:prSet/>
      <dgm:spPr/>
      <dgm:t>
        <a:bodyPr/>
        <a:lstStyle/>
        <a:p>
          <a:endParaRPr lang="en-US"/>
        </a:p>
      </dgm:t>
    </dgm:pt>
    <dgm:pt modelId="{7C8FDB07-819A-4623-8CEF-CE0F25EC53B7}" type="pres">
      <dgm:prSet presAssocID="{00F56D48-9E51-4F8E-84D5-DDB8012F62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1A411C-6779-443B-8F6B-7C415D57BDC5}" type="pres">
      <dgm:prSet presAssocID="{F8C33B23-21A6-4D38-A270-45A48EDD7072}" presName="vertOne" presStyleCnt="0"/>
      <dgm:spPr/>
    </dgm:pt>
    <dgm:pt modelId="{FE6F9CB9-465A-4B7E-BBD2-C4A6DEA4969A}" type="pres">
      <dgm:prSet presAssocID="{F8C33B23-21A6-4D38-A270-45A48EDD707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28E93-C29C-4C22-827F-06C30BEDA75C}" type="pres">
      <dgm:prSet presAssocID="{F8C33B23-21A6-4D38-A270-45A48EDD7072}" presName="parTransOne" presStyleCnt="0"/>
      <dgm:spPr/>
    </dgm:pt>
    <dgm:pt modelId="{A87981B4-6988-4688-AA10-415898EF2C69}" type="pres">
      <dgm:prSet presAssocID="{F8C33B23-21A6-4D38-A270-45A48EDD7072}" presName="horzOne" presStyleCnt="0"/>
      <dgm:spPr/>
    </dgm:pt>
    <dgm:pt modelId="{EE1D6040-4F07-45C1-83FB-09639B861B6A}" type="pres">
      <dgm:prSet presAssocID="{9C0CDA6E-7359-4247-9A01-3DAB1DC9850D}" presName="vertTwo" presStyleCnt="0"/>
      <dgm:spPr/>
    </dgm:pt>
    <dgm:pt modelId="{3827AD64-2537-4427-9F0A-32CFA1D1C7B8}" type="pres">
      <dgm:prSet presAssocID="{9C0CDA6E-7359-4247-9A01-3DAB1DC9850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F6C1A-212B-43EC-A1BB-B880BF52B9E4}" type="pres">
      <dgm:prSet presAssocID="{9C0CDA6E-7359-4247-9A01-3DAB1DC9850D}" presName="parTransTwo" presStyleCnt="0"/>
      <dgm:spPr/>
    </dgm:pt>
    <dgm:pt modelId="{3ADDF7FF-D55A-40D1-917F-B4C6A8E78CD6}" type="pres">
      <dgm:prSet presAssocID="{9C0CDA6E-7359-4247-9A01-3DAB1DC9850D}" presName="horzTwo" presStyleCnt="0"/>
      <dgm:spPr/>
    </dgm:pt>
    <dgm:pt modelId="{373A453C-DB74-4220-B347-7210C3B02140}" type="pres">
      <dgm:prSet presAssocID="{04766330-E763-4EE8-907C-64306CD7D575}" presName="vertThree" presStyleCnt="0"/>
      <dgm:spPr/>
    </dgm:pt>
    <dgm:pt modelId="{8991329E-151D-4FF9-B06E-723ECFF449BB}" type="pres">
      <dgm:prSet presAssocID="{04766330-E763-4EE8-907C-64306CD7D575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4AAA2-C8C8-4060-93B1-1F121414FD36}" type="pres">
      <dgm:prSet presAssocID="{04766330-E763-4EE8-907C-64306CD7D575}" presName="horzThree" presStyleCnt="0"/>
      <dgm:spPr/>
    </dgm:pt>
    <dgm:pt modelId="{D25301B0-E883-41A3-9919-FAB78A99159B}" type="pres">
      <dgm:prSet presAssocID="{7F556057-2D33-4FC7-AF98-8918032E03BC}" presName="sibSpaceThree" presStyleCnt="0"/>
      <dgm:spPr/>
    </dgm:pt>
    <dgm:pt modelId="{9547B1BB-C396-40E0-A015-C83D020F24B8}" type="pres">
      <dgm:prSet presAssocID="{6008134F-45F1-4D82-A1BF-D7E9C8C02A36}" presName="vertThree" presStyleCnt="0"/>
      <dgm:spPr/>
    </dgm:pt>
    <dgm:pt modelId="{7075AE93-CA4C-45FB-88A4-4F2C1F091968}" type="pres">
      <dgm:prSet presAssocID="{6008134F-45F1-4D82-A1BF-D7E9C8C02A36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C5C4D5-A8E4-453D-85ED-24633B123980}" type="pres">
      <dgm:prSet presAssocID="{6008134F-45F1-4D82-A1BF-D7E9C8C02A36}" presName="horzThree" presStyleCnt="0"/>
      <dgm:spPr/>
    </dgm:pt>
    <dgm:pt modelId="{523E0B9D-8010-42E2-BA96-22AEF10138B6}" type="pres">
      <dgm:prSet presAssocID="{3DBF45AF-0716-4057-B3FC-419667DE775E}" presName="sibSpaceThree" presStyleCnt="0"/>
      <dgm:spPr/>
    </dgm:pt>
    <dgm:pt modelId="{FBBE332B-5ACC-4F83-8D19-F9A77F1C83F8}" type="pres">
      <dgm:prSet presAssocID="{BAC0F709-1BAD-4540-84C0-DFF5624BF88B}" presName="vertThree" presStyleCnt="0"/>
      <dgm:spPr/>
    </dgm:pt>
    <dgm:pt modelId="{8009994A-A26F-468C-A711-55BB9671F4B6}" type="pres">
      <dgm:prSet presAssocID="{BAC0F709-1BAD-4540-84C0-DFF5624BF88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0E05B2-9106-42F1-8AB2-D84B5AE0DE30}" type="pres">
      <dgm:prSet presAssocID="{BAC0F709-1BAD-4540-84C0-DFF5624BF88B}" presName="horzThree" presStyleCnt="0"/>
      <dgm:spPr/>
    </dgm:pt>
    <dgm:pt modelId="{9185E215-F1AA-4431-A390-7ACBCE41C870}" type="pres">
      <dgm:prSet presAssocID="{04B90689-75F0-4E20-B9D2-B2871FF4D040}" presName="sibSpaceTwo" presStyleCnt="0"/>
      <dgm:spPr/>
    </dgm:pt>
    <dgm:pt modelId="{27C97E01-E534-4720-B744-BA1C4E895555}" type="pres">
      <dgm:prSet presAssocID="{86A8E0D1-35FD-4B39-88C2-B3DF0FF31676}" presName="vertTwo" presStyleCnt="0"/>
      <dgm:spPr/>
    </dgm:pt>
    <dgm:pt modelId="{ABB733AD-4E7F-4244-8565-2F763DA3100F}" type="pres">
      <dgm:prSet presAssocID="{86A8E0D1-35FD-4B39-88C2-B3DF0FF31676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AD5AE5-F2D3-4B4E-AE8D-3A400387A22D}" type="pres">
      <dgm:prSet presAssocID="{86A8E0D1-35FD-4B39-88C2-B3DF0FF31676}" presName="parTransTwo" presStyleCnt="0"/>
      <dgm:spPr/>
    </dgm:pt>
    <dgm:pt modelId="{BDAEF876-2D92-471F-9EB0-347642665AD9}" type="pres">
      <dgm:prSet presAssocID="{86A8E0D1-35FD-4B39-88C2-B3DF0FF31676}" presName="horzTwo" presStyleCnt="0"/>
      <dgm:spPr/>
    </dgm:pt>
    <dgm:pt modelId="{0C52135B-216F-4410-8EDF-9D6CB460A467}" type="pres">
      <dgm:prSet presAssocID="{6E83318B-C4A4-4B35-BE69-B711C658B907}" presName="vertThree" presStyleCnt="0"/>
      <dgm:spPr/>
    </dgm:pt>
    <dgm:pt modelId="{C7090D44-804A-4C1E-A126-E4280AB23E9B}" type="pres">
      <dgm:prSet presAssocID="{6E83318B-C4A4-4B35-BE69-B711C658B907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6E5AB9-E3C4-45F4-BE76-A2B92EFF94E1}" type="pres">
      <dgm:prSet presAssocID="{6E83318B-C4A4-4B35-BE69-B711C658B907}" presName="horzThree" presStyleCnt="0"/>
      <dgm:spPr/>
    </dgm:pt>
    <dgm:pt modelId="{1A9B3C50-B95A-4165-AB6A-DD57FDBB2828}" type="pres">
      <dgm:prSet presAssocID="{7A426D1F-FE93-442A-B329-7CAC9AC41998}" presName="sibSpaceThree" presStyleCnt="0"/>
      <dgm:spPr/>
    </dgm:pt>
    <dgm:pt modelId="{04513F46-B8B6-4854-B436-1AB14C18A6C6}" type="pres">
      <dgm:prSet presAssocID="{0E9C2119-4716-4593-BBDA-63FF5181AF4B}" presName="vertThree" presStyleCnt="0"/>
      <dgm:spPr/>
    </dgm:pt>
    <dgm:pt modelId="{32BF0428-6A61-4B90-B1AD-6C2089D33DFA}" type="pres">
      <dgm:prSet presAssocID="{0E9C2119-4716-4593-BBDA-63FF5181AF4B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473AD-2BF9-43E3-AED7-F6A97ED1991E}" type="pres">
      <dgm:prSet presAssocID="{0E9C2119-4716-4593-BBDA-63FF5181AF4B}" presName="horzThree" presStyleCnt="0"/>
      <dgm:spPr/>
    </dgm:pt>
    <dgm:pt modelId="{D01AD22B-EC39-43AB-BD08-9721D1516A6E}" type="pres">
      <dgm:prSet presAssocID="{5EB96682-02D4-40DD-A326-BBB973B31FB1}" presName="sibSpaceThree" presStyleCnt="0"/>
      <dgm:spPr/>
    </dgm:pt>
    <dgm:pt modelId="{8F1A0954-63CA-4948-872D-08CE73247E4A}" type="pres">
      <dgm:prSet presAssocID="{5832BA04-FEAF-4A72-940D-A37511D3DB54}" presName="vertThree" presStyleCnt="0"/>
      <dgm:spPr/>
    </dgm:pt>
    <dgm:pt modelId="{2244392E-926A-4672-952F-3D0505DCA8C5}" type="pres">
      <dgm:prSet presAssocID="{5832BA04-FEAF-4A72-940D-A37511D3DB54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DF819-89EA-4072-9114-91C14112FFF5}" type="pres">
      <dgm:prSet presAssocID="{5832BA04-FEAF-4A72-940D-A37511D3DB54}" presName="horzThree" presStyleCnt="0"/>
      <dgm:spPr/>
    </dgm:pt>
    <dgm:pt modelId="{660937BE-2356-4257-BEE1-EF1053D8C2A9}" type="pres">
      <dgm:prSet presAssocID="{2CD86A7D-9D41-449F-BDC3-4835DD344FB0}" presName="sibSpaceThree" presStyleCnt="0"/>
      <dgm:spPr/>
    </dgm:pt>
    <dgm:pt modelId="{EF050043-E64B-4E65-8B77-39D7620BBFF4}" type="pres">
      <dgm:prSet presAssocID="{EF62C214-41DA-49E8-9A11-8D114B015D00}" presName="vertThree" presStyleCnt="0"/>
      <dgm:spPr/>
    </dgm:pt>
    <dgm:pt modelId="{2C9CCB7C-A3E4-4760-8138-77C0C8BE4F4F}" type="pres">
      <dgm:prSet presAssocID="{EF62C214-41DA-49E8-9A11-8D114B015D00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3AFF0-2699-48F7-8B15-0F87E171AC44}" type="pres">
      <dgm:prSet presAssocID="{EF62C214-41DA-49E8-9A11-8D114B015D00}" presName="horzThree" presStyleCnt="0"/>
      <dgm:spPr/>
    </dgm:pt>
    <dgm:pt modelId="{E0665039-0F66-4413-A184-3D279F14F0C5}" type="pres">
      <dgm:prSet presAssocID="{6BB0C9B8-2892-4A09-8B16-4B6D806BD9EF}" presName="sibSpaceTwo" presStyleCnt="0"/>
      <dgm:spPr/>
    </dgm:pt>
    <dgm:pt modelId="{9D6E429A-3CEE-418F-9887-329CE85C3558}" type="pres">
      <dgm:prSet presAssocID="{F35A63A7-B695-4F65-A44A-EE70D3170749}" presName="vertTwo" presStyleCnt="0"/>
      <dgm:spPr/>
    </dgm:pt>
    <dgm:pt modelId="{D9821E33-F0C8-4DDD-B627-02F5C7830C5F}" type="pres">
      <dgm:prSet presAssocID="{F35A63A7-B695-4F65-A44A-EE70D3170749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2BB36-E06B-48E1-A026-829E4AB2138A}" type="pres">
      <dgm:prSet presAssocID="{F35A63A7-B695-4F65-A44A-EE70D3170749}" presName="parTransTwo" presStyleCnt="0"/>
      <dgm:spPr/>
    </dgm:pt>
    <dgm:pt modelId="{5C455B7C-4B5C-4B69-9786-D478EA0FBF23}" type="pres">
      <dgm:prSet presAssocID="{F35A63A7-B695-4F65-A44A-EE70D3170749}" presName="horzTwo" presStyleCnt="0"/>
      <dgm:spPr/>
    </dgm:pt>
    <dgm:pt modelId="{448F85F9-7C79-4007-84AB-A168AA4E821C}" type="pres">
      <dgm:prSet presAssocID="{06426B23-7231-49B5-9273-D3786579C9E8}" presName="vertThree" presStyleCnt="0"/>
      <dgm:spPr/>
    </dgm:pt>
    <dgm:pt modelId="{5C6ADE5D-CE88-4B1B-A373-9CBF464242A8}" type="pres">
      <dgm:prSet presAssocID="{06426B23-7231-49B5-9273-D3786579C9E8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EAB4E-20EC-4B18-93E9-7276B3183CA1}" type="pres">
      <dgm:prSet presAssocID="{06426B23-7231-49B5-9273-D3786579C9E8}" presName="horzThree" presStyleCnt="0"/>
      <dgm:spPr/>
    </dgm:pt>
    <dgm:pt modelId="{3653AA5E-085C-4A4C-A415-BCF94F9CE655}" type="pres">
      <dgm:prSet presAssocID="{4774BFDF-5647-4EA8-9A72-004CC841CFFB}" presName="sibSpaceThree" presStyleCnt="0"/>
      <dgm:spPr/>
    </dgm:pt>
    <dgm:pt modelId="{30D64721-D424-4804-8169-13F5FCEF55D4}" type="pres">
      <dgm:prSet presAssocID="{8B5015F3-5680-493F-A60B-CF585E23E1DD}" presName="vertThree" presStyleCnt="0"/>
      <dgm:spPr/>
    </dgm:pt>
    <dgm:pt modelId="{8EFF6097-E0DB-478C-BD98-CCBC160E1D4C}" type="pres">
      <dgm:prSet presAssocID="{8B5015F3-5680-493F-A60B-CF585E23E1DD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3A7BE-80DF-45F1-B54F-DF03AE3FA545}" type="pres">
      <dgm:prSet presAssocID="{8B5015F3-5680-493F-A60B-CF585E23E1DD}" presName="horzThree" presStyleCnt="0"/>
      <dgm:spPr/>
    </dgm:pt>
    <dgm:pt modelId="{87C18764-01A6-4077-A3FF-3CCF5B384561}" type="pres">
      <dgm:prSet presAssocID="{42271508-01B2-4444-A3BF-B79DBC359011}" presName="sibSpaceThree" presStyleCnt="0"/>
      <dgm:spPr/>
    </dgm:pt>
    <dgm:pt modelId="{3474B51E-049B-47CF-8A29-A2A846B20FE0}" type="pres">
      <dgm:prSet presAssocID="{329C62B1-48D4-47F6-B9C4-8721742C49AA}" presName="vertThree" presStyleCnt="0"/>
      <dgm:spPr/>
    </dgm:pt>
    <dgm:pt modelId="{6CDE5F0A-E352-4B0D-9A5D-F4B006DBC35B}" type="pres">
      <dgm:prSet presAssocID="{329C62B1-48D4-47F6-B9C4-8721742C49AA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FB79C-0FA8-421E-BEED-7CF058FD2499}" type="pres">
      <dgm:prSet presAssocID="{329C62B1-48D4-47F6-B9C4-8721742C49AA}" presName="horzThree" presStyleCnt="0"/>
      <dgm:spPr/>
    </dgm:pt>
    <dgm:pt modelId="{ADCD623C-8884-4771-AD54-4B196F5845A5}" type="pres">
      <dgm:prSet presAssocID="{670027C4-930D-4C86-97F9-4CBC881A31A5}" presName="sibSpaceTwo" presStyleCnt="0"/>
      <dgm:spPr/>
    </dgm:pt>
    <dgm:pt modelId="{4D905876-6E48-4DA7-A8C9-096D98F6CFAD}" type="pres">
      <dgm:prSet presAssocID="{49234280-2E20-47DC-AC5D-0445E366EFE9}" presName="vertTwo" presStyleCnt="0"/>
      <dgm:spPr/>
    </dgm:pt>
    <dgm:pt modelId="{801973A9-1CEC-4C24-B561-6397D1625489}" type="pres">
      <dgm:prSet presAssocID="{49234280-2E20-47DC-AC5D-0445E366EFE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6C6B7-6FD2-47B1-A17F-55482B6253D6}" type="pres">
      <dgm:prSet presAssocID="{49234280-2E20-47DC-AC5D-0445E366EFE9}" presName="parTransTwo" presStyleCnt="0"/>
      <dgm:spPr/>
    </dgm:pt>
    <dgm:pt modelId="{CD14AD8C-9ED3-43C8-B36B-3D8CC33DB519}" type="pres">
      <dgm:prSet presAssocID="{49234280-2E20-47DC-AC5D-0445E366EFE9}" presName="horzTwo" presStyleCnt="0"/>
      <dgm:spPr/>
    </dgm:pt>
    <dgm:pt modelId="{04760391-69C3-4A30-82A5-D094C32108C8}" type="pres">
      <dgm:prSet presAssocID="{DCA8C6DF-5C8C-4C57-BD03-7DA06200A89A}" presName="vertThree" presStyleCnt="0"/>
      <dgm:spPr/>
    </dgm:pt>
    <dgm:pt modelId="{599BA939-39B8-4341-93B8-B9C8947E2F70}" type="pres">
      <dgm:prSet presAssocID="{DCA8C6DF-5C8C-4C57-BD03-7DA06200A89A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ACA43-978C-48A8-9214-50B3B8A1C628}" type="pres">
      <dgm:prSet presAssocID="{DCA8C6DF-5C8C-4C57-BD03-7DA06200A89A}" presName="horzThree" presStyleCnt="0"/>
      <dgm:spPr/>
    </dgm:pt>
  </dgm:ptLst>
  <dgm:cxnLst>
    <dgm:cxn modelId="{2B9E826D-6917-4743-A97A-248F5F19CD58}" type="presOf" srcId="{00F56D48-9E51-4F8E-84D5-DDB8012F62FA}" destId="{7C8FDB07-819A-4623-8CEF-CE0F25EC53B7}" srcOrd="0" destOrd="0" presId="urn:microsoft.com/office/officeart/2005/8/layout/hierarchy4"/>
    <dgm:cxn modelId="{F26229FB-5E94-44D3-9304-3007AE7E4491}" type="presOf" srcId="{BAC0F709-1BAD-4540-84C0-DFF5624BF88B}" destId="{8009994A-A26F-468C-A711-55BB9671F4B6}" srcOrd="0" destOrd="0" presId="urn:microsoft.com/office/officeart/2005/8/layout/hierarchy4"/>
    <dgm:cxn modelId="{769681BF-AD3D-4508-BFEE-44CFB3ABEC51}" srcId="{86A8E0D1-35FD-4B39-88C2-B3DF0FF31676}" destId="{5832BA04-FEAF-4A72-940D-A37511D3DB54}" srcOrd="2" destOrd="0" parTransId="{7552A83F-0CFF-46C2-9584-0359A90800D6}" sibTransId="{2CD86A7D-9D41-449F-BDC3-4835DD344FB0}"/>
    <dgm:cxn modelId="{71354526-8A04-4DF5-8E04-365FB01D5195}" type="presOf" srcId="{06426B23-7231-49B5-9273-D3786579C9E8}" destId="{5C6ADE5D-CE88-4B1B-A373-9CBF464242A8}" srcOrd="0" destOrd="0" presId="urn:microsoft.com/office/officeart/2005/8/layout/hierarchy4"/>
    <dgm:cxn modelId="{06B1B2F6-8DB4-415A-BBAA-8F1ADBE7BE0F}" srcId="{9C0CDA6E-7359-4247-9A01-3DAB1DC9850D}" destId="{BAC0F709-1BAD-4540-84C0-DFF5624BF88B}" srcOrd="2" destOrd="0" parTransId="{74C0F688-9E78-4093-94F5-9545FBBE589B}" sibTransId="{B428C0AF-3A9B-419E-80C4-871FCBA899A1}"/>
    <dgm:cxn modelId="{0BED69FB-FCC4-44A1-9B7B-47BCBB8BA1C0}" srcId="{9C0CDA6E-7359-4247-9A01-3DAB1DC9850D}" destId="{04766330-E763-4EE8-907C-64306CD7D575}" srcOrd="0" destOrd="0" parTransId="{420D1546-CCB9-49D2-B5AE-3F156C83692B}" sibTransId="{7F556057-2D33-4FC7-AF98-8918032E03BC}"/>
    <dgm:cxn modelId="{BC0D8CB4-2B0F-4D85-B52C-3D48C9B68FFF}" srcId="{F35A63A7-B695-4F65-A44A-EE70D3170749}" destId="{06426B23-7231-49B5-9273-D3786579C9E8}" srcOrd="0" destOrd="0" parTransId="{573417A4-D8D2-4317-AFCF-E8288B20CFB4}" sibTransId="{4774BFDF-5647-4EA8-9A72-004CC841CFFB}"/>
    <dgm:cxn modelId="{E06606AC-7260-4B37-944D-A469F6B6E6E1}" srcId="{F8C33B23-21A6-4D38-A270-45A48EDD7072}" destId="{F35A63A7-B695-4F65-A44A-EE70D3170749}" srcOrd="2" destOrd="0" parTransId="{27924918-CE3E-47F8-B832-66062EE690B6}" sibTransId="{670027C4-930D-4C86-97F9-4CBC881A31A5}"/>
    <dgm:cxn modelId="{F79D06DC-5E5F-49F8-80AB-688AA7B4C6DB}" srcId="{F8C33B23-21A6-4D38-A270-45A48EDD7072}" destId="{49234280-2E20-47DC-AC5D-0445E366EFE9}" srcOrd="3" destOrd="0" parTransId="{5740917E-2F96-4EFD-9DB4-370A7AE9A9E6}" sibTransId="{CB102A08-E4EC-4110-90E5-5D14960F3300}"/>
    <dgm:cxn modelId="{1AA67EBC-5C40-45D6-85B5-3D73F7692485}" type="presOf" srcId="{86A8E0D1-35FD-4B39-88C2-B3DF0FF31676}" destId="{ABB733AD-4E7F-4244-8565-2F763DA3100F}" srcOrd="0" destOrd="0" presId="urn:microsoft.com/office/officeart/2005/8/layout/hierarchy4"/>
    <dgm:cxn modelId="{B16CE66C-7E70-470C-AA7D-03B6B5DF5904}" type="presOf" srcId="{6008134F-45F1-4D82-A1BF-D7E9C8C02A36}" destId="{7075AE93-CA4C-45FB-88A4-4F2C1F091968}" srcOrd="0" destOrd="0" presId="urn:microsoft.com/office/officeart/2005/8/layout/hierarchy4"/>
    <dgm:cxn modelId="{302435B6-9F12-46FC-B769-760CCBA3D034}" srcId="{9C0CDA6E-7359-4247-9A01-3DAB1DC9850D}" destId="{6008134F-45F1-4D82-A1BF-D7E9C8C02A36}" srcOrd="1" destOrd="0" parTransId="{09AF7C47-CF84-4A57-BA53-F251A5D14AA0}" sibTransId="{3DBF45AF-0716-4057-B3FC-419667DE775E}"/>
    <dgm:cxn modelId="{10F1DF7B-E0CB-4E7C-8E14-781B030FAE3D}" type="presOf" srcId="{DCA8C6DF-5C8C-4C57-BD03-7DA06200A89A}" destId="{599BA939-39B8-4341-93B8-B9C8947E2F70}" srcOrd="0" destOrd="0" presId="urn:microsoft.com/office/officeart/2005/8/layout/hierarchy4"/>
    <dgm:cxn modelId="{B6C451C4-4294-4DCB-91B8-2845432C6FA0}" srcId="{00F56D48-9E51-4F8E-84D5-DDB8012F62FA}" destId="{F8C33B23-21A6-4D38-A270-45A48EDD7072}" srcOrd="0" destOrd="0" parTransId="{89AD31F1-2077-4AE7-92F0-216E32C79376}" sibTransId="{A493C12A-7040-4363-907C-C5C2280E0F0A}"/>
    <dgm:cxn modelId="{E5AC327F-67CA-4BA2-B753-19702C9C768E}" type="presOf" srcId="{EF62C214-41DA-49E8-9A11-8D114B015D00}" destId="{2C9CCB7C-A3E4-4760-8138-77C0C8BE4F4F}" srcOrd="0" destOrd="0" presId="urn:microsoft.com/office/officeart/2005/8/layout/hierarchy4"/>
    <dgm:cxn modelId="{862A31D3-18D7-437F-8E2F-68A8C08B46F5}" srcId="{F8C33B23-21A6-4D38-A270-45A48EDD7072}" destId="{86A8E0D1-35FD-4B39-88C2-B3DF0FF31676}" srcOrd="1" destOrd="0" parTransId="{FF79D648-904B-4B06-B64F-DFC217802480}" sibTransId="{6BB0C9B8-2892-4A09-8B16-4B6D806BD9EF}"/>
    <dgm:cxn modelId="{995CA4D4-9EB0-4BC1-AE0A-17757AD25155}" type="presOf" srcId="{329C62B1-48D4-47F6-B9C4-8721742C49AA}" destId="{6CDE5F0A-E352-4B0D-9A5D-F4B006DBC35B}" srcOrd="0" destOrd="0" presId="urn:microsoft.com/office/officeart/2005/8/layout/hierarchy4"/>
    <dgm:cxn modelId="{8BF13935-25DB-4395-A945-167602AF2984}" srcId="{F35A63A7-B695-4F65-A44A-EE70D3170749}" destId="{8B5015F3-5680-493F-A60B-CF585E23E1DD}" srcOrd="1" destOrd="0" parTransId="{F4DF8F90-0DBD-47AF-B657-C46872E05AFA}" sibTransId="{42271508-01B2-4444-A3BF-B79DBC359011}"/>
    <dgm:cxn modelId="{45F42AAB-F705-443D-80F1-5FB7F1C5476B}" srcId="{F8C33B23-21A6-4D38-A270-45A48EDD7072}" destId="{9C0CDA6E-7359-4247-9A01-3DAB1DC9850D}" srcOrd="0" destOrd="0" parTransId="{14AEECCC-4D7C-472F-B645-DFE7C2CD2469}" sibTransId="{04B90689-75F0-4E20-B9D2-B2871FF4D040}"/>
    <dgm:cxn modelId="{09FAB74C-84FB-4D2B-A22A-A5DB06D09F8D}" type="presOf" srcId="{49234280-2E20-47DC-AC5D-0445E366EFE9}" destId="{801973A9-1CEC-4C24-B561-6397D1625489}" srcOrd="0" destOrd="0" presId="urn:microsoft.com/office/officeart/2005/8/layout/hierarchy4"/>
    <dgm:cxn modelId="{C4ED824A-D3FE-4B04-96F9-DBA40473F5B2}" type="presOf" srcId="{6E83318B-C4A4-4B35-BE69-B711C658B907}" destId="{C7090D44-804A-4C1E-A126-E4280AB23E9B}" srcOrd="0" destOrd="0" presId="urn:microsoft.com/office/officeart/2005/8/layout/hierarchy4"/>
    <dgm:cxn modelId="{3DF200ED-099E-4347-BEAE-925C4D6134F1}" type="presOf" srcId="{5832BA04-FEAF-4A72-940D-A37511D3DB54}" destId="{2244392E-926A-4672-952F-3D0505DCA8C5}" srcOrd="0" destOrd="0" presId="urn:microsoft.com/office/officeart/2005/8/layout/hierarchy4"/>
    <dgm:cxn modelId="{EF817CC5-102F-44E9-B50C-1C8BEAB3936F}" srcId="{86A8E0D1-35FD-4B39-88C2-B3DF0FF31676}" destId="{6E83318B-C4A4-4B35-BE69-B711C658B907}" srcOrd="0" destOrd="0" parTransId="{AF93817F-96BE-40C4-ADE6-9C8FB2298196}" sibTransId="{7A426D1F-FE93-442A-B329-7CAC9AC41998}"/>
    <dgm:cxn modelId="{37CAFD59-4E1D-4816-AFA9-FCE7D7C316A7}" srcId="{86A8E0D1-35FD-4B39-88C2-B3DF0FF31676}" destId="{0E9C2119-4716-4593-BBDA-63FF5181AF4B}" srcOrd="1" destOrd="0" parTransId="{E98BD8B2-93FB-410A-8DAE-96B7A2498BBB}" sibTransId="{5EB96682-02D4-40DD-A326-BBB973B31FB1}"/>
    <dgm:cxn modelId="{8F8D29D8-F976-402A-9A6A-D6F63A6DFAA2}" type="presOf" srcId="{8B5015F3-5680-493F-A60B-CF585E23E1DD}" destId="{8EFF6097-E0DB-478C-BD98-CCBC160E1D4C}" srcOrd="0" destOrd="0" presId="urn:microsoft.com/office/officeart/2005/8/layout/hierarchy4"/>
    <dgm:cxn modelId="{90F83952-6F4E-4AF1-B6D4-0F029C6C5280}" type="presOf" srcId="{9C0CDA6E-7359-4247-9A01-3DAB1DC9850D}" destId="{3827AD64-2537-4427-9F0A-32CFA1D1C7B8}" srcOrd="0" destOrd="0" presId="urn:microsoft.com/office/officeart/2005/8/layout/hierarchy4"/>
    <dgm:cxn modelId="{085CC95E-777A-4C35-A180-A8E59F3F8731}" type="presOf" srcId="{F8C33B23-21A6-4D38-A270-45A48EDD7072}" destId="{FE6F9CB9-465A-4B7E-BBD2-C4A6DEA4969A}" srcOrd="0" destOrd="0" presId="urn:microsoft.com/office/officeart/2005/8/layout/hierarchy4"/>
    <dgm:cxn modelId="{8434FF18-3C04-48EB-94E3-0C85D724AF4F}" srcId="{86A8E0D1-35FD-4B39-88C2-B3DF0FF31676}" destId="{EF62C214-41DA-49E8-9A11-8D114B015D00}" srcOrd="3" destOrd="0" parTransId="{3F0A8A70-67FA-4B46-B6D8-ED032F946418}" sibTransId="{5C7CDBD0-314C-4763-970A-B2088EBA77D1}"/>
    <dgm:cxn modelId="{95F396A3-F494-4ECD-B7A5-F9B70F48A523}" srcId="{F35A63A7-B695-4F65-A44A-EE70D3170749}" destId="{329C62B1-48D4-47F6-B9C4-8721742C49AA}" srcOrd="2" destOrd="0" parTransId="{0EEFC146-45F1-48B0-8E62-511A06B55608}" sibTransId="{96CD9131-85CB-4D9A-A520-977EE4FAFFE8}"/>
    <dgm:cxn modelId="{C90B2F4D-0A92-45E8-BCEF-9261DAA4F430}" srcId="{49234280-2E20-47DC-AC5D-0445E366EFE9}" destId="{DCA8C6DF-5C8C-4C57-BD03-7DA06200A89A}" srcOrd="0" destOrd="0" parTransId="{416DF183-F68B-4D55-8535-8C27B07ABA6D}" sibTransId="{F1C40F3E-CF39-4897-8C45-51EA4AEABBB3}"/>
    <dgm:cxn modelId="{D7F28193-48F1-474B-BBBC-637C1D1E88EC}" type="presOf" srcId="{F35A63A7-B695-4F65-A44A-EE70D3170749}" destId="{D9821E33-F0C8-4DDD-B627-02F5C7830C5F}" srcOrd="0" destOrd="0" presId="urn:microsoft.com/office/officeart/2005/8/layout/hierarchy4"/>
    <dgm:cxn modelId="{E51D294E-250B-4222-9717-E1C7586B52E3}" type="presOf" srcId="{0E9C2119-4716-4593-BBDA-63FF5181AF4B}" destId="{32BF0428-6A61-4B90-B1AD-6C2089D33DFA}" srcOrd="0" destOrd="0" presId="urn:microsoft.com/office/officeart/2005/8/layout/hierarchy4"/>
    <dgm:cxn modelId="{5FB40208-8ED5-4D2D-BA40-DC274B5D5E8C}" type="presOf" srcId="{04766330-E763-4EE8-907C-64306CD7D575}" destId="{8991329E-151D-4FF9-B06E-723ECFF449BB}" srcOrd="0" destOrd="0" presId="urn:microsoft.com/office/officeart/2005/8/layout/hierarchy4"/>
    <dgm:cxn modelId="{A90DB0D9-641F-4B77-A8DE-63559E9058D8}" type="presParOf" srcId="{7C8FDB07-819A-4623-8CEF-CE0F25EC53B7}" destId="{FD1A411C-6779-443B-8F6B-7C415D57BDC5}" srcOrd="0" destOrd="0" presId="urn:microsoft.com/office/officeart/2005/8/layout/hierarchy4"/>
    <dgm:cxn modelId="{F5308679-CA5B-446A-BC54-BD3D06C7BA73}" type="presParOf" srcId="{FD1A411C-6779-443B-8F6B-7C415D57BDC5}" destId="{FE6F9CB9-465A-4B7E-BBD2-C4A6DEA4969A}" srcOrd="0" destOrd="0" presId="urn:microsoft.com/office/officeart/2005/8/layout/hierarchy4"/>
    <dgm:cxn modelId="{0D3F31D1-9959-41C6-8749-404C388B4C1E}" type="presParOf" srcId="{FD1A411C-6779-443B-8F6B-7C415D57BDC5}" destId="{93028E93-C29C-4C22-827F-06C30BEDA75C}" srcOrd="1" destOrd="0" presId="urn:microsoft.com/office/officeart/2005/8/layout/hierarchy4"/>
    <dgm:cxn modelId="{2A0B16D0-9C30-44B7-8CCB-3C9C2352FCC6}" type="presParOf" srcId="{FD1A411C-6779-443B-8F6B-7C415D57BDC5}" destId="{A87981B4-6988-4688-AA10-415898EF2C69}" srcOrd="2" destOrd="0" presId="urn:microsoft.com/office/officeart/2005/8/layout/hierarchy4"/>
    <dgm:cxn modelId="{1DF588EF-5791-47AF-8354-4233BF49165B}" type="presParOf" srcId="{A87981B4-6988-4688-AA10-415898EF2C69}" destId="{EE1D6040-4F07-45C1-83FB-09639B861B6A}" srcOrd="0" destOrd="0" presId="urn:microsoft.com/office/officeart/2005/8/layout/hierarchy4"/>
    <dgm:cxn modelId="{B0B12061-324F-44D8-BAC2-E28A912EB57E}" type="presParOf" srcId="{EE1D6040-4F07-45C1-83FB-09639B861B6A}" destId="{3827AD64-2537-4427-9F0A-32CFA1D1C7B8}" srcOrd="0" destOrd="0" presId="urn:microsoft.com/office/officeart/2005/8/layout/hierarchy4"/>
    <dgm:cxn modelId="{2DC1D142-7C42-4B14-99CB-B1A6B0BCB3C5}" type="presParOf" srcId="{EE1D6040-4F07-45C1-83FB-09639B861B6A}" destId="{CA3F6C1A-212B-43EC-A1BB-B880BF52B9E4}" srcOrd="1" destOrd="0" presId="urn:microsoft.com/office/officeart/2005/8/layout/hierarchy4"/>
    <dgm:cxn modelId="{38560EBD-3CBB-4D05-AA23-03AC1694A195}" type="presParOf" srcId="{EE1D6040-4F07-45C1-83FB-09639B861B6A}" destId="{3ADDF7FF-D55A-40D1-917F-B4C6A8E78CD6}" srcOrd="2" destOrd="0" presId="urn:microsoft.com/office/officeart/2005/8/layout/hierarchy4"/>
    <dgm:cxn modelId="{EF490629-52BB-446F-9FC3-2DC1FDE5FF80}" type="presParOf" srcId="{3ADDF7FF-D55A-40D1-917F-B4C6A8E78CD6}" destId="{373A453C-DB74-4220-B347-7210C3B02140}" srcOrd="0" destOrd="0" presId="urn:microsoft.com/office/officeart/2005/8/layout/hierarchy4"/>
    <dgm:cxn modelId="{E3DB106A-DEEF-4D9E-AEC8-7A96DDF66B40}" type="presParOf" srcId="{373A453C-DB74-4220-B347-7210C3B02140}" destId="{8991329E-151D-4FF9-B06E-723ECFF449BB}" srcOrd="0" destOrd="0" presId="urn:microsoft.com/office/officeart/2005/8/layout/hierarchy4"/>
    <dgm:cxn modelId="{6BAC1E3E-3AC5-46A2-996C-D1B25A9FAF3D}" type="presParOf" srcId="{373A453C-DB74-4220-B347-7210C3B02140}" destId="{A6A4AAA2-C8C8-4060-93B1-1F121414FD36}" srcOrd="1" destOrd="0" presId="urn:microsoft.com/office/officeart/2005/8/layout/hierarchy4"/>
    <dgm:cxn modelId="{9DBB2476-61C0-4EA1-9A06-0006B9CF4994}" type="presParOf" srcId="{3ADDF7FF-D55A-40D1-917F-B4C6A8E78CD6}" destId="{D25301B0-E883-41A3-9919-FAB78A99159B}" srcOrd="1" destOrd="0" presId="urn:microsoft.com/office/officeart/2005/8/layout/hierarchy4"/>
    <dgm:cxn modelId="{CBE0A09C-1E1E-44E8-9B70-F105F09E0176}" type="presParOf" srcId="{3ADDF7FF-D55A-40D1-917F-B4C6A8E78CD6}" destId="{9547B1BB-C396-40E0-A015-C83D020F24B8}" srcOrd="2" destOrd="0" presId="urn:microsoft.com/office/officeart/2005/8/layout/hierarchy4"/>
    <dgm:cxn modelId="{49936D12-5A8F-43BC-B296-DC854C3E643D}" type="presParOf" srcId="{9547B1BB-C396-40E0-A015-C83D020F24B8}" destId="{7075AE93-CA4C-45FB-88A4-4F2C1F091968}" srcOrd="0" destOrd="0" presId="urn:microsoft.com/office/officeart/2005/8/layout/hierarchy4"/>
    <dgm:cxn modelId="{909CEB78-1487-428D-BE8D-9C862A110E50}" type="presParOf" srcId="{9547B1BB-C396-40E0-A015-C83D020F24B8}" destId="{1CC5C4D5-A8E4-453D-85ED-24633B123980}" srcOrd="1" destOrd="0" presId="urn:microsoft.com/office/officeart/2005/8/layout/hierarchy4"/>
    <dgm:cxn modelId="{AA7D673C-0C3C-48F4-B4C7-64B7F07BAFC1}" type="presParOf" srcId="{3ADDF7FF-D55A-40D1-917F-B4C6A8E78CD6}" destId="{523E0B9D-8010-42E2-BA96-22AEF10138B6}" srcOrd="3" destOrd="0" presId="urn:microsoft.com/office/officeart/2005/8/layout/hierarchy4"/>
    <dgm:cxn modelId="{D49F07A5-99C0-48E1-9EA8-7815DDD4EEC5}" type="presParOf" srcId="{3ADDF7FF-D55A-40D1-917F-B4C6A8E78CD6}" destId="{FBBE332B-5ACC-4F83-8D19-F9A77F1C83F8}" srcOrd="4" destOrd="0" presId="urn:microsoft.com/office/officeart/2005/8/layout/hierarchy4"/>
    <dgm:cxn modelId="{67B8DC77-5AB0-4F97-AF54-FC6FD01650D9}" type="presParOf" srcId="{FBBE332B-5ACC-4F83-8D19-F9A77F1C83F8}" destId="{8009994A-A26F-468C-A711-55BB9671F4B6}" srcOrd="0" destOrd="0" presId="urn:microsoft.com/office/officeart/2005/8/layout/hierarchy4"/>
    <dgm:cxn modelId="{95646C18-ACEA-4084-84E9-F6D101B5001C}" type="presParOf" srcId="{FBBE332B-5ACC-4F83-8D19-F9A77F1C83F8}" destId="{6E0E05B2-9106-42F1-8AB2-D84B5AE0DE30}" srcOrd="1" destOrd="0" presId="urn:microsoft.com/office/officeart/2005/8/layout/hierarchy4"/>
    <dgm:cxn modelId="{D1A9BFE2-88E4-47B7-8316-E0A3F4E53857}" type="presParOf" srcId="{A87981B4-6988-4688-AA10-415898EF2C69}" destId="{9185E215-F1AA-4431-A390-7ACBCE41C870}" srcOrd="1" destOrd="0" presId="urn:microsoft.com/office/officeart/2005/8/layout/hierarchy4"/>
    <dgm:cxn modelId="{636256A7-0E29-461F-BE19-095B75E62788}" type="presParOf" srcId="{A87981B4-6988-4688-AA10-415898EF2C69}" destId="{27C97E01-E534-4720-B744-BA1C4E895555}" srcOrd="2" destOrd="0" presId="urn:microsoft.com/office/officeart/2005/8/layout/hierarchy4"/>
    <dgm:cxn modelId="{70A9059C-650D-4ADE-B24F-C1EA22498A6E}" type="presParOf" srcId="{27C97E01-E534-4720-B744-BA1C4E895555}" destId="{ABB733AD-4E7F-4244-8565-2F763DA3100F}" srcOrd="0" destOrd="0" presId="urn:microsoft.com/office/officeart/2005/8/layout/hierarchy4"/>
    <dgm:cxn modelId="{E41F305B-4875-41C6-B157-BE9D4D4B4087}" type="presParOf" srcId="{27C97E01-E534-4720-B744-BA1C4E895555}" destId="{EEAD5AE5-F2D3-4B4E-AE8D-3A400387A22D}" srcOrd="1" destOrd="0" presId="urn:microsoft.com/office/officeart/2005/8/layout/hierarchy4"/>
    <dgm:cxn modelId="{AB36A8C8-7973-40C0-AE20-F36920A69A06}" type="presParOf" srcId="{27C97E01-E534-4720-B744-BA1C4E895555}" destId="{BDAEF876-2D92-471F-9EB0-347642665AD9}" srcOrd="2" destOrd="0" presId="urn:microsoft.com/office/officeart/2005/8/layout/hierarchy4"/>
    <dgm:cxn modelId="{D11C5A77-5EA6-4710-BB20-1263B4C18260}" type="presParOf" srcId="{BDAEF876-2D92-471F-9EB0-347642665AD9}" destId="{0C52135B-216F-4410-8EDF-9D6CB460A467}" srcOrd="0" destOrd="0" presId="urn:microsoft.com/office/officeart/2005/8/layout/hierarchy4"/>
    <dgm:cxn modelId="{8C59C98C-CFD5-4455-AA42-DA4F94B826B4}" type="presParOf" srcId="{0C52135B-216F-4410-8EDF-9D6CB460A467}" destId="{C7090D44-804A-4C1E-A126-E4280AB23E9B}" srcOrd="0" destOrd="0" presId="urn:microsoft.com/office/officeart/2005/8/layout/hierarchy4"/>
    <dgm:cxn modelId="{5F3E9C1A-BAF5-4A46-AA7E-55B2AAEB6B62}" type="presParOf" srcId="{0C52135B-216F-4410-8EDF-9D6CB460A467}" destId="{0B6E5AB9-E3C4-45F4-BE76-A2B92EFF94E1}" srcOrd="1" destOrd="0" presId="urn:microsoft.com/office/officeart/2005/8/layout/hierarchy4"/>
    <dgm:cxn modelId="{036A7915-757D-4DAE-A46A-629FA6EE43E6}" type="presParOf" srcId="{BDAEF876-2D92-471F-9EB0-347642665AD9}" destId="{1A9B3C50-B95A-4165-AB6A-DD57FDBB2828}" srcOrd="1" destOrd="0" presId="urn:microsoft.com/office/officeart/2005/8/layout/hierarchy4"/>
    <dgm:cxn modelId="{52D774D5-9D2D-4C5E-80EC-CCE0745C2DFE}" type="presParOf" srcId="{BDAEF876-2D92-471F-9EB0-347642665AD9}" destId="{04513F46-B8B6-4854-B436-1AB14C18A6C6}" srcOrd="2" destOrd="0" presId="urn:microsoft.com/office/officeart/2005/8/layout/hierarchy4"/>
    <dgm:cxn modelId="{F6CBE192-915B-4987-8D89-581CB6813D56}" type="presParOf" srcId="{04513F46-B8B6-4854-B436-1AB14C18A6C6}" destId="{32BF0428-6A61-4B90-B1AD-6C2089D33DFA}" srcOrd="0" destOrd="0" presId="urn:microsoft.com/office/officeart/2005/8/layout/hierarchy4"/>
    <dgm:cxn modelId="{6FDC1BA1-2BFF-40ED-8F2F-C5FF74FA4EDC}" type="presParOf" srcId="{04513F46-B8B6-4854-B436-1AB14C18A6C6}" destId="{479473AD-2BF9-43E3-AED7-F6A97ED1991E}" srcOrd="1" destOrd="0" presId="urn:microsoft.com/office/officeart/2005/8/layout/hierarchy4"/>
    <dgm:cxn modelId="{3D256CE6-31F7-4D51-932F-22FF5951297A}" type="presParOf" srcId="{BDAEF876-2D92-471F-9EB0-347642665AD9}" destId="{D01AD22B-EC39-43AB-BD08-9721D1516A6E}" srcOrd="3" destOrd="0" presId="urn:microsoft.com/office/officeart/2005/8/layout/hierarchy4"/>
    <dgm:cxn modelId="{407107E1-2F9B-4CDF-890B-64C904A414A2}" type="presParOf" srcId="{BDAEF876-2D92-471F-9EB0-347642665AD9}" destId="{8F1A0954-63CA-4948-872D-08CE73247E4A}" srcOrd="4" destOrd="0" presId="urn:microsoft.com/office/officeart/2005/8/layout/hierarchy4"/>
    <dgm:cxn modelId="{07628549-E167-4752-A42E-B59F6217E3DF}" type="presParOf" srcId="{8F1A0954-63CA-4948-872D-08CE73247E4A}" destId="{2244392E-926A-4672-952F-3D0505DCA8C5}" srcOrd="0" destOrd="0" presId="urn:microsoft.com/office/officeart/2005/8/layout/hierarchy4"/>
    <dgm:cxn modelId="{17013893-49F3-4299-9888-CFCD5069ACCC}" type="presParOf" srcId="{8F1A0954-63CA-4948-872D-08CE73247E4A}" destId="{8B4DF819-89EA-4072-9114-91C14112FFF5}" srcOrd="1" destOrd="0" presId="urn:microsoft.com/office/officeart/2005/8/layout/hierarchy4"/>
    <dgm:cxn modelId="{9A57847D-C005-4345-9D27-8AB013C3E239}" type="presParOf" srcId="{BDAEF876-2D92-471F-9EB0-347642665AD9}" destId="{660937BE-2356-4257-BEE1-EF1053D8C2A9}" srcOrd="5" destOrd="0" presId="urn:microsoft.com/office/officeart/2005/8/layout/hierarchy4"/>
    <dgm:cxn modelId="{6F189032-0A6B-43E8-BE9F-B77D92A5AEAA}" type="presParOf" srcId="{BDAEF876-2D92-471F-9EB0-347642665AD9}" destId="{EF050043-E64B-4E65-8B77-39D7620BBFF4}" srcOrd="6" destOrd="0" presId="urn:microsoft.com/office/officeart/2005/8/layout/hierarchy4"/>
    <dgm:cxn modelId="{CA37377C-EBE8-44A4-AADF-8D3577CA07DE}" type="presParOf" srcId="{EF050043-E64B-4E65-8B77-39D7620BBFF4}" destId="{2C9CCB7C-A3E4-4760-8138-77C0C8BE4F4F}" srcOrd="0" destOrd="0" presId="urn:microsoft.com/office/officeart/2005/8/layout/hierarchy4"/>
    <dgm:cxn modelId="{98EC75B3-177F-4871-961F-F435A74ED1AF}" type="presParOf" srcId="{EF050043-E64B-4E65-8B77-39D7620BBFF4}" destId="{36F3AFF0-2699-48F7-8B15-0F87E171AC44}" srcOrd="1" destOrd="0" presId="urn:microsoft.com/office/officeart/2005/8/layout/hierarchy4"/>
    <dgm:cxn modelId="{EA1D4F8B-BA0F-4E12-9808-F2DA42F3D995}" type="presParOf" srcId="{A87981B4-6988-4688-AA10-415898EF2C69}" destId="{E0665039-0F66-4413-A184-3D279F14F0C5}" srcOrd="3" destOrd="0" presId="urn:microsoft.com/office/officeart/2005/8/layout/hierarchy4"/>
    <dgm:cxn modelId="{D2964666-BC98-495E-838F-FE6A1DB20E27}" type="presParOf" srcId="{A87981B4-6988-4688-AA10-415898EF2C69}" destId="{9D6E429A-3CEE-418F-9887-329CE85C3558}" srcOrd="4" destOrd="0" presId="urn:microsoft.com/office/officeart/2005/8/layout/hierarchy4"/>
    <dgm:cxn modelId="{81E5919E-4D26-4066-A024-367164CE0294}" type="presParOf" srcId="{9D6E429A-3CEE-418F-9887-329CE85C3558}" destId="{D9821E33-F0C8-4DDD-B627-02F5C7830C5F}" srcOrd="0" destOrd="0" presId="urn:microsoft.com/office/officeart/2005/8/layout/hierarchy4"/>
    <dgm:cxn modelId="{3D5DA5A2-F140-447A-9057-82F90439A4F1}" type="presParOf" srcId="{9D6E429A-3CEE-418F-9887-329CE85C3558}" destId="{C012BB36-E06B-48E1-A026-829E4AB2138A}" srcOrd="1" destOrd="0" presId="urn:microsoft.com/office/officeart/2005/8/layout/hierarchy4"/>
    <dgm:cxn modelId="{2B932D6E-E404-4B23-A72E-932D7C8D71D4}" type="presParOf" srcId="{9D6E429A-3CEE-418F-9887-329CE85C3558}" destId="{5C455B7C-4B5C-4B69-9786-D478EA0FBF23}" srcOrd="2" destOrd="0" presId="urn:microsoft.com/office/officeart/2005/8/layout/hierarchy4"/>
    <dgm:cxn modelId="{1D509C3A-3B3B-4632-971C-48D5D1825022}" type="presParOf" srcId="{5C455B7C-4B5C-4B69-9786-D478EA0FBF23}" destId="{448F85F9-7C79-4007-84AB-A168AA4E821C}" srcOrd="0" destOrd="0" presId="urn:microsoft.com/office/officeart/2005/8/layout/hierarchy4"/>
    <dgm:cxn modelId="{C19210D9-D103-46CB-A7CF-947D210F6ED3}" type="presParOf" srcId="{448F85F9-7C79-4007-84AB-A168AA4E821C}" destId="{5C6ADE5D-CE88-4B1B-A373-9CBF464242A8}" srcOrd="0" destOrd="0" presId="urn:microsoft.com/office/officeart/2005/8/layout/hierarchy4"/>
    <dgm:cxn modelId="{1E10A884-D89F-4A72-927D-B83AB5B9BAF1}" type="presParOf" srcId="{448F85F9-7C79-4007-84AB-A168AA4E821C}" destId="{911EAB4E-20EC-4B18-93E9-7276B3183CA1}" srcOrd="1" destOrd="0" presId="urn:microsoft.com/office/officeart/2005/8/layout/hierarchy4"/>
    <dgm:cxn modelId="{0DEDC8D1-6BA2-40B6-9A6C-C76461AB26DD}" type="presParOf" srcId="{5C455B7C-4B5C-4B69-9786-D478EA0FBF23}" destId="{3653AA5E-085C-4A4C-A415-BCF94F9CE655}" srcOrd="1" destOrd="0" presId="urn:microsoft.com/office/officeart/2005/8/layout/hierarchy4"/>
    <dgm:cxn modelId="{1CDAA3D1-D33C-4D1D-8F90-42A9F421FBB5}" type="presParOf" srcId="{5C455B7C-4B5C-4B69-9786-D478EA0FBF23}" destId="{30D64721-D424-4804-8169-13F5FCEF55D4}" srcOrd="2" destOrd="0" presId="urn:microsoft.com/office/officeart/2005/8/layout/hierarchy4"/>
    <dgm:cxn modelId="{198F8BE6-3D70-4AE0-93FE-4C466EEC03EF}" type="presParOf" srcId="{30D64721-D424-4804-8169-13F5FCEF55D4}" destId="{8EFF6097-E0DB-478C-BD98-CCBC160E1D4C}" srcOrd="0" destOrd="0" presId="urn:microsoft.com/office/officeart/2005/8/layout/hierarchy4"/>
    <dgm:cxn modelId="{71EA207C-9B93-49BA-AC78-274171FCA836}" type="presParOf" srcId="{30D64721-D424-4804-8169-13F5FCEF55D4}" destId="{9083A7BE-80DF-45F1-B54F-DF03AE3FA545}" srcOrd="1" destOrd="0" presId="urn:microsoft.com/office/officeart/2005/8/layout/hierarchy4"/>
    <dgm:cxn modelId="{CEA06DB8-E9CB-43EE-8E2B-274D92E06A76}" type="presParOf" srcId="{5C455B7C-4B5C-4B69-9786-D478EA0FBF23}" destId="{87C18764-01A6-4077-A3FF-3CCF5B384561}" srcOrd="3" destOrd="0" presId="urn:microsoft.com/office/officeart/2005/8/layout/hierarchy4"/>
    <dgm:cxn modelId="{DAB8F610-2E51-494C-BEC8-5FC47603225E}" type="presParOf" srcId="{5C455B7C-4B5C-4B69-9786-D478EA0FBF23}" destId="{3474B51E-049B-47CF-8A29-A2A846B20FE0}" srcOrd="4" destOrd="0" presId="urn:microsoft.com/office/officeart/2005/8/layout/hierarchy4"/>
    <dgm:cxn modelId="{961FD479-2EC1-4D6D-8DC2-59881E2CA51E}" type="presParOf" srcId="{3474B51E-049B-47CF-8A29-A2A846B20FE0}" destId="{6CDE5F0A-E352-4B0D-9A5D-F4B006DBC35B}" srcOrd="0" destOrd="0" presId="urn:microsoft.com/office/officeart/2005/8/layout/hierarchy4"/>
    <dgm:cxn modelId="{F4F4942F-F524-43B8-87F9-508857524F73}" type="presParOf" srcId="{3474B51E-049B-47CF-8A29-A2A846B20FE0}" destId="{CB8FB79C-0FA8-421E-BEED-7CF058FD2499}" srcOrd="1" destOrd="0" presId="urn:microsoft.com/office/officeart/2005/8/layout/hierarchy4"/>
    <dgm:cxn modelId="{98AFA2B0-7A65-4C43-A91C-788B36DF55EF}" type="presParOf" srcId="{A87981B4-6988-4688-AA10-415898EF2C69}" destId="{ADCD623C-8884-4771-AD54-4B196F5845A5}" srcOrd="5" destOrd="0" presId="urn:microsoft.com/office/officeart/2005/8/layout/hierarchy4"/>
    <dgm:cxn modelId="{A69DD922-6AE8-4C28-B801-9F9CD740BE75}" type="presParOf" srcId="{A87981B4-6988-4688-AA10-415898EF2C69}" destId="{4D905876-6E48-4DA7-A8C9-096D98F6CFAD}" srcOrd="6" destOrd="0" presId="urn:microsoft.com/office/officeart/2005/8/layout/hierarchy4"/>
    <dgm:cxn modelId="{27321661-FA24-4370-938B-12C9E7333762}" type="presParOf" srcId="{4D905876-6E48-4DA7-A8C9-096D98F6CFAD}" destId="{801973A9-1CEC-4C24-B561-6397D1625489}" srcOrd="0" destOrd="0" presId="urn:microsoft.com/office/officeart/2005/8/layout/hierarchy4"/>
    <dgm:cxn modelId="{D9B638FF-2E8D-4438-86BF-56D0A4458EB3}" type="presParOf" srcId="{4D905876-6E48-4DA7-A8C9-096D98F6CFAD}" destId="{4BE6C6B7-6FD2-47B1-A17F-55482B6253D6}" srcOrd="1" destOrd="0" presId="urn:microsoft.com/office/officeart/2005/8/layout/hierarchy4"/>
    <dgm:cxn modelId="{9125339E-017D-4BC2-9249-178FA12F6CF6}" type="presParOf" srcId="{4D905876-6E48-4DA7-A8C9-096D98F6CFAD}" destId="{CD14AD8C-9ED3-43C8-B36B-3D8CC33DB519}" srcOrd="2" destOrd="0" presId="urn:microsoft.com/office/officeart/2005/8/layout/hierarchy4"/>
    <dgm:cxn modelId="{AC6C8F12-5F88-4E40-8858-DD4E828424AF}" type="presParOf" srcId="{CD14AD8C-9ED3-43C8-B36B-3D8CC33DB519}" destId="{04760391-69C3-4A30-82A5-D094C32108C8}" srcOrd="0" destOrd="0" presId="urn:microsoft.com/office/officeart/2005/8/layout/hierarchy4"/>
    <dgm:cxn modelId="{A56C3941-8B49-4394-ABE9-9FE6B7F8FA2D}" type="presParOf" srcId="{04760391-69C3-4A30-82A5-D094C32108C8}" destId="{599BA939-39B8-4341-93B8-B9C8947E2F70}" srcOrd="0" destOrd="0" presId="urn:microsoft.com/office/officeart/2005/8/layout/hierarchy4"/>
    <dgm:cxn modelId="{C0B99955-6220-4777-A3B7-E139C6D04A74}" type="presParOf" srcId="{04760391-69C3-4A30-82A5-D094C32108C8}" destId="{B4DACA43-978C-48A8-9214-50B3B8A1C6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8E336-D32A-450F-A7E0-955C6150F5A6}">
      <dsp:nvSpPr>
        <dsp:cNvPr id="0" name=""/>
        <dsp:cNvSpPr/>
      </dsp:nvSpPr>
      <dsp:spPr>
        <a:xfrm>
          <a:off x="0" y="0"/>
          <a:ext cx="1190624" cy="3951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Guohu</a:t>
          </a:r>
          <a:r>
            <a:rPr lang="en-US" sz="1900" kern="1200" dirty="0" smtClean="0"/>
            <a:t> Xu</a:t>
          </a:r>
          <a:endParaRPr lang="en-US" sz="1900" kern="1200" dirty="0"/>
        </a:p>
      </dsp:txBody>
      <dsp:txXfrm>
        <a:off x="0" y="1580526"/>
        <a:ext cx="1190624" cy="1580526"/>
      </dsp:txXfrm>
    </dsp:sp>
    <dsp:sp modelId="{D147749B-5981-463B-9617-2D3383D47F09}">
      <dsp:nvSpPr>
        <dsp:cNvPr id="0" name=""/>
        <dsp:cNvSpPr/>
      </dsp:nvSpPr>
      <dsp:spPr>
        <a:xfrm>
          <a:off x="35718" y="237078"/>
          <a:ext cx="1119187" cy="131578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989612-B72A-40FC-B86E-929D6EB634D1}">
      <dsp:nvSpPr>
        <dsp:cNvPr id="0" name=""/>
        <dsp:cNvSpPr/>
      </dsp:nvSpPr>
      <dsp:spPr>
        <a:xfrm>
          <a:off x="1226343" y="0"/>
          <a:ext cx="1190624" cy="3951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Peng Cheng </a:t>
          </a:r>
          <a:endParaRPr lang="en-US" sz="1900" kern="1200" dirty="0"/>
        </a:p>
      </dsp:txBody>
      <dsp:txXfrm>
        <a:off x="1226343" y="1580526"/>
        <a:ext cx="1190624" cy="1580526"/>
      </dsp:txXfrm>
    </dsp:sp>
    <dsp:sp modelId="{D9025CCE-6037-48F4-9A21-5A25DFA63B15}">
      <dsp:nvSpPr>
        <dsp:cNvPr id="0" name=""/>
        <dsp:cNvSpPr/>
      </dsp:nvSpPr>
      <dsp:spPr>
        <a:xfrm>
          <a:off x="1262062" y="237078"/>
          <a:ext cx="1119187" cy="131578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D3AA30-06A0-417B-A78A-D9178DB06996}">
      <dsp:nvSpPr>
        <dsp:cNvPr id="0" name=""/>
        <dsp:cNvSpPr/>
      </dsp:nvSpPr>
      <dsp:spPr>
        <a:xfrm>
          <a:off x="2452687" y="0"/>
          <a:ext cx="1190624" cy="3951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Huang </a:t>
          </a:r>
          <a:endParaRPr lang="en-US" sz="1900" kern="1200" dirty="0"/>
        </a:p>
      </dsp:txBody>
      <dsp:txXfrm>
        <a:off x="2452687" y="1580526"/>
        <a:ext cx="1190624" cy="1580526"/>
      </dsp:txXfrm>
    </dsp:sp>
    <dsp:sp modelId="{2E01621F-649B-4B7C-9DFE-E31D19A23897}">
      <dsp:nvSpPr>
        <dsp:cNvPr id="0" name=""/>
        <dsp:cNvSpPr/>
      </dsp:nvSpPr>
      <dsp:spPr>
        <a:xfrm>
          <a:off x="2488406" y="237078"/>
          <a:ext cx="1119187" cy="131578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AA56B4-BEC7-4CA3-A3B6-916EC0DF48E6}">
      <dsp:nvSpPr>
        <dsp:cNvPr id="0" name=""/>
        <dsp:cNvSpPr/>
      </dsp:nvSpPr>
      <dsp:spPr>
        <a:xfrm>
          <a:off x="3679031" y="0"/>
          <a:ext cx="1190624" cy="3951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Xiaofei Yu </a:t>
          </a:r>
          <a:endParaRPr lang="en-US" sz="1900" kern="1200" dirty="0"/>
        </a:p>
      </dsp:txBody>
      <dsp:txXfrm>
        <a:off x="3679031" y="1580526"/>
        <a:ext cx="1190624" cy="1580526"/>
      </dsp:txXfrm>
    </dsp:sp>
    <dsp:sp modelId="{9CB4AE46-43F4-4F0A-BDC4-E6E3B3E80938}">
      <dsp:nvSpPr>
        <dsp:cNvPr id="0" name=""/>
        <dsp:cNvSpPr/>
      </dsp:nvSpPr>
      <dsp:spPr>
        <a:xfrm>
          <a:off x="3714749" y="237078"/>
          <a:ext cx="1119187" cy="131578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F91A114-336C-45CE-9730-7D69DA1639C2}">
      <dsp:nvSpPr>
        <dsp:cNvPr id="0" name=""/>
        <dsp:cNvSpPr/>
      </dsp:nvSpPr>
      <dsp:spPr>
        <a:xfrm>
          <a:off x="4905374" y="0"/>
          <a:ext cx="1190624" cy="3951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Wenhao He</a:t>
          </a:r>
          <a:endParaRPr lang="en-US" sz="1900" kern="1200" dirty="0"/>
        </a:p>
      </dsp:txBody>
      <dsp:txXfrm>
        <a:off x="4905374" y="1580526"/>
        <a:ext cx="1190624" cy="1580526"/>
      </dsp:txXfrm>
    </dsp:sp>
    <dsp:sp modelId="{F71E01F8-2BDC-42CF-9B27-3C2CB48EA8DC}">
      <dsp:nvSpPr>
        <dsp:cNvPr id="0" name=""/>
        <dsp:cNvSpPr/>
      </dsp:nvSpPr>
      <dsp:spPr>
        <a:xfrm>
          <a:off x="4941093" y="237078"/>
          <a:ext cx="1119187" cy="131578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BA635C-5305-401C-8136-815559924FAB}">
      <dsp:nvSpPr>
        <dsp:cNvPr id="0" name=""/>
        <dsp:cNvSpPr/>
      </dsp:nvSpPr>
      <dsp:spPr>
        <a:xfrm>
          <a:off x="243839" y="3161052"/>
          <a:ext cx="5608320" cy="592697"/>
        </a:xfrm>
        <a:prstGeom prst="leftRightArrow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9CB9-465A-4B7E-BBD2-C4A6DEA4969A}">
      <dsp:nvSpPr>
        <dsp:cNvPr id="0" name=""/>
        <dsp:cNvSpPr/>
      </dsp:nvSpPr>
      <dsp:spPr>
        <a:xfrm>
          <a:off x="2781" y="1460"/>
          <a:ext cx="6090436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System HW structure</a:t>
          </a:r>
          <a:endParaRPr lang="en-US" sz="4700" kern="1200" dirty="0"/>
        </a:p>
      </dsp:txBody>
      <dsp:txXfrm>
        <a:off x="40327" y="39006"/>
        <a:ext cx="6015344" cy="1206814"/>
      </dsp:txXfrm>
    </dsp:sp>
    <dsp:sp modelId="{3827AD64-2537-4427-9F0A-32CFA1D1C7B8}">
      <dsp:nvSpPr>
        <dsp:cNvPr id="0" name=""/>
        <dsp:cNvSpPr/>
      </dsp:nvSpPr>
      <dsp:spPr>
        <a:xfrm>
          <a:off x="0" y="1418756"/>
          <a:ext cx="234920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 572x </a:t>
          </a:r>
          <a:r>
            <a:rPr lang="en-US" sz="2500" kern="1200" dirty="0" err="1" smtClean="0"/>
            <a:t>SoC</a:t>
          </a:r>
          <a:endParaRPr lang="en-US" sz="2500" kern="1200" dirty="0"/>
        </a:p>
      </dsp:txBody>
      <dsp:txXfrm>
        <a:off x="37546" y="1456302"/>
        <a:ext cx="2274109" cy="1206814"/>
      </dsp:txXfrm>
    </dsp:sp>
    <dsp:sp modelId="{3A8D82F3-D714-4E44-B599-BBE858A946DE}">
      <dsp:nvSpPr>
        <dsp:cNvPr id="0" name=""/>
        <dsp:cNvSpPr/>
      </dsp:nvSpPr>
      <dsp:spPr>
        <a:xfrm>
          <a:off x="2781" y="2780633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GPIO LED</a:t>
          </a:r>
          <a:endParaRPr lang="en-US" sz="1800" kern="1200" dirty="0"/>
        </a:p>
      </dsp:txBody>
      <dsp:txXfrm>
        <a:off x="36476" y="2814328"/>
        <a:ext cx="1083051" cy="1214516"/>
      </dsp:txXfrm>
    </dsp:sp>
    <dsp:sp modelId="{8991329E-151D-4FF9-B06E-723ECFF449BB}">
      <dsp:nvSpPr>
        <dsp:cNvPr id="0" name=""/>
        <dsp:cNvSpPr/>
      </dsp:nvSpPr>
      <dsp:spPr>
        <a:xfrm>
          <a:off x="1201541" y="2780633"/>
          <a:ext cx="1150441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GPIO Human detection sensor</a:t>
          </a:r>
          <a:endParaRPr lang="en-US" sz="1800" kern="1200" dirty="0"/>
        </a:p>
      </dsp:txBody>
      <dsp:txXfrm>
        <a:off x="1235236" y="2814328"/>
        <a:ext cx="1083051" cy="1214516"/>
      </dsp:txXfrm>
    </dsp:sp>
    <dsp:sp modelId="{ABB733AD-4E7F-4244-8565-2F763DA3100F}">
      <dsp:nvSpPr>
        <dsp:cNvPr id="0" name=""/>
        <dsp:cNvSpPr/>
      </dsp:nvSpPr>
      <dsp:spPr>
        <a:xfrm>
          <a:off x="2457432" y="1391046"/>
          <a:ext cx="1150441" cy="128190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Intel </a:t>
          </a:r>
          <a:r>
            <a:rPr lang="en-US" sz="2400" kern="1200" dirty="0" smtClean="0"/>
            <a:t>x64 board</a:t>
          </a:r>
          <a:endParaRPr lang="en-US" sz="2400" kern="1200" dirty="0"/>
        </a:p>
      </dsp:txBody>
      <dsp:txXfrm>
        <a:off x="2491127" y="1424741"/>
        <a:ext cx="1083051" cy="1214516"/>
      </dsp:txXfrm>
    </dsp:sp>
    <dsp:sp modelId="{32BF0428-6A61-4B90-B1AD-6C2089D33DFA}">
      <dsp:nvSpPr>
        <dsp:cNvPr id="0" name=""/>
        <dsp:cNvSpPr/>
      </dsp:nvSpPr>
      <dsp:spPr>
        <a:xfrm>
          <a:off x="2448620" y="2780633"/>
          <a:ext cx="1150441" cy="128190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UVC </a:t>
          </a:r>
          <a:r>
            <a:rPr lang="en-US" sz="1800" kern="1200" dirty="0" smtClean="0"/>
            <a:t>camera</a:t>
          </a:r>
          <a:endParaRPr lang="en-US" sz="1800" kern="1200" dirty="0"/>
        </a:p>
      </dsp:txBody>
      <dsp:txXfrm>
        <a:off x="2482315" y="2814328"/>
        <a:ext cx="1083051" cy="1214516"/>
      </dsp:txXfrm>
    </dsp:sp>
    <dsp:sp modelId="{D9821E33-F0C8-4DDD-B627-02F5C7830C5F}">
      <dsp:nvSpPr>
        <dsp:cNvPr id="0" name=""/>
        <dsp:cNvSpPr/>
      </dsp:nvSpPr>
      <dsp:spPr>
        <a:xfrm>
          <a:off x="3695698" y="1391046"/>
          <a:ext cx="1150441" cy="1281906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HDC</a:t>
          </a:r>
          <a:endParaRPr lang="en-US" sz="2500" kern="1200" dirty="0"/>
        </a:p>
      </dsp:txBody>
      <dsp:txXfrm>
        <a:off x="3729393" y="1424741"/>
        <a:ext cx="1083051" cy="1214516"/>
      </dsp:txXfrm>
    </dsp:sp>
    <dsp:sp modelId="{A2154BB8-8DB4-411A-97A2-573DA891431C}">
      <dsp:nvSpPr>
        <dsp:cNvPr id="0" name=""/>
        <dsp:cNvSpPr/>
      </dsp:nvSpPr>
      <dsp:spPr>
        <a:xfrm>
          <a:off x="4942776" y="1391046"/>
          <a:ext cx="1150441" cy="1281906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Unix server</a:t>
          </a:r>
          <a:endParaRPr lang="en-US" sz="2500" kern="1200" dirty="0"/>
        </a:p>
      </dsp:txBody>
      <dsp:txXfrm>
        <a:off x="4976471" y="1424741"/>
        <a:ext cx="1083051" cy="1214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9CB9-465A-4B7E-BBD2-C4A6DEA4969A}">
      <dsp:nvSpPr>
        <dsp:cNvPr id="0" name=""/>
        <dsp:cNvSpPr/>
      </dsp:nvSpPr>
      <dsp:spPr>
        <a:xfrm>
          <a:off x="2683" y="2107"/>
          <a:ext cx="7465004" cy="148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System SW structure</a:t>
          </a:r>
          <a:endParaRPr lang="en-US" sz="5800" kern="1200" dirty="0"/>
        </a:p>
      </dsp:txBody>
      <dsp:txXfrm>
        <a:off x="46149" y="45573"/>
        <a:ext cx="7378072" cy="1397109"/>
      </dsp:txXfrm>
    </dsp:sp>
    <dsp:sp modelId="{3827AD64-2537-4427-9F0A-32CFA1D1C7B8}">
      <dsp:nvSpPr>
        <dsp:cNvPr id="0" name=""/>
        <dsp:cNvSpPr/>
      </dsp:nvSpPr>
      <dsp:spPr>
        <a:xfrm>
          <a:off x="2683" y="1617697"/>
          <a:ext cx="1993943" cy="148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VxWorks</a:t>
          </a:r>
          <a:endParaRPr lang="en-US" sz="1400" kern="1200" dirty="0"/>
        </a:p>
      </dsp:txBody>
      <dsp:txXfrm>
        <a:off x="46149" y="1661163"/>
        <a:ext cx="1907011" cy="1397109"/>
      </dsp:txXfrm>
    </dsp:sp>
    <dsp:sp modelId="{8991329E-151D-4FF9-B06E-723ECFF449BB}">
      <dsp:nvSpPr>
        <dsp:cNvPr id="0" name=""/>
        <dsp:cNvSpPr/>
      </dsp:nvSpPr>
      <dsp:spPr>
        <a:xfrm>
          <a:off x="2683" y="3233287"/>
          <a:ext cx="646544" cy="148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GPIO ISR for human detection</a:t>
          </a:r>
          <a:endParaRPr lang="en-US" sz="800" kern="1200" dirty="0"/>
        </a:p>
      </dsp:txBody>
      <dsp:txXfrm>
        <a:off x="21620" y="3252224"/>
        <a:ext cx="608670" cy="1446167"/>
      </dsp:txXfrm>
    </dsp:sp>
    <dsp:sp modelId="{7075AE93-CA4C-45FB-88A4-4F2C1F091968}">
      <dsp:nvSpPr>
        <dsp:cNvPr id="0" name=""/>
        <dsp:cNvSpPr/>
      </dsp:nvSpPr>
      <dsp:spPr>
        <a:xfrm>
          <a:off x="676383" y="3233287"/>
          <a:ext cx="646544" cy="148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GPIO LED control</a:t>
          </a:r>
          <a:endParaRPr lang="en-US" sz="800" kern="1200" dirty="0"/>
        </a:p>
      </dsp:txBody>
      <dsp:txXfrm>
        <a:off x="695320" y="3252224"/>
        <a:ext cx="608670" cy="1446167"/>
      </dsp:txXfrm>
    </dsp:sp>
    <dsp:sp modelId="{8009994A-A26F-468C-A711-55BB9671F4B6}">
      <dsp:nvSpPr>
        <dsp:cNvPr id="0" name=""/>
        <dsp:cNvSpPr/>
      </dsp:nvSpPr>
      <dsp:spPr>
        <a:xfrm>
          <a:off x="1350082" y="3233287"/>
          <a:ext cx="646544" cy="148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UART R/W</a:t>
          </a:r>
          <a:endParaRPr lang="en-US" sz="800" kern="1200" dirty="0"/>
        </a:p>
      </dsp:txBody>
      <dsp:txXfrm>
        <a:off x="1369019" y="3252224"/>
        <a:ext cx="608670" cy="1446167"/>
      </dsp:txXfrm>
    </dsp:sp>
    <dsp:sp modelId="{ABB733AD-4E7F-4244-8565-2F763DA3100F}">
      <dsp:nvSpPr>
        <dsp:cNvPr id="0" name=""/>
        <dsp:cNvSpPr/>
      </dsp:nvSpPr>
      <dsp:spPr>
        <a:xfrm>
          <a:off x="2050937" y="1617697"/>
          <a:ext cx="2667643" cy="14840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WindRiver</a:t>
          </a:r>
          <a:r>
            <a:rPr lang="en-US" sz="1400" kern="1200" dirty="0" smtClean="0"/>
            <a:t> Linux</a:t>
          </a:r>
          <a:endParaRPr lang="en-US" sz="1400" kern="1200" dirty="0"/>
        </a:p>
      </dsp:txBody>
      <dsp:txXfrm>
        <a:off x="2094403" y="1661163"/>
        <a:ext cx="2580711" cy="1397109"/>
      </dsp:txXfrm>
    </dsp:sp>
    <dsp:sp modelId="{C7090D44-804A-4C1E-A126-E4280AB23E9B}">
      <dsp:nvSpPr>
        <dsp:cNvPr id="0" name=""/>
        <dsp:cNvSpPr/>
      </dsp:nvSpPr>
      <dsp:spPr>
        <a:xfrm>
          <a:off x="2050937" y="3233287"/>
          <a:ext cx="646544" cy="14840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pySerial</a:t>
          </a:r>
          <a:r>
            <a:rPr lang="en-US" sz="800" kern="1200" dirty="0" smtClean="0"/>
            <a:t> on UART port </a:t>
          </a:r>
          <a:endParaRPr lang="en-US" sz="800" kern="1200" dirty="0"/>
        </a:p>
      </dsp:txBody>
      <dsp:txXfrm>
        <a:off x="2069874" y="3252224"/>
        <a:ext cx="608670" cy="1446167"/>
      </dsp:txXfrm>
    </dsp:sp>
    <dsp:sp modelId="{32BF0428-6A61-4B90-B1AD-6C2089D33DFA}">
      <dsp:nvSpPr>
        <dsp:cNvPr id="0" name=""/>
        <dsp:cNvSpPr/>
      </dsp:nvSpPr>
      <dsp:spPr>
        <a:xfrm>
          <a:off x="2724636" y="3233287"/>
          <a:ext cx="646544" cy="14840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UVC cam </a:t>
          </a:r>
          <a:r>
            <a:rPr lang="en-US" sz="800" kern="1200" dirty="0" smtClean="0"/>
            <a:t>Device API</a:t>
          </a:r>
          <a:endParaRPr lang="en-US" sz="800" kern="1200" dirty="0"/>
        </a:p>
      </dsp:txBody>
      <dsp:txXfrm>
        <a:off x="2743573" y="3252224"/>
        <a:ext cx="608670" cy="1446167"/>
      </dsp:txXfrm>
    </dsp:sp>
    <dsp:sp modelId="{2244392E-926A-4672-952F-3D0505DCA8C5}">
      <dsp:nvSpPr>
        <dsp:cNvPr id="0" name=""/>
        <dsp:cNvSpPr/>
      </dsp:nvSpPr>
      <dsp:spPr>
        <a:xfrm>
          <a:off x="3398336" y="3233287"/>
          <a:ext cx="646544" cy="14840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Face </a:t>
          </a:r>
          <a:r>
            <a:rPr lang="en-US" sz="800" kern="1200" dirty="0" smtClean="0"/>
            <a:t>recognition </a:t>
          </a:r>
          <a:endParaRPr lang="en-US" sz="800" kern="1200" dirty="0"/>
        </a:p>
      </dsp:txBody>
      <dsp:txXfrm>
        <a:off x="3417273" y="3252224"/>
        <a:ext cx="608670" cy="1446167"/>
      </dsp:txXfrm>
    </dsp:sp>
    <dsp:sp modelId="{2C9CCB7C-A3E4-4760-8138-77C0C8BE4F4F}">
      <dsp:nvSpPr>
        <dsp:cNvPr id="0" name=""/>
        <dsp:cNvSpPr/>
      </dsp:nvSpPr>
      <dsp:spPr>
        <a:xfrm>
          <a:off x="4072035" y="3233287"/>
          <a:ext cx="646544" cy="14840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HDC client API</a:t>
          </a:r>
          <a:endParaRPr lang="en-US" sz="800" kern="1200" dirty="0"/>
        </a:p>
      </dsp:txBody>
      <dsp:txXfrm>
        <a:off x="4090972" y="3252224"/>
        <a:ext cx="608670" cy="1446167"/>
      </dsp:txXfrm>
    </dsp:sp>
    <dsp:sp modelId="{D9821E33-F0C8-4DDD-B627-02F5C7830C5F}">
      <dsp:nvSpPr>
        <dsp:cNvPr id="0" name=""/>
        <dsp:cNvSpPr/>
      </dsp:nvSpPr>
      <dsp:spPr>
        <a:xfrm>
          <a:off x="4772890" y="1617697"/>
          <a:ext cx="1993943" cy="148404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Helix Device Cloud</a:t>
          </a:r>
          <a:endParaRPr lang="en-US" sz="1400" kern="1200" dirty="0"/>
        </a:p>
      </dsp:txBody>
      <dsp:txXfrm>
        <a:off x="4816356" y="1661163"/>
        <a:ext cx="1907011" cy="1397109"/>
      </dsp:txXfrm>
    </dsp:sp>
    <dsp:sp modelId="{5C6ADE5D-CE88-4B1B-A373-9CBF464242A8}">
      <dsp:nvSpPr>
        <dsp:cNvPr id="0" name=""/>
        <dsp:cNvSpPr/>
      </dsp:nvSpPr>
      <dsp:spPr>
        <a:xfrm>
          <a:off x="4772890" y="3233287"/>
          <a:ext cx="646544" cy="148404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Thing definition</a:t>
          </a:r>
          <a:endParaRPr lang="en-US" sz="800" kern="1200" dirty="0"/>
        </a:p>
      </dsp:txBody>
      <dsp:txXfrm>
        <a:off x="4791827" y="3252224"/>
        <a:ext cx="608670" cy="1446167"/>
      </dsp:txXfrm>
    </dsp:sp>
    <dsp:sp modelId="{8EFF6097-E0DB-478C-BD98-CCBC160E1D4C}">
      <dsp:nvSpPr>
        <dsp:cNvPr id="0" name=""/>
        <dsp:cNvSpPr/>
      </dsp:nvSpPr>
      <dsp:spPr>
        <a:xfrm>
          <a:off x="5446589" y="3233287"/>
          <a:ext cx="646544" cy="148404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Web socket</a:t>
          </a:r>
          <a:endParaRPr lang="en-US" sz="800" kern="1200" dirty="0"/>
        </a:p>
      </dsp:txBody>
      <dsp:txXfrm>
        <a:off x="5465526" y="3252224"/>
        <a:ext cx="608670" cy="1446167"/>
      </dsp:txXfrm>
    </dsp:sp>
    <dsp:sp modelId="{6CDE5F0A-E352-4B0D-9A5D-F4B006DBC35B}">
      <dsp:nvSpPr>
        <dsp:cNvPr id="0" name=""/>
        <dsp:cNvSpPr/>
      </dsp:nvSpPr>
      <dsp:spPr>
        <a:xfrm>
          <a:off x="6120289" y="3233287"/>
          <a:ext cx="646544" cy="148404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Trigger </a:t>
          </a:r>
          <a:r>
            <a:rPr lang="en-US" sz="800" kern="1200" dirty="0" smtClean="0"/>
            <a:t>for sending end user alert email when </a:t>
          </a:r>
          <a:r>
            <a:rPr lang="en-US" sz="800" kern="1200" dirty="0" smtClean="0"/>
            <a:t>intruders are </a:t>
          </a:r>
          <a:r>
            <a:rPr lang="en-US" sz="800" kern="1200" dirty="0" smtClean="0"/>
            <a:t>found</a:t>
          </a:r>
          <a:endParaRPr lang="en-US" sz="800" kern="1200" dirty="0"/>
        </a:p>
      </dsp:txBody>
      <dsp:txXfrm>
        <a:off x="6139226" y="3252224"/>
        <a:ext cx="608670" cy="1446167"/>
      </dsp:txXfrm>
    </dsp:sp>
    <dsp:sp modelId="{801973A9-1CEC-4C24-B561-6397D1625489}">
      <dsp:nvSpPr>
        <dsp:cNvPr id="0" name=""/>
        <dsp:cNvSpPr/>
      </dsp:nvSpPr>
      <dsp:spPr>
        <a:xfrm>
          <a:off x="6821143" y="1617697"/>
          <a:ext cx="646544" cy="148404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Unix server</a:t>
          </a:r>
          <a:endParaRPr lang="en-US" sz="1400" kern="1200" dirty="0"/>
        </a:p>
      </dsp:txBody>
      <dsp:txXfrm>
        <a:off x="6840080" y="1636634"/>
        <a:ext cx="608670" cy="1446167"/>
      </dsp:txXfrm>
    </dsp:sp>
    <dsp:sp modelId="{599BA939-39B8-4341-93B8-B9C8947E2F70}">
      <dsp:nvSpPr>
        <dsp:cNvPr id="0" name=""/>
        <dsp:cNvSpPr/>
      </dsp:nvSpPr>
      <dsp:spPr>
        <a:xfrm>
          <a:off x="6821143" y="3233287"/>
          <a:ext cx="646544" cy="148404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Web app (show contents on HDC database)</a:t>
          </a:r>
          <a:endParaRPr lang="en-US" sz="800" kern="1200" dirty="0"/>
        </a:p>
      </dsp:txBody>
      <dsp:txXfrm>
        <a:off x="6840080" y="3252224"/>
        <a:ext cx="608670" cy="144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3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78969" y="2079889"/>
            <a:ext cx="4712758" cy="403957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000" b="1" cap="none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88493" y="2624978"/>
            <a:ext cx="4695825" cy="28212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82" cy="97540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4999" y="84664"/>
            <a:ext cx="2645833" cy="491470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 rotWithShape="1">
          <a:blip r:embed="rId4"/>
          <a:srcRect r="13428" b="28025"/>
          <a:stretch/>
        </p:blipFill>
        <p:spPr>
          <a:xfrm>
            <a:off x="7018685" y="4299627"/>
            <a:ext cx="1817463" cy="562609"/>
          </a:xfrm>
          <a:prstGeom prst="rect">
            <a:avLst/>
          </a:prstGeom>
        </p:spPr>
      </p:pic>
      <p:pic>
        <p:nvPicPr>
          <p:cNvPr id="5" name="Picture 4" descr="INTEL_Red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6" y="1091364"/>
            <a:ext cx="1201272" cy="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49714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77219" y="4908667"/>
            <a:ext cx="110608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5F5F5F"/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00" y="47565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12"/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 bwMode="gray">
          <a:xfrm>
            <a:off x="503755" y="4935514"/>
            <a:ext cx="1401313" cy="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  <p:pic>
        <p:nvPicPr>
          <p:cNvPr id="13" name="Picture 12" descr="INTEL_Re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08" y="4975316"/>
            <a:ext cx="878706" cy="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4" r:id="rId6"/>
    <p:sldLayoutId id="214748656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69" y="2091431"/>
            <a:ext cx="4712758" cy="392415"/>
          </a:xfrm>
        </p:spPr>
        <p:txBody>
          <a:bodyPr/>
          <a:lstStyle/>
          <a:p>
            <a:r>
              <a:rPr lang="en-US" dirty="0" err="1" smtClean="0"/>
              <a:t>Kongfu</a:t>
            </a:r>
            <a:r>
              <a:rPr lang="en-US" dirty="0" smtClean="0"/>
              <a:t> Panda </a:t>
            </a:r>
            <a:r>
              <a:rPr lang="en-US" dirty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493" y="2624978"/>
            <a:ext cx="4977257" cy="553998"/>
          </a:xfrm>
        </p:spPr>
        <p:txBody>
          <a:bodyPr/>
          <a:lstStyle/>
          <a:p>
            <a:r>
              <a:rPr lang="en-US" dirty="0" err="1" smtClean="0"/>
              <a:t>Guohu</a:t>
            </a:r>
            <a:r>
              <a:rPr lang="en-US" dirty="0" smtClean="0"/>
              <a:t> Xu / Peng Cheng / Run Huang / Xiaofei Yu / Wenhao He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376137" y="3475618"/>
            <a:ext cx="4977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–"/>
              <a:defRPr sz="140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/>
              <a:t>Chengdu Site</a:t>
            </a: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8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32" y="193964"/>
            <a:ext cx="8572501" cy="323165"/>
          </a:xfrm>
        </p:spPr>
        <p:txBody>
          <a:bodyPr/>
          <a:lstStyle/>
          <a:p>
            <a:pPr algn="ctr"/>
            <a:r>
              <a:rPr lang="en-US" dirty="0" smtClean="0"/>
              <a:t>Team introduction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54169"/>
              </p:ext>
            </p:extLst>
          </p:nvPr>
        </p:nvGraphicFramePr>
        <p:xfrm>
          <a:off x="1524000" y="742605"/>
          <a:ext cx="6096000" cy="395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4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 of our project</a:t>
            </a:r>
            <a:endParaRPr lang="en-US" dirty="0"/>
          </a:p>
        </p:txBody>
      </p:sp>
      <p:pic>
        <p:nvPicPr>
          <p:cNvPr id="2050" name="Picture 2" descr="C:\Users\whe\AppData\Local\Microsoft\Windows\Temporary Internet Files\Content.IE5\KEPL1VIZ\CUT_494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38" y="1633152"/>
            <a:ext cx="1568299" cy="23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8" y="1633152"/>
            <a:ext cx="2788476" cy="257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3377053" y="2560320"/>
            <a:ext cx="2820785" cy="17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To prevent intruders</a:t>
            </a:r>
          </a:p>
        </p:txBody>
      </p:sp>
    </p:spTree>
    <p:extLst>
      <p:ext uri="{BB962C8B-B14F-4D97-AF65-F5344CB8AC3E}">
        <p14:creationId xmlns:p14="http://schemas.microsoft.com/office/powerpoint/2010/main" val="2372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Techs </a:t>
            </a:r>
            <a:r>
              <a:rPr lang="en-US" dirty="0" smtClean="0"/>
              <a:t>we use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1" y="1388711"/>
            <a:ext cx="8573839" cy="2000548"/>
          </a:xfrm>
        </p:spPr>
        <p:txBody>
          <a:bodyPr/>
          <a:lstStyle/>
          <a:p>
            <a:r>
              <a:rPr lang="en-US" dirty="0"/>
              <a:t>Face </a:t>
            </a:r>
            <a:r>
              <a:rPr lang="en-US" dirty="0" smtClean="0"/>
              <a:t>Recognition</a:t>
            </a:r>
            <a:endParaRPr lang="en-US" dirty="0" smtClean="0"/>
          </a:p>
          <a:p>
            <a:r>
              <a:rPr lang="en-US" dirty="0" smtClean="0"/>
              <a:t>Helix </a:t>
            </a:r>
            <a:r>
              <a:rPr lang="en-US" dirty="0"/>
              <a:t>Device </a:t>
            </a:r>
            <a:r>
              <a:rPr lang="en-US" dirty="0" smtClean="0"/>
              <a:t>Cloud</a:t>
            </a:r>
          </a:p>
          <a:p>
            <a:r>
              <a:rPr lang="en-US" dirty="0"/>
              <a:t>UVC(USB Video Class) Camera 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  <a:p>
            <a:r>
              <a:rPr lang="en-US" dirty="0" smtClean="0"/>
              <a:t>Human Detection </a:t>
            </a:r>
            <a:r>
              <a:rPr lang="en-US" dirty="0" smtClean="0"/>
              <a:t>S</a:t>
            </a:r>
            <a:r>
              <a:rPr lang="en-US" dirty="0" smtClean="0"/>
              <a:t>ensor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3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Device structure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3032014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-Right Arrow 6"/>
          <p:cNvSpPr/>
          <p:nvPr/>
        </p:nvSpPr>
        <p:spPr bwMode="gray">
          <a:xfrm>
            <a:off x="3025836" y="2044931"/>
            <a:ext cx="1197032" cy="354678"/>
          </a:xfrm>
          <a:prstGeom prst="leftRight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UART</a:t>
            </a:r>
          </a:p>
        </p:txBody>
      </p:sp>
      <p:sp>
        <p:nvSpPr>
          <p:cNvPr id="9" name="Left-Right Arrow 8"/>
          <p:cNvSpPr/>
          <p:nvPr/>
        </p:nvSpPr>
        <p:spPr bwMode="gray">
          <a:xfrm>
            <a:off x="4929450" y="2044931"/>
            <a:ext cx="789706" cy="354678"/>
          </a:xfrm>
          <a:prstGeom prst="leftRight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NET</a:t>
            </a:r>
            <a:endParaRPr lang="en-US" sz="1400" dirty="0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 descr="C:\Users\whe\AppData\Local\Microsoft\Windows\Temporary Internet Files\Content.IE5\JP8JAWPZ\1024px-Roadsign_-_Cellphone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87" y="3932976"/>
            <a:ext cx="734339" cy="7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15" y="3985134"/>
            <a:ext cx="836837" cy="63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211114070"/>
              </p:ext>
            </p:extLst>
          </p:nvPr>
        </p:nvGraphicFramePr>
        <p:xfrm>
          <a:off x="953192" y="46528"/>
          <a:ext cx="7470372" cy="471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ounded Rectangle 17"/>
          <p:cNvSpPr/>
          <p:nvPr/>
        </p:nvSpPr>
        <p:spPr bwMode="gray">
          <a:xfrm>
            <a:off x="3028950" y="4289368"/>
            <a:ext cx="2632814" cy="410094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Controlled by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841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" y="48488"/>
            <a:ext cx="7281228" cy="509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78" y="1100282"/>
            <a:ext cx="542856" cy="38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39" y="2014335"/>
            <a:ext cx="653756" cy="50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2" y="3890255"/>
            <a:ext cx="1680903" cy="10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01" y="121646"/>
            <a:ext cx="1099905" cy="70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59" y="3302555"/>
            <a:ext cx="1999956" cy="129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95" y="181469"/>
            <a:ext cx="1564357" cy="11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8500" y="1747966"/>
            <a:ext cx="2667000" cy="1576917"/>
            <a:chOff x="3238500" y="1785037"/>
            <a:chExt cx="2667000" cy="15769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1785037"/>
              <a:ext cx="2667000" cy="15769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 bwMode="black">
            <a:xfrm>
              <a:off x="5580530" y="2308353"/>
              <a:ext cx="275665" cy="18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90000"/>
                </a:lnSpc>
                <a:spcBef>
                  <a:spcPts val="600"/>
                </a:spcBef>
                <a:buNone/>
              </a:pPr>
              <a:r>
                <a:rPr lang="en-US" sz="900" dirty="0" smtClean="0">
                  <a:solidFill>
                    <a:schemeClr val="bg1"/>
                  </a:solidFill>
                  <a:latin typeface="+mn-lt"/>
                </a:rPr>
                <a:t>™</a:t>
              </a:r>
            </a:p>
          </p:txBody>
        </p:sp>
      </p:grpSp>
      <p:sp>
        <p:nvSpPr>
          <p:cNvPr id="5" name="TextBox 4"/>
          <p:cNvSpPr txBox="1"/>
          <p:nvPr/>
        </p:nvSpPr>
        <p:spPr bwMode="black">
          <a:xfrm>
            <a:off x="1479176" y="494552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277219" y="4908667"/>
            <a:ext cx="110608" cy="11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5F5F5F"/>
                </a:solidFill>
                <a:latin typeface="Arial"/>
              </a:rPr>
              <a:pPr/>
              <a:t>8</a:t>
            </a:fld>
            <a:endParaRPr lang="en-US" sz="70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503755" y="4935514"/>
            <a:ext cx="1401313" cy="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 smtClean="0">
                <a:solidFill>
                  <a:srgbClr val="5F5F5F"/>
                </a:solidFill>
              </a:rPr>
              <a:t>© 2017 WIND RIVER. ALL RIGHTS RESERVED.</a:t>
            </a:r>
            <a:endParaRPr lang="en-US" sz="500" dirty="0">
              <a:solidFill>
                <a:srgbClr val="5F5F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9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4aa4720-44b0-4afd-87d4-989ae1278a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2348876-6aac-4ea3-85ff-70a07da7726f"/>
</p:tagLst>
</file>

<file path=ppt/theme/theme1.xml><?xml version="1.0" encoding="utf-8"?>
<a:theme xmlns:a="http://schemas.openxmlformats.org/drawingml/2006/main" name="Wind River PPT Template_WHITE_16-9 NEW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Wind River PPT Template_Non_Vertical_16-9.pptx" id="{DC2D1AC3-9B5B-45CC-B84B-0380420407A3}" vid="{4CB7D59E-C598-41F6-9EC9-7FF501EB542E}"/>
    </a:ext>
  </a:ext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River PPT Template_WHITE_16-9 NEW</Template>
  <TotalTime>52393</TotalTime>
  <Words>154</Words>
  <Application>Microsoft Office PowerPoint</Application>
  <PresentationFormat>On-screen Show (16:9)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Wind River PPT Template_WHITE_16-9 NEW</vt:lpstr>
      <vt:lpstr>Kongfu Panda Security</vt:lpstr>
      <vt:lpstr>Team introduction</vt:lpstr>
      <vt:lpstr>Purpose of our project</vt:lpstr>
      <vt:lpstr>Techs we use …</vt:lpstr>
      <vt:lpstr>Device structure</vt:lpstr>
      <vt:lpstr>PowerPoint Presentation</vt:lpstr>
      <vt:lpstr>PowerPoint Presentation</vt:lpstr>
      <vt:lpstr>PowerPoint Presentation</vt:lpstr>
    </vt:vector>
  </TitlesOfParts>
  <Company>Wind River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LAYOUT (ARIAL 30 PT.)</dc:title>
  <dc:creator>Pratt, Jason</dc:creator>
  <cp:keywords>Wind River PPT Template SKO</cp:keywords>
  <cp:lastModifiedBy>Wind River</cp:lastModifiedBy>
  <cp:revision>199</cp:revision>
  <dcterms:created xsi:type="dcterms:W3CDTF">2017-05-10T15:36:09Z</dcterms:created>
  <dcterms:modified xsi:type="dcterms:W3CDTF">2018-03-20T06:39:38Z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7cef1815-9ab8-4d94-a10b-e5437e9435f9</vt:lpwstr>
  </property>
  <property fmtid="{D5CDD505-2E9C-101B-9397-08002B2CF9AE}" pid="3" name="Offisync_ProviderInitializationData">
    <vt:lpwstr>https://jive.windriver.com</vt:lpwstr>
  </property>
  <property fmtid="{D5CDD505-2E9C-101B-9397-08002B2CF9AE}" pid="4" name="Offisync_UpdateToken">
    <vt:lpwstr>64</vt:lpwstr>
  </property>
  <property fmtid="{D5CDD505-2E9C-101B-9397-08002B2CF9AE}" pid="5" name="Jive_PrevVersionNumber">
    <vt:lpwstr/>
  </property>
  <property fmtid="{D5CDD505-2E9C-101B-9397-08002B2CF9AE}" pid="6" name="Jive_LatestUserAccountName">
    <vt:lpwstr>WHe</vt:lpwstr>
  </property>
  <property fmtid="{D5CDD505-2E9C-101B-9397-08002B2CF9AE}" pid="7" name="Jive_LatestFileFullName">
    <vt:lpwstr/>
  </property>
  <property fmtid="{D5CDD505-2E9C-101B-9397-08002B2CF9AE}" pid="8" name="Jive_ModifiedButNotPublished">
    <vt:lpwstr>True</vt:lpwstr>
  </property>
  <property fmtid="{D5CDD505-2E9C-101B-9397-08002B2CF9AE}" pid="9" name="Offisync_UniqueId">
    <vt:lpwstr>60831</vt:lpwstr>
  </property>
  <property fmtid="{D5CDD505-2E9C-101B-9397-08002B2CF9AE}" pid="10" name="Jive_VersionGuid_v2.5">
    <vt:lpwstr/>
  </property>
  <property fmtid="{D5CDD505-2E9C-101B-9397-08002B2CF9AE}" pid="11" name="Jive_VersionGuid">
    <vt:lpwstr>de35611d70db4351baf0210cddb2f616</vt:lpwstr>
  </property>
</Properties>
</file>