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2e91947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2e91947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2e91947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2e91947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4e41a573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4e41a573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6fa8f69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6fa8f69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4e41a573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4e41a573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4e41a573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4e41a573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4e41a573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4e41a573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4e41a573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4e41a573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aroline-thomas.shinyapps.io/softballapp/" TargetMode="External"/><Relationship Id="rId4" Type="http://schemas.openxmlformats.org/officeDocument/2006/relationships/hyperlink" Target="https://github.com/thomascr9/Honors-Thesis" TargetMode="External"/><Relationship Id="rId5" Type="http://schemas.openxmlformats.org/officeDocument/2006/relationships/hyperlink" Target="https://www.youtube.com/playlist?list=PLonGs-oj4UGBcBxyflNtDNxNG9d725Ok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77600" y="698850"/>
            <a:ext cx="8135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Novel Method for Offensive Data Collection and Performance Analysis for Colorado State University Softball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34925" y="34251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Caroline Thomas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HONR 499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57125" y="1453150"/>
            <a:ext cx="4038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an app using R Shiny to collect data during batting practice and an R Markdown report to assess the performance of players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Goal:</a:t>
            </a:r>
            <a:r>
              <a:rPr b="1" lang="en" sz="1500"/>
              <a:t> assess the coachability of players i.e. how well do they execute their given game plan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Need to collect data regarding the situation and game plan are as well as the outcome of each pitch and whether the player did their job (win/loss)</a:t>
            </a:r>
            <a:br>
              <a:rPr lang="en" sz="1300"/>
            </a:br>
            <a:endParaRPr sz="15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351557"/>
            <a:ext cx="4267200" cy="274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2489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Played competitive softball for 11 years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Statistics!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Experience in sports analytics</a:t>
            </a:r>
            <a:endParaRPr sz="1500"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2107" l="11479" r="14790" t="5032"/>
          <a:stretch/>
        </p:blipFill>
        <p:spPr>
          <a:xfrm>
            <a:off x="5045050" y="1967350"/>
            <a:ext cx="3401375" cy="28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453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Goal:</a:t>
            </a:r>
            <a:r>
              <a:rPr b="1" lang="en" sz="1500"/>
              <a:t> assess the coachability of players i.e. how well do they execute their given game plan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Need to collect data regarding the situation and game plan are as well as the outcome of each pitch and whether the player did their job (win/loss)</a:t>
            </a:r>
            <a:br>
              <a:rPr lang="en" sz="13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Currently state of data collection: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RightView Pro during games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Error prone, tagged by manager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Does not include info about what players are </a:t>
            </a:r>
            <a:r>
              <a:rPr i="1" lang="en" sz="1300"/>
              <a:t>supposed </a:t>
            </a:r>
            <a:r>
              <a:rPr lang="en" sz="1300"/>
              <a:t>to be doing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Only during games so small sample size and not all players have equal opportunities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Paper-and-pencil data collection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Paper-and-Pencil Data Collection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575" y="1676388"/>
            <a:ext cx="3761826" cy="286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125" y="1469550"/>
            <a:ext cx="3538375" cy="31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and Analysis Demo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App is </a:t>
            </a:r>
            <a:r>
              <a:rPr lang="en" sz="1500"/>
              <a:t>accessible</a:t>
            </a:r>
            <a:r>
              <a:rPr lang="en" sz="1500"/>
              <a:t> through url:</a:t>
            </a:r>
            <a:br>
              <a:rPr lang="en" sz="1500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https://caroline-thomas.shinyapps.io/softballapp/</a:t>
            </a:r>
            <a:br>
              <a:rPr lang="en" sz="1500"/>
            </a:b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Or can download R script from GitHub and run in R Studio</a:t>
            </a:r>
            <a:br>
              <a:rPr lang="en" sz="1500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https://github.com/thomascr9/Honors-Thesis</a:t>
            </a:r>
            <a:br>
              <a:rPr lang="en" sz="1500"/>
            </a:b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R Markdown file for analysis can be found on GitHub</a:t>
            </a:r>
            <a:br>
              <a:rPr lang="en" sz="1500"/>
            </a:b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Tutorials for the app and analysis can be found on YouTube:</a:t>
            </a:r>
            <a:br>
              <a:rPr lang="en" sz="1500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https://www.youtube.com/playlist?list=PLonGs-oj4UGBcBxyflNtDNxNG9d725Okb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400" y="1500362"/>
            <a:ext cx="3285599" cy="214278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300950"/>
            <a:ext cx="4554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Learning outcomes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Technical skills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R Shiny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tidyverse and ggplot2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The “process” of answering a question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Life skills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Communication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Time management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Problem solving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Obstacles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 Shiny troubleshooting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b="1" lang="en" sz="1300"/>
              <a:t>Googling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Dr. Brooke Anderson, Ben Prytherch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R Studio’s Shiny tutorials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546525"/>
            <a:ext cx="4659600" cy="29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Continue developing the analysis report according to needs of Coach Fisher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Including analysis with outcomes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Automate report even further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 out glitches in app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 download problem with multiple checkboxes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Filtering data &amp; pie chart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the app at real practices to improve efficiency and ease of use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 version</a:t>
            </a:r>
            <a:endParaRPr sz="1500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601" y="1943113"/>
            <a:ext cx="3062850" cy="215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