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Maven Pro" panose="020B0604020202020204" charset="0"/>
      <p:regular r:id="rId12"/>
      <p:bold r:id="rId13"/>
    </p:embeddedFont>
    <p:embeddedFont>
      <p:font typeface="Nuni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15CD01-06B5-4036-9FED-8561F29BC644}" v="1" dt="2020-05-04T02:21:19.6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792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oline Thomas" userId="f58ddbb3414791b8" providerId="LiveId" clId="{B215CD01-06B5-4036-9FED-8561F29BC644}"/>
    <pc:docChg chg="modSld">
      <pc:chgData name="Caroline Thomas" userId="f58ddbb3414791b8" providerId="LiveId" clId="{B215CD01-06B5-4036-9FED-8561F29BC644}" dt="2020-05-04T02:21:59.080" v="3" actId="2711"/>
      <pc:docMkLst>
        <pc:docMk/>
      </pc:docMkLst>
      <pc:sldChg chg="modSp mod">
        <pc:chgData name="Caroline Thomas" userId="f58ddbb3414791b8" providerId="LiveId" clId="{B215CD01-06B5-4036-9FED-8561F29BC644}" dt="2020-05-04T02:21:59.080" v="3" actId="2711"/>
        <pc:sldMkLst>
          <pc:docMk/>
          <pc:sldMk cId="0" sldId="261"/>
        </pc:sldMkLst>
        <pc:spChg chg="mod">
          <ac:chgData name="Caroline Thomas" userId="f58ddbb3414791b8" providerId="LiveId" clId="{B215CD01-06B5-4036-9FED-8561F29BC644}" dt="2020-05-04T02:21:59.080" v="3" actId="2711"/>
          <ac:spMkLst>
            <pc:docMk/>
            <pc:sldMk cId="0" sldId="261"/>
            <ac:spMk id="31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2e91947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2e91947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2e91947a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2e91947a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74e41a573d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74e41a573d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76fa8f69f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76fa8f69f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4e41a573d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74e41a573d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74e41a573d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74e41a573d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74e41a573d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74e41a573d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74e41a573d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74e41a573d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aroline-thomas.shinyapps.io/softballapp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youtube.com/playlist?list=PLonGs-oj4UGBcBxyflNtDNxNG9d725Okb" TargetMode="External"/><Relationship Id="rId4" Type="http://schemas.openxmlformats.org/officeDocument/2006/relationships/hyperlink" Target="https://github.com/thomascr9/Honors-Thesi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377600" y="698850"/>
            <a:ext cx="81354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Novel Method for Offensive Data Collection and Performance Analysis for Colorado State University Softball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434925" y="34251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Caroline Thomas</a:t>
            </a:r>
            <a:endParaRPr sz="2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HONR 499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257125" y="14531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Created an app using R Shiny to collect data during batting practice and an R Markdown report to assess the performance of players</a:t>
            </a:r>
            <a:br>
              <a:rPr lang="en" sz="1500"/>
            </a:b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 u="sng"/>
              <a:t>Goal:</a:t>
            </a:r>
            <a:r>
              <a:rPr lang="en" sz="1500" b="1"/>
              <a:t> assess the coachability of players i.e. how well do they execute their given game plan</a:t>
            </a:r>
            <a:endParaRPr sz="1500" b="1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Need to collect data regarding the situation and game plan are as well as the outcome of each pitch and whether the player did their job (win/loss)</a:t>
            </a:r>
            <a:br>
              <a:rPr lang="en" sz="1300"/>
            </a:b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</a:t>
            </a:r>
            <a:endParaRPr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248900" y="13009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Played competitive softball for 11 years</a:t>
            </a:r>
            <a:br>
              <a:rPr lang="en" sz="1500"/>
            </a:b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Statistics!</a:t>
            </a:r>
            <a:br>
              <a:rPr lang="en" sz="1500"/>
            </a:b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Experience in sports analytics</a:t>
            </a:r>
            <a:endParaRPr sz="1500"/>
          </a:p>
        </p:txBody>
      </p:sp>
      <p:pic>
        <p:nvPicPr>
          <p:cNvPr id="291" name="Google Shape;291;p15"/>
          <p:cNvPicPr preferRelativeResize="0"/>
          <p:nvPr/>
        </p:nvPicPr>
        <p:blipFill rotWithShape="1">
          <a:blip r:embed="rId3">
            <a:alphaModFix/>
          </a:blip>
          <a:srcRect l="11479" t="5032" r="14790" b="2107"/>
          <a:stretch/>
        </p:blipFill>
        <p:spPr>
          <a:xfrm>
            <a:off x="5045050" y="1967350"/>
            <a:ext cx="3401375" cy="28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297" name="Google Shape;297;p16"/>
          <p:cNvSpPr txBox="1">
            <a:spLocks noGrp="1"/>
          </p:cNvSpPr>
          <p:nvPr>
            <p:ph type="body" idx="1"/>
          </p:nvPr>
        </p:nvSpPr>
        <p:spPr>
          <a:xfrm>
            <a:off x="1303800" y="14531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 u="sng" dirty="0"/>
              <a:t>Goal:</a:t>
            </a:r>
            <a:r>
              <a:rPr lang="en" sz="1500" b="1" dirty="0"/>
              <a:t> assess the coachability of players i.e. how well do they execute their given game plan</a:t>
            </a:r>
            <a:endParaRPr sz="1500" b="1"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dirty="0"/>
              <a:t>Need to collect data regarding the situation and game plan are as well as the outcome of each pitch and whether the player did their job (win/loss)</a:t>
            </a:r>
            <a:br>
              <a:rPr lang="en" sz="1300" dirty="0"/>
            </a:b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Currently state of data collection:</a:t>
            </a:r>
            <a:endParaRPr sz="1500"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dirty="0"/>
              <a:t>RightView Pro during games</a:t>
            </a:r>
            <a:endParaRPr sz="1300"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 dirty="0"/>
              <a:t>Error prone, tagged by manager</a:t>
            </a:r>
            <a:endParaRPr sz="1300"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 dirty="0"/>
              <a:t>Does not include info about what players are </a:t>
            </a:r>
            <a:r>
              <a:rPr lang="en" sz="1300" i="1" dirty="0"/>
              <a:t>supposed </a:t>
            </a:r>
            <a:r>
              <a:rPr lang="en" sz="1300" dirty="0"/>
              <a:t>to be doing</a:t>
            </a:r>
            <a:endParaRPr sz="1300"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 dirty="0"/>
              <a:t>Only during games so small sample size and not all players have equal opportunities</a:t>
            </a:r>
            <a:endParaRPr sz="1300"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dirty="0"/>
              <a:t>Paper-and-pencil data collection</a:t>
            </a:r>
            <a:endParaRPr sz="13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Paper-and-Pencil Data Collection</a:t>
            </a:r>
            <a:endParaRPr/>
          </a:p>
        </p:txBody>
      </p:sp>
      <p:pic>
        <p:nvPicPr>
          <p:cNvPr id="303" name="Google Shape;3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6575" y="1676388"/>
            <a:ext cx="3761826" cy="2867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4125" y="1469550"/>
            <a:ext cx="3538375" cy="315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and Analysis Demo</a:t>
            </a:r>
            <a:endParaRPr/>
          </a:p>
        </p:txBody>
      </p:sp>
      <p:sp>
        <p:nvSpPr>
          <p:cNvPr id="310" name="Google Shape;310;p18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500" dirty="0">
                <a:latin typeface="Nunito" panose="020B0604020202020204" charset="0"/>
              </a:rPr>
              <a:t>App is accessible through url:</a:t>
            </a:r>
            <a:br>
              <a:rPr lang="en" sz="1500" dirty="0">
                <a:latin typeface="Nunito" panose="020B0604020202020204" charset="0"/>
              </a:rPr>
            </a:br>
            <a:r>
              <a:rPr lang="en" u="sng" dirty="0">
                <a:solidFill>
                  <a:schemeClr val="hlink"/>
                </a:solidFill>
                <a:latin typeface="Nunito" panose="020B0604020202020204" charset="0"/>
                <a:ea typeface="Calibri"/>
                <a:cs typeface="Calibri"/>
                <a:sym typeface="Calibri"/>
                <a:hlinkClick r:id="rId3"/>
              </a:rPr>
              <a:t>https://caroline-thomas.shinyapps.io/softballapp/</a:t>
            </a:r>
            <a:br>
              <a:rPr lang="en" sz="1500" dirty="0">
                <a:latin typeface="Nunito" panose="020B0604020202020204" charset="0"/>
              </a:rPr>
            </a:br>
            <a:endParaRPr sz="1500" dirty="0">
              <a:latin typeface="Nunito" panose="020B0604020202020204" charset="0"/>
            </a:endParaRPr>
          </a:p>
          <a:p>
            <a:pPr lvl="0"/>
            <a:r>
              <a:rPr lang="en" sz="1500" dirty="0">
                <a:latin typeface="Nunito" panose="020B0604020202020204" charset="0"/>
              </a:rPr>
              <a:t>Or can download R script from GitHub and run in R Studio</a:t>
            </a:r>
            <a:br>
              <a:rPr lang="en" sz="1500" dirty="0">
                <a:latin typeface="Nunito" panose="020B0604020202020204" charset="0"/>
              </a:rPr>
            </a:br>
            <a:r>
              <a:rPr lang="en-US" dirty="0">
                <a:latin typeface="Nunito" panose="020B0604020202020204" charset="0"/>
                <a:hlinkClick r:id="rId4"/>
              </a:rPr>
              <a:t>https://github.com/thomascr9/Honors-Thesis</a:t>
            </a:r>
            <a:br>
              <a:rPr lang="en" dirty="0">
                <a:latin typeface="Nunito" panose="020B0604020202020204" charset="0"/>
              </a:rPr>
            </a:br>
            <a:endParaRPr dirty="0">
              <a:latin typeface="Nunito" panose="020B0604020202020204" charset="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500" dirty="0">
                <a:latin typeface="Nunito" panose="020B0604020202020204" charset="0"/>
              </a:rPr>
              <a:t>R Markdown file for analysis can be found on GitHub</a:t>
            </a:r>
            <a:br>
              <a:rPr lang="en" sz="1500" dirty="0">
                <a:latin typeface="Nunito" panose="020B0604020202020204" charset="0"/>
              </a:rPr>
            </a:br>
            <a:endParaRPr sz="1500" dirty="0">
              <a:latin typeface="Nunito" panose="020B0604020202020204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500" dirty="0">
                <a:latin typeface="Nunito" panose="020B0604020202020204" charset="0"/>
              </a:rPr>
              <a:t>Tutorials for the app and analysis can be found on YouTube:</a:t>
            </a:r>
            <a:br>
              <a:rPr lang="en" sz="1500" dirty="0">
                <a:latin typeface="Nunito" panose="020B0604020202020204" charset="0"/>
              </a:rPr>
            </a:br>
            <a:r>
              <a:rPr lang="en" u="sng" dirty="0">
                <a:solidFill>
                  <a:schemeClr val="hlink"/>
                </a:solidFill>
                <a:latin typeface="Nunito" panose="020B0604020202020204" charset="0"/>
                <a:ea typeface="Calibri"/>
                <a:cs typeface="Calibri"/>
                <a:sym typeface="Calibri"/>
                <a:hlinkClick r:id="rId5"/>
              </a:rPr>
              <a:t>https://www.youtube.com/playlist?list=PLonGs-oj4UGBcBxyflNtDNxNG9d725Okb</a:t>
            </a:r>
            <a:endParaRPr sz="1500" dirty="0">
              <a:latin typeface="Nunito" panose="020B060402020202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</a:t>
            </a:r>
            <a:endParaRPr/>
          </a:p>
        </p:txBody>
      </p:sp>
      <p:sp>
        <p:nvSpPr>
          <p:cNvPr id="316" name="Google Shape;316;p19"/>
          <p:cNvSpPr txBox="1">
            <a:spLocks noGrp="1"/>
          </p:cNvSpPr>
          <p:nvPr>
            <p:ph type="body" idx="1"/>
          </p:nvPr>
        </p:nvSpPr>
        <p:spPr>
          <a:xfrm>
            <a:off x="1303800" y="14531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Learning outcomes</a:t>
            </a:r>
            <a:endParaRPr sz="15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Technical skills</a:t>
            </a:r>
            <a:endParaRPr sz="130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R Shiny</a:t>
            </a:r>
            <a:endParaRPr sz="130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Improved programming using tidyverse and ggplot2</a:t>
            </a:r>
            <a:endParaRPr sz="130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The “process” of answering a question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Life skills</a:t>
            </a:r>
            <a:endParaRPr sz="130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Communication</a:t>
            </a:r>
            <a:endParaRPr sz="130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Time management</a:t>
            </a:r>
            <a:endParaRPr sz="130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Problem solving</a:t>
            </a:r>
            <a:endParaRPr sz="13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Obstacles </a:t>
            </a:r>
            <a:endParaRPr sz="15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 Shiny troubleshooting</a:t>
            </a:r>
            <a:endParaRPr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Directions</a:t>
            </a:r>
            <a:endParaRPr/>
          </a:p>
        </p:txBody>
      </p:sp>
      <p:sp>
        <p:nvSpPr>
          <p:cNvPr id="322" name="Google Shape;322;p20"/>
          <p:cNvSpPr txBox="1">
            <a:spLocks noGrp="1"/>
          </p:cNvSpPr>
          <p:nvPr>
            <p:ph type="body" idx="1"/>
          </p:nvPr>
        </p:nvSpPr>
        <p:spPr>
          <a:xfrm>
            <a:off x="1303800" y="1546525"/>
            <a:ext cx="6423000" cy="29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Continue developing the analysis report according to needs of Coach Fisher</a:t>
            </a:r>
            <a:endParaRPr sz="15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Including analysis with outcomes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Automate report even further</a:t>
            </a:r>
            <a:endParaRPr sz="13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Work out glitches in app</a:t>
            </a:r>
            <a:endParaRPr sz="15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Data download problem with multiple checkboxes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Filtering data &amp; pie chart</a:t>
            </a:r>
            <a:endParaRPr sz="13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Test the app at real practices to improve efficiency and ease of use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Game version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380</Words>
  <Application>Microsoft Office PowerPoint</Application>
  <PresentationFormat>On-screen Show (16:9)</PresentationFormat>
  <Paragraphs>51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Maven Pro</vt:lpstr>
      <vt:lpstr>Nunito</vt:lpstr>
      <vt:lpstr>Arial</vt:lpstr>
      <vt:lpstr>Momentum</vt:lpstr>
      <vt:lpstr>A Novel Method for Offensive Data Collection and Performance Analysis for Colorado State University Softball</vt:lpstr>
      <vt:lpstr>Overview</vt:lpstr>
      <vt:lpstr>Interest</vt:lpstr>
      <vt:lpstr>Motivation</vt:lpstr>
      <vt:lpstr>Paper-and-Pencil Data Collection</vt:lpstr>
      <vt:lpstr>App and Analysis Demo</vt:lpstr>
      <vt:lpstr>Reflection</vt:lpstr>
      <vt:lpstr>Future Directions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Novel Method for Offensive Data Collection and Performance Analysis for Colorado State University Softball</dc:title>
  <dc:creator>Caroline Thomas</dc:creator>
  <cp:lastModifiedBy>Caroline Thomas</cp:lastModifiedBy>
  <cp:revision>1</cp:revision>
  <dcterms:modified xsi:type="dcterms:W3CDTF">2020-05-04T02:22:04Z</dcterms:modified>
</cp:coreProperties>
</file>