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van Wyli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7T14:50:42.951">
    <p:pos x="834" y="1641"/>
    <p:text>discovered yesterday that putback mode does not work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0c7d9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0c7d9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5484e36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5484e36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3628fb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3628fb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95484e36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95484e36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5484e36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5484e36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5484e36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5484e36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d2b02e6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d2b02e6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5484e36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5484e36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cd92cc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cd92cc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5484e36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5484e36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9695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Those!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Hriday Raj, </a:t>
            </a:r>
            <a:r>
              <a:rPr lang="en"/>
              <a:t>Thomas Sato</a:t>
            </a:r>
            <a:r>
              <a:rPr lang="en"/>
              <a:t>, </a:t>
            </a:r>
            <a:r>
              <a:rPr lang="en"/>
              <a:t>Evan Wylie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840000" y="2371650"/>
            <a:ext cx="14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drawing game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(don’t play just show that it works)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Work!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Saved phrases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Antonym checking/ mutual exclusivity of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“icy fiery basking shark shark” is currently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Pressing spacebar ==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Settable automatic time per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Score-keeping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up the whole screen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(lore)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games grew in popularity during the pandemic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Skribbl.io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Gartic Phone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these games require online connectivity.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a 1-device version…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358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for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“Phrases” appear 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ways 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with pgl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and linked list implementations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50" y="1567613"/>
            <a:ext cx="4865700" cy="29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a skeleton frame through PGL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actions to interact with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several files with nouns and adjectives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bag with all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program shuffles words when </a:t>
            </a:r>
            <a:r>
              <a:rPr lang="en"/>
              <a:t>screen</a:t>
            </a:r>
            <a:r>
              <a:rPr lang="en"/>
              <a:t> is clicked, displays phrase on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timer with PGL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word from bag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</a:t>
            </a:r>
            <a:r>
              <a:rPr lang="en"/>
              <a:t>Implementation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5068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screen is clicked, the phrase is determined by drawing from a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stack is randomly assigned each time the game is played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38" y="1489813"/>
            <a:ext cx="32289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25" y="2967400"/>
            <a:ext cx="7143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Implementation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3429875"/>
            <a:ext cx="35439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Pops a adjective + noun from stack, then adds it to a linked lists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linked lists are combined to form the phrase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22" y="3575722"/>
            <a:ext cx="50797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000" y="1144125"/>
            <a:ext cx="6841975" cy="2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28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/ How to Play (Solo Drawing)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timer in the lower left corner.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screen, and a phrase will appear.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your phrase, click again to hide your phrase.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device to the next person.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the timer.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timer is up, try to guess other people’s phrases!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28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/ How to Play (All Play)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timer as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screen, and a phrase will appear.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draws the same phrase.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Whoever’s drawing is the best wins!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Presumably, the winner is determined by vote or something…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050" y="37727"/>
            <a:ext cx="6167725" cy="24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050" y="2605459"/>
            <a:ext cx="6167724" cy="248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