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3CE345-4120-7F3D-3EAB-4D00782EF0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BB9C6-3132-9FD1-E847-198DA33156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BF4C3-4294-42A6-9D7F-07676F0870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8C83D-A148-3FFC-9914-5A595978F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9EBF-4BD5-9531-30E6-9261E2FBC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E45B-8373-4321-98C0-82453D41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B724-BED0-4DE3-8992-FE4539C8D5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836FE-374B-4A49-B97A-1074F386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2773-E5D0-2C02-DD8A-96B035A9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74949-E456-CAA7-C818-AE08EC9D4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519F-50A3-DEC0-8D6F-3C9E9A0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6894-F090-4F80-B709-E24BAC34C3B1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9056-90E0-FE57-7091-71F3F0B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71628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http://mma-app-bucket.s3-website-us-west-2.amazonaws.com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AD3A-1592-202D-0191-A03AA847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3AB5-5A61-4DC0-2E23-F874C098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909C-3C27-6C1F-A138-A699B481B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7986-BE6E-E75F-3C34-D4835E7B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1953-E29B-41D7-92BA-56D2B3F71BF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0B0E-24AD-1973-B196-2BEAA7CB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DCC9-C025-25E5-CEE8-4AF4DB7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DD90D-C191-29BC-8C6E-7A9858E83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5273-8D35-4BAC-9598-4D247EC1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CE44-321E-78FE-7390-8E4AE6B1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4CD4-60D6-4D77-A3B8-A57B2399E3F8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2CC9-1327-7EE8-431A-79A7C634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5543-EAB7-566C-9379-0220E948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7BBC-07FC-9D26-A90A-CCCCAB10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1473-B51D-CAE7-95EA-0F5D13F7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FFC1-D917-6C23-0E26-5DE6DED3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4198-2BCE-46BF-9B5B-E9ED99AEFBA8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A272-F0CB-3321-32A5-A6301CD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2A90-8525-0467-61CE-4221CA77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5C5-2F92-8023-D501-A1C6BF1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5A53-AA38-62D8-A682-49285964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BD28-D345-3A86-90A8-7B28D1B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1A86-8750-4191-B642-C1342B6E5858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FBC4-7CDC-FF9D-91B9-8A9DCC64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14629-08B1-7555-7E81-2A41BC67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64E1-D33E-1F3B-5BB6-102CA3B0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E442-67E8-C887-D443-F0241B68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47419-C55B-41DF-9FDB-F11A9CB1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D0008-292A-CA9D-0584-F6030BF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A09-24B4-4C95-B93B-E0F47DC4732C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043D-B252-1104-6EB9-2F6D8877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8022-D9CF-EA1D-B0D7-FC26A1C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251-D0FD-6B87-98EC-F54F5C03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55CD-731D-9A9A-F786-81A4C36B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A5C38-BF84-0ABD-2E52-FFA0E7F1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C540A-7EA3-EB29-B582-57E124C1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C57DE-4A90-CAA6-51C4-56496344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423DD-31BD-8771-0563-7312EA9B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6B82-9389-49BF-A73B-602E20141532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9EA60-CD4A-2F8A-339C-24BA729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70EA4-B61D-1B23-DE84-D2164CC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653A-C21F-7C18-2740-A0AC99C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28D3-2D2C-4B50-077F-505E6314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4F8-473A-49DE-87B3-D0E3C7C39BD2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D6BDD-86B9-4594-AB60-18E04F5C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E7D0-599D-C45D-B9F2-2C4872B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F1919-F2E5-F196-B4B3-754F36E0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0452-8CF4-4AD5-AA7D-A24AEE4B20E0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1D114-9937-4002-298C-C673C325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F0AE-EBA6-1BBB-9BEB-E29D8E0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5122-3320-6903-3F92-FDD10896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9B94-CFF9-1A0E-5B82-7C587263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B322-3405-0D6E-DFC4-E9F37A5F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4DFF-2179-6AB9-A8C6-9660870F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C5A0-1408-49CD-B0BC-146186C9DC7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EB90-2702-9BB5-5889-1FD60744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5D9B-9167-81D9-B4DE-7E55189C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49A4-25FD-CBB3-C4DD-EA5358A2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26035-9F87-07EC-272B-B11FF7A0C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C8B00-CD84-C2BE-EB4E-F558B491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1106D-9732-DEB6-B7DC-AD6CE81E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931-4B0A-4260-8985-C0E45DC0305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8E37-80E1-231A-8991-6C7B6731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http://mma-app-bucket.s3-website-us-west-2.amazonaws.com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7F31-710C-85BC-FDC2-B4FA055E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EB9F-8017-AEAB-A464-68255F8A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BABC-9651-D968-BDD3-30762B96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9E31-237E-49D7-C1C2-07C7C542A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53462-DC89-42BE-8457-ED1E405C4BB8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E3AE-DC40-5A60-6480-01816E5E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3F47F-CA1A-41A7-8E1B-BCFE4B8D22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31EA8C-E313-8E76-F5A9-8BF84D9FC0DA}"/>
              </a:ext>
            </a:extLst>
          </p:cNvPr>
          <p:cNvSpPr txBox="1">
            <a:spLocks/>
          </p:cNvSpPr>
          <p:nvPr userDrawn="1"/>
        </p:nvSpPr>
        <p:spPr>
          <a:xfrm>
            <a:off x="0" y="6492874"/>
            <a:ext cx="7162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http://mma-app-bucket.s3-website-us-west-2.amazonaws.com</a:t>
            </a:r>
          </a:p>
        </p:txBody>
      </p:sp>
    </p:spTree>
    <p:extLst>
      <p:ext uri="{BB962C8B-B14F-4D97-AF65-F5344CB8AC3E}">
        <p14:creationId xmlns:p14="http://schemas.microsoft.com/office/powerpoint/2010/main" val="17863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4FD9-3F5A-BB9F-D724-E5F42B4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ScrapStats: An Application Hosted in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F4C7A-8105-229D-1659-4F4C76B8B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Thomas Sato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CS 529 Cloud App Development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Willamette University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419938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62BF-5469-0766-D9D8-E2C8CC1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Martial Arts (MMA)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E9C4-07B4-07F7-FEB0-095C1AE8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mixing of the Martial Arts: Boxing, Jiu Jitsu, Muay Thai, Wrestling, etc.</a:t>
            </a:r>
          </a:p>
          <a:p>
            <a:r>
              <a:rPr lang="en-US" dirty="0"/>
              <a:t>Win by KO, submission, or decision</a:t>
            </a:r>
          </a:p>
        </p:txBody>
      </p:sp>
      <p:pic>
        <p:nvPicPr>
          <p:cNvPr id="1028" name="Picture 4" descr="Demetrious Johnson's Armbar Was Crazy, but to Be GOAT He Needs New  Challenges | News, Scores, Highlights, Stats, and Rumors | Bleacher Report">
            <a:extLst>
              <a:ext uri="{FF2B5EF4-FFF2-40B4-BE49-F238E27FC236}">
                <a16:creationId xmlns:a16="http://schemas.microsoft.com/office/drawing/2014/main" id="{E1AF2A9A-2419-3ADE-1B65-C400A6AF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67" y="3673608"/>
            <a:ext cx="3755030" cy="25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head kick from hell! Leon Edwards UFC 278 | The Tai Chi Notebook">
            <a:extLst>
              <a:ext uri="{FF2B5EF4-FFF2-40B4-BE49-F238E27FC236}">
                <a16:creationId xmlns:a16="http://schemas.microsoft.com/office/drawing/2014/main" id="{FB9418D8-163E-55BF-43ED-F4E966FD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29" y="3673609"/>
            <a:ext cx="4525838" cy="250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D8C-5109-9E1D-1931-0F80EF8B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F960-75EE-06AE-3E90-38F69E04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Sports betting</a:t>
            </a:r>
          </a:p>
          <a:p>
            <a:r>
              <a:rPr lang="en-US" dirty="0"/>
              <a:t>How to predict? Need data</a:t>
            </a:r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Fighter statistics</a:t>
            </a:r>
          </a:p>
          <a:p>
            <a:pPr lvl="1"/>
            <a:r>
              <a:rPr lang="en-US" dirty="0"/>
              <a:t>Fight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A87B2-CDFF-2964-BF65-6FC19255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31" y="482371"/>
            <a:ext cx="6415769" cy="58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45A8-152D-55EF-A6E4-7DFB128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this in the Cloud?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41E56-904B-59E4-0504-4AD09AA9BA4C}"/>
              </a:ext>
            </a:extLst>
          </p:cNvPr>
          <p:cNvSpPr/>
          <p:nvPr/>
        </p:nvSpPr>
        <p:spPr>
          <a:xfrm>
            <a:off x="599440" y="1977291"/>
            <a:ext cx="222504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(User Experience)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2B8C4-8E64-021E-9ECA-C308ED09313F}"/>
              </a:ext>
            </a:extLst>
          </p:cNvPr>
          <p:cNvSpPr/>
          <p:nvPr/>
        </p:nvSpPr>
        <p:spPr>
          <a:xfrm>
            <a:off x="5344160" y="1971982"/>
            <a:ext cx="222504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Web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AA94F-0B49-896D-074C-52E0766C5F1F}"/>
              </a:ext>
            </a:extLst>
          </p:cNvPr>
          <p:cNvSpPr/>
          <p:nvPr/>
        </p:nvSpPr>
        <p:spPr>
          <a:xfrm>
            <a:off x="5339874" y="4589449"/>
            <a:ext cx="222504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Lambda</a:t>
            </a:r>
          </a:p>
          <a:p>
            <a:pPr algn="ctr"/>
            <a:r>
              <a:rPr lang="en-US" dirty="0"/>
              <a:t>(Data Processing)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4AC81-37D9-D119-5093-FE4193EC1EC6}"/>
              </a:ext>
            </a:extLst>
          </p:cNvPr>
          <p:cNvSpPr/>
          <p:nvPr/>
        </p:nvSpPr>
        <p:spPr>
          <a:xfrm>
            <a:off x="9260840" y="4599609"/>
            <a:ext cx="222504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Database</a:t>
            </a:r>
          </a:p>
          <a:p>
            <a:pPr algn="ctr"/>
            <a:r>
              <a:rPr lang="en-US" dirty="0"/>
              <a:t>(MMA Fighter Data)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CD33E7-E9EB-4FBC-D910-7230B085BDC2}"/>
              </a:ext>
            </a:extLst>
          </p:cNvPr>
          <p:cNvCxnSpPr>
            <a:cxnSpLocks/>
          </p:cNvCxnSpPr>
          <p:nvPr/>
        </p:nvCxnSpPr>
        <p:spPr>
          <a:xfrm>
            <a:off x="2966720" y="1996911"/>
            <a:ext cx="2214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9F6D7D-2D7D-548D-598F-5344129F8F09}"/>
              </a:ext>
            </a:extLst>
          </p:cNvPr>
          <p:cNvSpPr txBox="1"/>
          <p:nvPr/>
        </p:nvSpPr>
        <p:spPr>
          <a:xfrm>
            <a:off x="2966720" y="1578091"/>
            <a:ext cx="23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A83A2-8622-6D07-93F4-7D6941BC31C9}"/>
              </a:ext>
            </a:extLst>
          </p:cNvPr>
          <p:cNvCxnSpPr>
            <a:cxnSpLocks/>
          </p:cNvCxnSpPr>
          <p:nvPr/>
        </p:nvCxnSpPr>
        <p:spPr>
          <a:xfrm>
            <a:off x="7749540" y="5158409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2112D9-E8A5-353E-0D51-496BFD2EEB49}"/>
              </a:ext>
            </a:extLst>
          </p:cNvPr>
          <p:cNvCxnSpPr>
            <a:cxnSpLocks/>
          </p:cNvCxnSpPr>
          <p:nvPr/>
        </p:nvCxnSpPr>
        <p:spPr>
          <a:xfrm flipV="1">
            <a:off x="6715760" y="3250180"/>
            <a:ext cx="0" cy="1068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BE7927-F03A-A403-8EB9-766682143F7D}"/>
              </a:ext>
            </a:extLst>
          </p:cNvPr>
          <p:cNvCxnSpPr>
            <a:cxnSpLocks/>
          </p:cNvCxnSpPr>
          <p:nvPr/>
        </p:nvCxnSpPr>
        <p:spPr>
          <a:xfrm>
            <a:off x="6015355" y="3266441"/>
            <a:ext cx="0" cy="1036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09FA39-BCA8-F415-70E1-D1E0C92B72C1}"/>
              </a:ext>
            </a:extLst>
          </p:cNvPr>
          <p:cNvSpPr txBox="1"/>
          <p:nvPr/>
        </p:nvSpPr>
        <p:spPr>
          <a:xfrm>
            <a:off x="1569721" y="5848196"/>
            <a:ext cx="42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retrieved is inputted into a machine learning model that returns a prediction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0D4B9-A180-AD09-759E-504B0E029296}"/>
              </a:ext>
            </a:extLst>
          </p:cNvPr>
          <p:cNvCxnSpPr>
            <a:cxnSpLocks/>
          </p:cNvCxnSpPr>
          <p:nvPr/>
        </p:nvCxnSpPr>
        <p:spPr>
          <a:xfrm flipH="1">
            <a:off x="2966720" y="2860625"/>
            <a:ext cx="2214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01A294-988E-BFFB-D9EF-D8D0662380D7}"/>
              </a:ext>
            </a:extLst>
          </p:cNvPr>
          <p:cNvCxnSpPr>
            <a:cxnSpLocks/>
          </p:cNvCxnSpPr>
          <p:nvPr/>
        </p:nvCxnSpPr>
        <p:spPr>
          <a:xfrm flipH="1">
            <a:off x="2966720" y="3001580"/>
            <a:ext cx="2214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34EC63-E89F-7A7E-831A-A07AA1755875}"/>
              </a:ext>
            </a:extLst>
          </p:cNvPr>
          <p:cNvSpPr txBox="1"/>
          <p:nvPr/>
        </p:nvSpPr>
        <p:spPr>
          <a:xfrm>
            <a:off x="3016250" y="251898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A872B-056A-D55D-8828-66EE135D0328}"/>
              </a:ext>
            </a:extLst>
          </p:cNvPr>
          <p:cNvSpPr txBox="1"/>
          <p:nvPr/>
        </p:nvSpPr>
        <p:spPr>
          <a:xfrm>
            <a:off x="3129280" y="296110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Fight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AAF09-A9D9-C2C8-E16C-BE34D799A672}"/>
              </a:ext>
            </a:extLst>
          </p:cNvPr>
          <p:cNvSpPr txBox="1"/>
          <p:nvPr/>
        </p:nvSpPr>
        <p:spPr>
          <a:xfrm>
            <a:off x="6916421" y="5848196"/>
            <a:ext cx="43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call and prediction are handled in the same Lambda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AAEC1-72D3-34C7-40D9-D513F7D553CC}"/>
              </a:ext>
            </a:extLst>
          </p:cNvPr>
          <p:cNvSpPr/>
          <p:nvPr/>
        </p:nvSpPr>
        <p:spPr>
          <a:xfrm>
            <a:off x="1457960" y="4599609"/>
            <a:ext cx="222504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SageMaker Model Endpoints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420BA5-F2EE-AF11-97D5-E164807C8C25}"/>
              </a:ext>
            </a:extLst>
          </p:cNvPr>
          <p:cNvCxnSpPr>
            <a:cxnSpLocks/>
          </p:cNvCxnSpPr>
          <p:nvPr/>
        </p:nvCxnSpPr>
        <p:spPr>
          <a:xfrm flipH="1">
            <a:off x="3963352" y="5148249"/>
            <a:ext cx="114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C53459-732E-B9CC-3CB7-4BC42D9BAB67}"/>
              </a:ext>
            </a:extLst>
          </p:cNvPr>
          <p:cNvCxnSpPr>
            <a:cxnSpLocks/>
          </p:cNvCxnSpPr>
          <p:nvPr/>
        </p:nvCxnSpPr>
        <p:spPr>
          <a:xfrm>
            <a:off x="3949700" y="5361609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44E72E-D8F9-2E0B-62E4-0F43189F957F}"/>
              </a:ext>
            </a:extLst>
          </p:cNvPr>
          <p:cNvCxnSpPr>
            <a:cxnSpLocks/>
          </p:cNvCxnSpPr>
          <p:nvPr/>
        </p:nvCxnSpPr>
        <p:spPr>
          <a:xfrm flipH="1">
            <a:off x="7749540" y="5398268"/>
            <a:ext cx="114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6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E1D6-9D49-7167-415A-9CF8704D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“Machine Learning”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1F24-B58F-D1EA-FE82-C89D94BD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Predict post-fight statistics (input = fighter stats)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2) Predict win probabilities (input = fighter stats + fight stats)</a:t>
            </a:r>
          </a:p>
          <a:p>
            <a:pPr lvl="1"/>
            <a:r>
              <a:rPr lang="en-US" dirty="0"/>
              <a:t>Random Forest Classifier</a:t>
            </a:r>
          </a:p>
          <a:p>
            <a:r>
              <a:rPr lang="en-US" dirty="0"/>
              <a:t>Very rudimentary; more time and energy for better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5042-3EF6-E8A4-A78D-E01DD8F3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73" y="4462045"/>
            <a:ext cx="9423054" cy="20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197-C00F-C0CD-BA9C-940F185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8760-F217-0318-8504-522956F7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59BE-DC70-0E4E-9B38-094B00E4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0"/>
            <a:ext cx="11572240" cy="63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4299-8EAB-CF3F-08FA-824E420A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UFC 309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94A6D4-9A7E-987F-A660-CA66EADB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72013"/>
              </p:ext>
            </p:extLst>
          </p:nvPr>
        </p:nvGraphicFramePr>
        <p:xfrm>
          <a:off x="838200" y="2642235"/>
          <a:ext cx="105156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20536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85903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6298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841723"/>
                    </a:ext>
                  </a:extLst>
                </a:gridCol>
              </a:tblGrid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Jon Jones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Stipe Miocic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95112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Charles Oliveira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Michael Chandler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10048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Bo </a:t>
                      </a:r>
                      <a:r>
                        <a:rPr lang="en-US" sz="1600" dirty="0" err="1"/>
                        <a:t>Nickal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Paul Craig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7493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Viviane Araujo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Karine Silva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34517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Mauricio Ruffy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 </a:t>
                      </a:r>
                      <a:r>
                        <a:rPr lang="en-US" sz="1600" dirty="0" err="1"/>
                        <a:t>Llontop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98130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Jonathan Martinez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Marcus McGhee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66067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Jim Miller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Damon Jackson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84236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Marcin </a:t>
                      </a:r>
                      <a:r>
                        <a:rPr lang="en-US" sz="1600" dirty="0" err="1"/>
                        <a:t>Tybura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Jhonata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Diniz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3228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Mickey Gall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Ramiz </a:t>
                      </a:r>
                      <a:r>
                        <a:rPr lang="en-US" sz="1600" dirty="0" err="1"/>
                        <a:t>Brahimaj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42698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Bassil Hafez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Oban Elliott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32439"/>
                  </a:ext>
                </a:extLst>
              </a:tr>
              <a:tr h="322349">
                <a:tc>
                  <a:txBody>
                    <a:bodyPr/>
                    <a:lstStyle/>
                    <a:p>
                      <a:r>
                        <a:rPr lang="en-US" sz="1600" dirty="0"/>
                        <a:t>Veronica Hardy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Eduarda</a:t>
                      </a:r>
                      <a:r>
                        <a:rPr lang="en-US" sz="1600" dirty="0"/>
                        <a:t> Moura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0507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6E41B9-D265-8CFF-5DAB-B221C9D5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065"/>
            <a:ext cx="10515600" cy="979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Note: Win probabilities are switched</a:t>
            </a:r>
          </a:p>
          <a:p>
            <a:r>
              <a:rPr lang="en-US" dirty="0"/>
              <a:t>9 out of 11 correct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16909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262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Verdana</vt:lpstr>
      <vt:lpstr>Office Theme</vt:lpstr>
      <vt:lpstr>ScrapStats: An Application Hosted in the Cloud</vt:lpstr>
      <vt:lpstr>Mixed Martial Arts (MMA)</vt:lpstr>
      <vt:lpstr>Predicting a Winner</vt:lpstr>
      <vt:lpstr>How to do this in the Cloud?</vt:lpstr>
      <vt:lpstr>“Machine Learning”</vt:lpstr>
      <vt:lpstr>PowerPoint Presentation</vt:lpstr>
      <vt:lpstr>Test on UFC 309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C Sato</dc:creator>
  <cp:lastModifiedBy>Thomas C Sato</cp:lastModifiedBy>
  <cp:revision>6</cp:revision>
  <dcterms:created xsi:type="dcterms:W3CDTF">2024-11-28T17:13:37Z</dcterms:created>
  <dcterms:modified xsi:type="dcterms:W3CDTF">2024-12-05T06:18:09Z</dcterms:modified>
</cp:coreProperties>
</file>