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79" r:id="rId4"/>
    <p:sldId id="273" r:id="rId5"/>
    <p:sldId id="272" r:id="rId6"/>
    <p:sldId id="278" r:id="rId7"/>
    <p:sldId id="280" r:id="rId8"/>
    <p:sldId id="283" r:id="rId9"/>
    <p:sldId id="276" r:id="rId10"/>
    <p:sldId id="282" r:id="rId11"/>
    <p:sldId id="274" r:id="rId12"/>
    <p:sldId id="277" r:id="rId13"/>
    <p:sldId id="284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F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20F3E-1C0C-B84E-A700-05785BFC456E}" v="1" dt="2024-11-09T05:48:09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94737" autoAdjust="0"/>
  </p:normalViewPr>
  <p:slideViewPr>
    <p:cSldViewPr snapToGrid="0" snapToObjects="1">
      <p:cViewPr varScale="1">
        <p:scale>
          <a:sx n="87" d="100"/>
          <a:sy n="87" d="100"/>
        </p:scale>
        <p:origin x="14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A9E8-D203-F541-A9A4-4F1ECC652544}" type="doc">
      <dgm:prSet loTypeId="urn:microsoft.com/office/officeart/2005/8/layout/hierarchy1" loCatId="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93554FD7-44B0-3048-AEBC-F1BA8A036BEB}">
      <dgm:prSet phldrT="[Text]"/>
      <dgm:spPr/>
      <dgm:t>
        <a:bodyPr/>
        <a:lstStyle/>
        <a:p>
          <a:r>
            <a:rPr lang="de-DE" dirty="0"/>
            <a:t>Laufkonzept</a:t>
          </a:r>
        </a:p>
      </dgm:t>
    </dgm:pt>
    <dgm:pt modelId="{5AA76E48-3CEA-EE4F-BDAC-B07C3746C997}" type="parTrans" cxnId="{F6391D5A-521E-1B4D-9C39-13D248FE7EE0}">
      <dgm:prSet/>
      <dgm:spPr/>
      <dgm:t>
        <a:bodyPr/>
        <a:lstStyle/>
        <a:p>
          <a:endParaRPr lang="de-DE"/>
        </a:p>
      </dgm:t>
    </dgm:pt>
    <dgm:pt modelId="{72C8D99D-66AC-404F-BE1D-C2873A4981E7}" type="sibTrans" cxnId="{F6391D5A-521E-1B4D-9C39-13D248FE7EE0}">
      <dgm:prSet/>
      <dgm:spPr/>
      <dgm:t>
        <a:bodyPr/>
        <a:lstStyle/>
        <a:p>
          <a:endParaRPr lang="de-DE"/>
        </a:p>
      </dgm:t>
    </dgm:pt>
    <dgm:pt modelId="{EF7CC383-D2C4-D347-BEE4-C31B2D4DB6E2}">
      <dgm:prSet phldrT="[Text]"/>
      <dgm:spPr/>
      <dgm:t>
        <a:bodyPr/>
        <a:lstStyle/>
        <a:p>
          <a:r>
            <a:rPr lang="de-DE" dirty="0"/>
            <a:t>Kompass</a:t>
          </a:r>
        </a:p>
        <a:p>
          <a:r>
            <a:rPr lang="de-DE" dirty="0"/>
            <a:t>Konzept</a:t>
          </a:r>
        </a:p>
      </dgm:t>
    </dgm:pt>
    <dgm:pt modelId="{2D41E04B-358F-374F-9404-E262DBD9E2DE}" type="parTrans" cxnId="{FDEC85AC-8ACE-0943-920B-42EEED9DCB2C}">
      <dgm:prSet/>
      <dgm:spPr/>
      <dgm:t>
        <a:bodyPr/>
        <a:lstStyle/>
        <a:p>
          <a:endParaRPr lang="de-DE"/>
        </a:p>
      </dgm:t>
    </dgm:pt>
    <dgm:pt modelId="{14C98FEB-EB21-C941-A3E2-667771EB5CEB}" type="sibTrans" cxnId="{FDEC85AC-8ACE-0943-920B-42EEED9DCB2C}">
      <dgm:prSet/>
      <dgm:spPr/>
      <dgm:t>
        <a:bodyPr/>
        <a:lstStyle/>
        <a:p>
          <a:endParaRPr lang="de-DE"/>
        </a:p>
      </dgm:t>
    </dgm:pt>
    <dgm:pt modelId="{234AAC5B-5409-EE43-A191-629F8F5E8C8B}">
      <dgm:prSet phldrT="[Text]"/>
      <dgm:spPr/>
      <dgm:t>
        <a:bodyPr/>
        <a:lstStyle/>
        <a:p>
          <a:r>
            <a:rPr lang="de-DE" dirty="0"/>
            <a:t>Routenwahl</a:t>
          </a:r>
        </a:p>
        <a:p>
          <a:r>
            <a:rPr lang="de-DE" dirty="0"/>
            <a:t>Konzept</a:t>
          </a:r>
        </a:p>
      </dgm:t>
    </dgm:pt>
    <dgm:pt modelId="{B4A530F1-DB58-4C46-8B6B-63743E107771}" type="parTrans" cxnId="{0056D7CF-D9DF-F249-97AF-208067DD6326}">
      <dgm:prSet/>
      <dgm:spPr/>
      <dgm:t>
        <a:bodyPr/>
        <a:lstStyle/>
        <a:p>
          <a:endParaRPr lang="de-DE"/>
        </a:p>
      </dgm:t>
    </dgm:pt>
    <dgm:pt modelId="{F828D617-CA2A-2842-A98B-4A4D1CA0C191}" type="sibTrans" cxnId="{0056D7CF-D9DF-F249-97AF-208067DD6326}">
      <dgm:prSet/>
      <dgm:spPr/>
      <dgm:t>
        <a:bodyPr/>
        <a:lstStyle/>
        <a:p>
          <a:endParaRPr lang="de-DE"/>
        </a:p>
      </dgm:t>
    </dgm:pt>
    <dgm:pt modelId="{6A72D435-E861-664B-856C-C8BE22EE3B0C}">
      <dgm:prSet phldrT="[Text]"/>
      <dgm:spPr/>
      <dgm:t>
        <a:bodyPr/>
        <a:lstStyle/>
        <a:p>
          <a:r>
            <a:rPr lang="de-DE" dirty="0"/>
            <a:t>Relief</a:t>
          </a:r>
        </a:p>
        <a:p>
          <a:r>
            <a:rPr lang="de-DE" dirty="0"/>
            <a:t>Konzept</a:t>
          </a:r>
        </a:p>
      </dgm:t>
    </dgm:pt>
    <dgm:pt modelId="{CFC829C3-8295-B64E-AC56-38BD778529C6}" type="parTrans" cxnId="{199EA319-773E-6C4D-98BE-E2941D7F5B31}">
      <dgm:prSet/>
      <dgm:spPr/>
      <dgm:t>
        <a:bodyPr/>
        <a:lstStyle/>
        <a:p>
          <a:endParaRPr lang="de-DE"/>
        </a:p>
      </dgm:t>
    </dgm:pt>
    <dgm:pt modelId="{CEFD234A-A026-1449-8EBB-BA479B469D78}" type="sibTrans" cxnId="{199EA319-773E-6C4D-98BE-E2941D7F5B31}">
      <dgm:prSet/>
      <dgm:spPr/>
      <dgm:t>
        <a:bodyPr/>
        <a:lstStyle/>
        <a:p>
          <a:endParaRPr lang="de-DE"/>
        </a:p>
      </dgm:t>
    </dgm:pt>
    <dgm:pt modelId="{5C97CFFD-6AF9-6047-B341-6EEC3A85455A}">
      <dgm:prSet phldrT="[Text]"/>
      <dgm:spPr/>
      <dgm:t>
        <a:bodyPr/>
        <a:lstStyle/>
        <a:p>
          <a:r>
            <a:rPr lang="de-DE" dirty="0"/>
            <a:t>Grob/Fein</a:t>
          </a:r>
        </a:p>
        <a:p>
          <a:r>
            <a:rPr lang="de-DE" dirty="0"/>
            <a:t>Konzept</a:t>
          </a:r>
        </a:p>
      </dgm:t>
    </dgm:pt>
    <dgm:pt modelId="{797753D8-9B10-4E4F-8B48-FAF07DC2D609}" type="parTrans" cxnId="{CB1E0729-7E6C-E440-8A8F-7FEC14B83591}">
      <dgm:prSet/>
      <dgm:spPr/>
      <dgm:t>
        <a:bodyPr/>
        <a:lstStyle/>
        <a:p>
          <a:endParaRPr lang="de-DE"/>
        </a:p>
      </dgm:t>
    </dgm:pt>
    <dgm:pt modelId="{B9D2B89A-DA36-0340-9DF1-C35A437972CF}" type="sibTrans" cxnId="{CB1E0729-7E6C-E440-8A8F-7FEC14B83591}">
      <dgm:prSet/>
      <dgm:spPr/>
      <dgm:t>
        <a:bodyPr/>
        <a:lstStyle/>
        <a:p>
          <a:endParaRPr lang="de-DE"/>
        </a:p>
      </dgm:t>
    </dgm:pt>
    <dgm:pt modelId="{2B71A904-A528-F642-BA58-2474086BC12C}">
      <dgm:prSet phldrT="[Text]"/>
      <dgm:spPr/>
      <dgm:t>
        <a:bodyPr/>
        <a:lstStyle/>
        <a:p>
          <a:r>
            <a:rPr lang="de-DE" dirty="0"/>
            <a:t>Umfeld</a:t>
          </a:r>
        </a:p>
      </dgm:t>
    </dgm:pt>
    <dgm:pt modelId="{B40FF9BA-3861-2544-9AEC-D6AC24C79E94}" type="parTrans" cxnId="{5C72D84F-CF9C-F041-8E1B-E4E92848F848}">
      <dgm:prSet/>
      <dgm:spPr/>
      <dgm:t>
        <a:bodyPr/>
        <a:lstStyle/>
        <a:p>
          <a:endParaRPr lang="de-DE"/>
        </a:p>
      </dgm:t>
    </dgm:pt>
    <dgm:pt modelId="{2AF61F21-7792-4645-B537-0EEF38A90D43}" type="sibTrans" cxnId="{5C72D84F-CF9C-F041-8E1B-E4E92848F848}">
      <dgm:prSet/>
      <dgm:spPr/>
      <dgm:t>
        <a:bodyPr/>
        <a:lstStyle/>
        <a:p>
          <a:endParaRPr lang="de-DE"/>
        </a:p>
      </dgm:t>
    </dgm:pt>
    <dgm:pt modelId="{47321CA6-25E2-F548-A2D3-DEFBF40B80E6}">
      <dgm:prSet phldrT="[Text]"/>
      <dgm:spPr/>
      <dgm:t>
        <a:bodyPr/>
        <a:lstStyle/>
        <a:p>
          <a:r>
            <a:rPr lang="de-DE" dirty="0"/>
            <a:t>Gegnerkontakt</a:t>
          </a:r>
        </a:p>
      </dgm:t>
    </dgm:pt>
    <dgm:pt modelId="{655C5254-AC79-0342-BAC4-0A73410321C5}" type="parTrans" cxnId="{51A2F23B-C855-5846-A493-EBC139A3E38F}">
      <dgm:prSet/>
      <dgm:spPr/>
      <dgm:t>
        <a:bodyPr/>
        <a:lstStyle/>
        <a:p>
          <a:endParaRPr lang="de-DE"/>
        </a:p>
      </dgm:t>
    </dgm:pt>
    <dgm:pt modelId="{2386A4EA-E3E4-BB4B-8C39-F47D4E33C75D}" type="sibTrans" cxnId="{51A2F23B-C855-5846-A493-EBC139A3E38F}">
      <dgm:prSet/>
      <dgm:spPr/>
      <dgm:t>
        <a:bodyPr/>
        <a:lstStyle/>
        <a:p>
          <a:endParaRPr lang="de-DE"/>
        </a:p>
      </dgm:t>
    </dgm:pt>
    <dgm:pt modelId="{8A6419FE-61B2-4D47-9B25-BC2D0AEEC0AC}">
      <dgm:prSet phldrT="[Text]"/>
      <dgm:spPr/>
      <dgm:t>
        <a:bodyPr/>
        <a:lstStyle/>
        <a:p>
          <a:r>
            <a:rPr lang="de-DE" dirty="0"/>
            <a:t>Massenstart</a:t>
          </a:r>
        </a:p>
      </dgm:t>
    </dgm:pt>
    <dgm:pt modelId="{ADEF90A2-C12A-F549-8725-722C5858D821}" type="parTrans" cxnId="{BEEDF52B-65AD-E248-8C64-2A854B3564BA}">
      <dgm:prSet/>
      <dgm:spPr/>
      <dgm:t>
        <a:bodyPr/>
        <a:lstStyle/>
        <a:p>
          <a:endParaRPr lang="de-DE"/>
        </a:p>
      </dgm:t>
    </dgm:pt>
    <dgm:pt modelId="{B2BD26AB-4AE9-9843-A0FD-A178C439F501}" type="sibTrans" cxnId="{BEEDF52B-65AD-E248-8C64-2A854B3564BA}">
      <dgm:prSet/>
      <dgm:spPr/>
      <dgm:t>
        <a:bodyPr/>
        <a:lstStyle/>
        <a:p>
          <a:endParaRPr lang="de-DE"/>
        </a:p>
      </dgm:t>
    </dgm:pt>
    <dgm:pt modelId="{B6B37BE2-73FC-6A47-8415-A967C02AE31D}">
      <dgm:prSet phldrT="[Text]"/>
      <dgm:spPr/>
      <dgm:t>
        <a:bodyPr/>
        <a:lstStyle/>
        <a:p>
          <a:r>
            <a:rPr lang="de-DE" dirty="0"/>
            <a:t>Fehlerkontrolle</a:t>
          </a:r>
        </a:p>
      </dgm:t>
    </dgm:pt>
    <dgm:pt modelId="{BFDDFC98-E7E6-7645-A94C-02A2D6A28C4A}" type="parTrans" cxnId="{6F16130E-1F88-364B-8236-F6F8B0C621F0}">
      <dgm:prSet/>
      <dgm:spPr/>
      <dgm:t>
        <a:bodyPr/>
        <a:lstStyle/>
        <a:p>
          <a:endParaRPr lang="de-DE"/>
        </a:p>
      </dgm:t>
    </dgm:pt>
    <dgm:pt modelId="{ADABCE7D-9B1C-3344-88F2-D9E49239F600}" type="sibTrans" cxnId="{6F16130E-1F88-364B-8236-F6F8B0C621F0}">
      <dgm:prSet/>
      <dgm:spPr/>
      <dgm:t>
        <a:bodyPr/>
        <a:lstStyle/>
        <a:p>
          <a:endParaRPr lang="de-DE"/>
        </a:p>
      </dgm:t>
    </dgm:pt>
    <dgm:pt modelId="{03B81345-D3BF-6E4A-9643-8C8B43ED3BE6}">
      <dgm:prSet phldrT="[Text]"/>
      <dgm:spPr/>
      <dgm:t>
        <a:bodyPr/>
        <a:lstStyle/>
        <a:p>
          <a:r>
            <a:rPr lang="de-DE" dirty="0"/>
            <a:t>Speaker</a:t>
          </a:r>
        </a:p>
      </dgm:t>
    </dgm:pt>
    <dgm:pt modelId="{57C60B2A-D9F9-854D-BFA6-EF6C7BBFE5FB}" type="parTrans" cxnId="{BC4156AD-9AFD-EC4F-BC25-824FAC05E3DA}">
      <dgm:prSet/>
      <dgm:spPr/>
      <dgm:t>
        <a:bodyPr/>
        <a:lstStyle/>
        <a:p>
          <a:endParaRPr lang="de-DE"/>
        </a:p>
      </dgm:t>
    </dgm:pt>
    <dgm:pt modelId="{757A2ED0-4F2C-4B49-BC25-D3D368733E65}" type="sibTrans" cxnId="{BC4156AD-9AFD-EC4F-BC25-824FAC05E3DA}">
      <dgm:prSet/>
      <dgm:spPr/>
      <dgm:t>
        <a:bodyPr/>
        <a:lstStyle/>
        <a:p>
          <a:endParaRPr lang="de-DE"/>
        </a:p>
      </dgm:t>
    </dgm:pt>
    <dgm:pt modelId="{B36A21AD-0329-C045-BC9C-DEC39A5CA2C4}">
      <dgm:prSet phldrT="[Text]"/>
      <dgm:spPr/>
      <dgm:t>
        <a:bodyPr/>
        <a:lstStyle/>
        <a:p>
          <a:r>
            <a:rPr lang="de-DE" dirty="0" err="1"/>
            <a:t>Attackpoint</a:t>
          </a:r>
          <a:endParaRPr lang="de-DE" dirty="0"/>
        </a:p>
      </dgm:t>
    </dgm:pt>
    <dgm:pt modelId="{CBB00D3F-D7CE-5847-9ABA-2AAAA32FB086}" type="parTrans" cxnId="{D468D70E-1EA4-B948-B66E-FCA46FD3A22F}">
      <dgm:prSet/>
      <dgm:spPr/>
      <dgm:t>
        <a:bodyPr/>
        <a:lstStyle/>
        <a:p>
          <a:endParaRPr lang="de-DE"/>
        </a:p>
      </dgm:t>
    </dgm:pt>
    <dgm:pt modelId="{24FB466B-C12C-A947-883F-A05EFB1B014D}" type="sibTrans" cxnId="{D468D70E-1EA4-B948-B66E-FCA46FD3A22F}">
      <dgm:prSet/>
      <dgm:spPr/>
      <dgm:t>
        <a:bodyPr/>
        <a:lstStyle/>
        <a:p>
          <a:endParaRPr lang="de-DE"/>
        </a:p>
      </dgm:t>
    </dgm:pt>
    <dgm:pt modelId="{A4EDB687-5DC4-EF43-A554-901A4B8D1848}">
      <dgm:prSet phldrT="[Text]"/>
      <dgm:spPr/>
      <dgm:t>
        <a:bodyPr/>
        <a:lstStyle/>
        <a:p>
          <a:r>
            <a:rPr lang="de-DE" dirty="0"/>
            <a:t>Grobphase</a:t>
          </a:r>
        </a:p>
      </dgm:t>
    </dgm:pt>
    <dgm:pt modelId="{3CF273BA-E0D5-DF43-BE18-C0F0E4FA7F51}" type="parTrans" cxnId="{7CEEE38E-1EB1-914D-A2D3-BFA2EF59711A}">
      <dgm:prSet/>
      <dgm:spPr/>
      <dgm:t>
        <a:bodyPr/>
        <a:lstStyle/>
        <a:p>
          <a:endParaRPr lang="de-DE"/>
        </a:p>
      </dgm:t>
    </dgm:pt>
    <dgm:pt modelId="{9081EC15-8A60-2741-95EE-90054C24E7BC}" type="sibTrans" cxnId="{7CEEE38E-1EB1-914D-A2D3-BFA2EF59711A}">
      <dgm:prSet/>
      <dgm:spPr/>
      <dgm:t>
        <a:bodyPr/>
        <a:lstStyle/>
        <a:p>
          <a:endParaRPr lang="de-DE"/>
        </a:p>
      </dgm:t>
    </dgm:pt>
    <dgm:pt modelId="{9582EAED-EB0F-9A4A-AD8C-BBDDBEA0C6C1}">
      <dgm:prSet phldrT="[Text]"/>
      <dgm:spPr/>
      <dgm:t>
        <a:bodyPr/>
        <a:lstStyle/>
        <a:p>
          <a:r>
            <a:rPr lang="de-DE" dirty="0"/>
            <a:t>Feinphase</a:t>
          </a:r>
        </a:p>
      </dgm:t>
    </dgm:pt>
    <dgm:pt modelId="{46269F3D-A395-2946-85A2-7B575F3AD086}" type="parTrans" cxnId="{BEA8C147-5D7A-4642-B336-471E1D2207DD}">
      <dgm:prSet/>
      <dgm:spPr/>
      <dgm:t>
        <a:bodyPr/>
        <a:lstStyle/>
        <a:p>
          <a:endParaRPr lang="de-DE"/>
        </a:p>
      </dgm:t>
    </dgm:pt>
    <dgm:pt modelId="{32B34E6C-7643-C541-9BFD-35357FF3F528}" type="sibTrans" cxnId="{BEA8C147-5D7A-4642-B336-471E1D2207DD}">
      <dgm:prSet/>
      <dgm:spPr/>
      <dgm:t>
        <a:bodyPr/>
        <a:lstStyle/>
        <a:p>
          <a:endParaRPr lang="de-DE"/>
        </a:p>
      </dgm:t>
    </dgm:pt>
    <dgm:pt modelId="{99BFD83F-0C68-184F-8FBC-AAD304D73CD8}">
      <dgm:prSet phldrT="[Text]"/>
      <dgm:spPr/>
      <dgm:t>
        <a:bodyPr/>
        <a:lstStyle/>
        <a:p>
          <a:r>
            <a:rPr lang="de-DE" dirty="0" err="1"/>
            <a:t>Vorstart</a:t>
          </a:r>
          <a:endParaRPr lang="de-DE" dirty="0"/>
        </a:p>
      </dgm:t>
    </dgm:pt>
    <dgm:pt modelId="{BC764332-62CD-2949-ADD5-306A5014F3FA}" type="parTrans" cxnId="{C736C477-CA59-3B42-A842-24A5B5100114}">
      <dgm:prSet/>
      <dgm:spPr/>
      <dgm:t>
        <a:bodyPr/>
        <a:lstStyle/>
        <a:p>
          <a:endParaRPr lang="de-DE"/>
        </a:p>
      </dgm:t>
    </dgm:pt>
    <dgm:pt modelId="{0E130120-6145-5B43-8F88-365DB71230B1}" type="sibTrans" cxnId="{C736C477-CA59-3B42-A842-24A5B5100114}">
      <dgm:prSet/>
      <dgm:spPr/>
      <dgm:t>
        <a:bodyPr/>
        <a:lstStyle/>
        <a:p>
          <a:endParaRPr lang="de-DE"/>
        </a:p>
      </dgm:t>
    </dgm:pt>
    <dgm:pt modelId="{1E83F787-528B-194F-ACBF-5C523FD38AB5}" type="pres">
      <dgm:prSet presAssocID="{4F2BA9E8-D203-F541-A9A4-4F1ECC6525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D9A35-3B7F-2C45-A022-EC000A00D866}" type="pres">
      <dgm:prSet presAssocID="{93554FD7-44B0-3048-AEBC-F1BA8A036BEB}" presName="hierRoot1" presStyleCnt="0"/>
      <dgm:spPr/>
    </dgm:pt>
    <dgm:pt modelId="{46F7F5DE-437F-264A-ADEC-F085DB1B690D}" type="pres">
      <dgm:prSet presAssocID="{93554FD7-44B0-3048-AEBC-F1BA8A036BEB}" presName="composite" presStyleCnt="0"/>
      <dgm:spPr/>
    </dgm:pt>
    <dgm:pt modelId="{DDD84C7A-1F0D-2845-BA70-A12E8EAE6E69}" type="pres">
      <dgm:prSet presAssocID="{93554FD7-44B0-3048-AEBC-F1BA8A036BEB}" presName="background" presStyleLbl="node0" presStyleIdx="0" presStyleCnt="1"/>
      <dgm:spPr>
        <a:noFill/>
      </dgm:spPr>
    </dgm:pt>
    <dgm:pt modelId="{F221C50C-0976-C542-A6CE-D342D6F20AD9}" type="pres">
      <dgm:prSet presAssocID="{93554FD7-44B0-3048-AEBC-F1BA8A036BEB}" presName="text" presStyleLbl="fgAcc0" presStyleIdx="0" presStyleCnt="1">
        <dgm:presLayoutVars>
          <dgm:chPref val="3"/>
        </dgm:presLayoutVars>
      </dgm:prSet>
      <dgm:spPr/>
    </dgm:pt>
    <dgm:pt modelId="{A607CF65-E588-1342-8B1C-AB92A2E0E835}" type="pres">
      <dgm:prSet presAssocID="{93554FD7-44B0-3048-AEBC-F1BA8A036BEB}" presName="hierChild2" presStyleCnt="0"/>
      <dgm:spPr/>
    </dgm:pt>
    <dgm:pt modelId="{855139EA-A9EA-784E-987D-8B2F2C675CC9}" type="pres">
      <dgm:prSet presAssocID="{2D41E04B-358F-374F-9404-E262DBD9E2DE}" presName="Name10" presStyleLbl="parChTrans1D2" presStyleIdx="0" presStyleCnt="6"/>
      <dgm:spPr/>
    </dgm:pt>
    <dgm:pt modelId="{D6DDC2E4-59FB-E24D-B894-A72060827827}" type="pres">
      <dgm:prSet presAssocID="{EF7CC383-D2C4-D347-BEE4-C31B2D4DB6E2}" presName="hierRoot2" presStyleCnt="0"/>
      <dgm:spPr/>
    </dgm:pt>
    <dgm:pt modelId="{B594702C-8440-4043-9999-5A7C9B3A2E85}" type="pres">
      <dgm:prSet presAssocID="{EF7CC383-D2C4-D347-BEE4-C31B2D4DB6E2}" presName="composite2" presStyleCnt="0"/>
      <dgm:spPr/>
    </dgm:pt>
    <dgm:pt modelId="{3808F4E6-57D9-904A-BB07-44D00D5FD4BA}" type="pres">
      <dgm:prSet presAssocID="{EF7CC383-D2C4-D347-BEE4-C31B2D4DB6E2}" presName="background2" presStyleLbl="node2" presStyleIdx="0" presStyleCnt="6"/>
      <dgm:spPr>
        <a:noFill/>
      </dgm:spPr>
    </dgm:pt>
    <dgm:pt modelId="{6488C06A-F4BD-514E-92B0-609F93F25ACF}" type="pres">
      <dgm:prSet presAssocID="{EF7CC383-D2C4-D347-BEE4-C31B2D4DB6E2}" presName="text2" presStyleLbl="fgAcc2" presStyleIdx="0" presStyleCnt="6">
        <dgm:presLayoutVars>
          <dgm:chPref val="3"/>
        </dgm:presLayoutVars>
      </dgm:prSet>
      <dgm:spPr/>
    </dgm:pt>
    <dgm:pt modelId="{04C4D8FE-4260-6B48-82C2-A48250746B3C}" type="pres">
      <dgm:prSet presAssocID="{EF7CC383-D2C4-D347-BEE4-C31B2D4DB6E2}" presName="hierChild3" presStyleCnt="0"/>
      <dgm:spPr/>
    </dgm:pt>
    <dgm:pt modelId="{0500417F-1ACD-1442-80D9-D318244FD2AE}" type="pres">
      <dgm:prSet presAssocID="{B4A530F1-DB58-4C46-8B6B-63743E107771}" presName="Name10" presStyleLbl="parChTrans1D2" presStyleIdx="1" presStyleCnt="6"/>
      <dgm:spPr/>
    </dgm:pt>
    <dgm:pt modelId="{239C2F69-560E-594C-8FB3-ABBD375FBD19}" type="pres">
      <dgm:prSet presAssocID="{234AAC5B-5409-EE43-A191-629F8F5E8C8B}" presName="hierRoot2" presStyleCnt="0"/>
      <dgm:spPr/>
    </dgm:pt>
    <dgm:pt modelId="{D2CF8831-5723-ED4E-9614-C6E4DB88F149}" type="pres">
      <dgm:prSet presAssocID="{234AAC5B-5409-EE43-A191-629F8F5E8C8B}" presName="composite2" presStyleCnt="0"/>
      <dgm:spPr/>
    </dgm:pt>
    <dgm:pt modelId="{7ACF6A97-780A-9A47-9F1B-EF4837D78C89}" type="pres">
      <dgm:prSet presAssocID="{234AAC5B-5409-EE43-A191-629F8F5E8C8B}" presName="background2" presStyleLbl="node2" presStyleIdx="1" presStyleCnt="6"/>
      <dgm:spPr>
        <a:noFill/>
      </dgm:spPr>
    </dgm:pt>
    <dgm:pt modelId="{9ADDEF86-E2B5-5E41-91B2-437D161D1270}" type="pres">
      <dgm:prSet presAssocID="{234AAC5B-5409-EE43-A191-629F8F5E8C8B}" presName="text2" presStyleLbl="fgAcc2" presStyleIdx="1" presStyleCnt="6">
        <dgm:presLayoutVars>
          <dgm:chPref val="3"/>
        </dgm:presLayoutVars>
      </dgm:prSet>
      <dgm:spPr/>
    </dgm:pt>
    <dgm:pt modelId="{1709AADB-5482-594F-AE4F-DB33C2EE59B3}" type="pres">
      <dgm:prSet presAssocID="{234AAC5B-5409-EE43-A191-629F8F5E8C8B}" presName="hierChild3" presStyleCnt="0"/>
      <dgm:spPr/>
    </dgm:pt>
    <dgm:pt modelId="{92535AA2-94D9-B642-B9D3-D7F0E4F6F5EC}" type="pres">
      <dgm:prSet presAssocID="{CFC829C3-8295-B64E-AC56-38BD778529C6}" presName="Name10" presStyleLbl="parChTrans1D2" presStyleIdx="2" presStyleCnt="6"/>
      <dgm:spPr/>
    </dgm:pt>
    <dgm:pt modelId="{CFC451A1-AE65-8F44-9F73-66278BE0DD2E}" type="pres">
      <dgm:prSet presAssocID="{6A72D435-E861-664B-856C-C8BE22EE3B0C}" presName="hierRoot2" presStyleCnt="0"/>
      <dgm:spPr/>
    </dgm:pt>
    <dgm:pt modelId="{0302957D-5465-5B44-937E-A14EBC58CFCB}" type="pres">
      <dgm:prSet presAssocID="{6A72D435-E861-664B-856C-C8BE22EE3B0C}" presName="composite2" presStyleCnt="0"/>
      <dgm:spPr/>
    </dgm:pt>
    <dgm:pt modelId="{E2E8DB05-C5BA-0641-A8E3-B289AFF9AB55}" type="pres">
      <dgm:prSet presAssocID="{6A72D435-E861-664B-856C-C8BE22EE3B0C}" presName="background2" presStyleLbl="node2" presStyleIdx="2" presStyleCnt="6"/>
      <dgm:spPr>
        <a:noFill/>
      </dgm:spPr>
    </dgm:pt>
    <dgm:pt modelId="{547F1C38-9D6D-744A-8F52-5649714205BA}" type="pres">
      <dgm:prSet presAssocID="{6A72D435-E861-664B-856C-C8BE22EE3B0C}" presName="text2" presStyleLbl="fgAcc2" presStyleIdx="2" presStyleCnt="6">
        <dgm:presLayoutVars>
          <dgm:chPref val="3"/>
        </dgm:presLayoutVars>
      </dgm:prSet>
      <dgm:spPr/>
    </dgm:pt>
    <dgm:pt modelId="{5E2B08B6-F974-6748-996A-08066261C452}" type="pres">
      <dgm:prSet presAssocID="{6A72D435-E861-664B-856C-C8BE22EE3B0C}" presName="hierChild3" presStyleCnt="0"/>
      <dgm:spPr/>
    </dgm:pt>
    <dgm:pt modelId="{874A06FF-EE32-AF47-B8F8-C08F1306C071}" type="pres">
      <dgm:prSet presAssocID="{797753D8-9B10-4E4F-8B48-FAF07DC2D609}" presName="Name10" presStyleLbl="parChTrans1D2" presStyleIdx="3" presStyleCnt="6"/>
      <dgm:spPr/>
    </dgm:pt>
    <dgm:pt modelId="{31D62FC7-15DA-144C-BB38-19CE49407DAE}" type="pres">
      <dgm:prSet presAssocID="{5C97CFFD-6AF9-6047-B341-6EEC3A85455A}" presName="hierRoot2" presStyleCnt="0"/>
      <dgm:spPr/>
    </dgm:pt>
    <dgm:pt modelId="{B0430794-7BBF-AF4F-A94A-49049F780F49}" type="pres">
      <dgm:prSet presAssocID="{5C97CFFD-6AF9-6047-B341-6EEC3A85455A}" presName="composite2" presStyleCnt="0"/>
      <dgm:spPr/>
    </dgm:pt>
    <dgm:pt modelId="{7134A1DD-0773-A841-9A25-A2E7E7E8EE8A}" type="pres">
      <dgm:prSet presAssocID="{5C97CFFD-6AF9-6047-B341-6EEC3A85455A}" presName="background2" presStyleLbl="node2" presStyleIdx="3" presStyleCnt="6"/>
      <dgm:spPr>
        <a:noFill/>
      </dgm:spPr>
    </dgm:pt>
    <dgm:pt modelId="{97243EF5-13F2-F742-AE72-70FEF0484CC6}" type="pres">
      <dgm:prSet presAssocID="{5C97CFFD-6AF9-6047-B341-6EEC3A85455A}" presName="text2" presStyleLbl="fgAcc2" presStyleIdx="3" presStyleCnt="6">
        <dgm:presLayoutVars>
          <dgm:chPref val="3"/>
        </dgm:presLayoutVars>
      </dgm:prSet>
      <dgm:spPr/>
    </dgm:pt>
    <dgm:pt modelId="{8B7CC85F-FD45-C74A-9DD5-7C9A0039D295}" type="pres">
      <dgm:prSet presAssocID="{5C97CFFD-6AF9-6047-B341-6EEC3A85455A}" presName="hierChild3" presStyleCnt="0"/>
      <dgm:spPr/>
    </dgm:pt>
    <dgm:pt modelId="{4E570AEE-0ADB-9241-9F5C-9A47A55BE75E}" type="pres">
      <dgm:prSet presAssocID="{CBB00D3F-D7CE-5847-9ABA-2AAAA32FB086}" presName="Name17" presStyleLbl="parChTrans1D3" presStyleIdx="0" presStyleCnt="7"/>
      <dgm:spPr/>
    </dgm:pt>
    <dgm:pt modelId="{4CBC5FE6-0547-AB48-9480-807818145586}" type="pres">
      <dgm:prSet presAssocID="{B36A21AD-0329-C045-BC9C-DEC39A5CA2C4}" presName="hierRoot3" presStyleCnt="0"/>
      <dgm:spPr/>
    </dgm:pt>
    <dgm:pt modelId="{5AA914C9-EF10-4147-8258-8F9539604424}" type="pres">
      <dgm:prSet presAssocID="{B36A21AD-0329-C045-BC9C-DEC39A5CA2C4}" presName="composite3" presStyleCnt="0"/>
      <dgm:spPr/>
    </dgm:pt>
    <dgm:pt modelId="{8F4F6F9A-2198-8F42-96B4-D9CC7D19E611}" type="pres">
      <dgm:prSet presAssocID="{B36A21AD-0329-C045-BC9C-DEC39A5CA2C4}" presName="background3" presStyleLbl="node3" presStyleIdx="0" presStyleCnt="7"/>
      <dgm:spPr>
        <a:noFill/>
      </dgm:spPr>
    </dgm:pt>
    <dgm:pt modelId="{73B7EAC3-56F3-BA4E-B470-3343ADDDB159}" type="pres">
      <dgm:prSet presAssocID="{B36A21AD-0329-C045-BC9C-DEC39A5CA2C4}" presName="text3" presStyleLbl="fgAcc3" presStyleIdx="0" presStyleCnt="7">
        <dgm:presLayoutVars>
          <dgm:chPref val="3"/>
        </dgm:presLayoutVars>
      </dgm:prSet>
      <dgm:spPr/>
    </dgm:pt>
    <dgm:pt modelId="{9157322E-12BB-6748-A65F-19D7812B799A}" type="pres">
      <dgm:prSet presAssocID="{B36A21AD-0329-C045-BC9C-DEC39A5CA2C4}" presName="hierChild4" presStyleCnt="0"/>
      <dgm:spPr/>
    </dgm:pt>
    <dgm:pt modelId="{5F2AB864-EA99-F84D-811A-5CD2C5475BCC}" type="pres">
      <dgm:prSet presAssocID="{3CF273BA-E0D5-DF43-BE18-C0F0E4FA7F51}" presName="Name17" presStyleLbl="parChTrans1D3" presStyleIdx="1" presStyleCnt="7"/>
      <dgm:spPr/>
    </dgm:pt>
    <dgm:pt modelId="{7CFEB2A8-E19C-FF4F-B439-37534925F687}" type="pres">
      <dgm:prSet presAssocID="{A4EDB687-5DC4-EF43-A554-901A4B8D1848}" presName="hierRoot3" presStyleCnt="0"/>
      <dgm:spPr/>
    </dgm:pt>
    <dgm:pt modelId="{4EFF11F4-9209-8E4A-8F5F-0C31208AF64A}" type="pres">
      <dgm:prSet presAssocID="{A4EDB687-5DC4-EF43-A554-901A4B8D1848}" presName="composite3" presStyleCnt="0"/>
      <dgm:spPr/>
    </dgm:pt>
    <dgm:pt modelId="{20E7F85D-C8E5-8F49-8046-5DEB4DEBAD5E}" type="pres">
      <dgm:prSet presAssocID="{A4EDB687-5DC4-EF43-A554-901A4B8D1848}" presName="background3" presStyleLbl="node3" presStyleIdx="1" presStyleCnt="7"/>
      <dgm:spPr>
        <a:noFill/>
      </dgm:spPr>
    </dgm:pt>
    <dgm:pt modelId="{B8190EA0-53F3-0F4A-BE31-1254B7A46A4E}" type="pres">
      <dgm:prSet presAssocID="{A4EDB687-5DC4-EF43-A554-901A4B8D1848}" presName="text3" presStyleLbl="fgAcc3" presStyleIdx="1" presStyleCnt="7">
        <dgm:presLayoutVars>
          <dgm:chPref val="3"/>
        </dgm:presLayoutVars>
      </dgm:prSet>
      <dgm:spPr/>
    </dgm:pt>
    <dgm:pt modelId="{28E4ED69-F07F-1542-8625-7F0B7A973894}" type="pres">
      <dgm:prSet presAssocID="{A4EDB687-5DC4-EF43-A554-901A4B8D1848}" presName="hierChild4" presStyleCnt="0"/>
      <dgm:spPr/>
    </dgm:pt>
    <dgm:pt modelId="{D97104B9-1A9D-994E-A196-A7A83F7FFBBF}" type="pres">
      <dgm:prSet presAssocID="{46269F3D-A395-2946-85A2-7B575F3AD086}" presName="Name17" presStyleLbl="parChTrans1D3" presStyleIdx="2" presStyleCnt="7"/>
      <dgm:spPr/>
    </dgm:pt>
    <dgm:pt modelId="{15CC32AB-76FC-4544-A850-532E391C6085}" type="pres">
      <dgm:prSet presAssocID="{9582EAED-EB0F-9A4A-AD8C-BBDDBEA0C6C1}" presName="hierRoot3" presStyleCnt="0"/>
      <dgm:spPr/>
    </dgm:pt>
    <dgm:pt modelId="{737BCAA4-FC40-574F-B9E7-2B023F9D50FE}" type="pres">
      <dgm:prSet presAssocID="{9582EAED-EB0F-9A4A-AD8C-BBDDBEA0C6C1}" presName="composite3" presStyleCnt="0"/>
      <dgm:spPr/>
    </dgm:pt>
    <dgm:pt modelId="{162D8355-8248-9142-AFD3-EC518190FB3A}" type="pres">
      <dgm:prSet presAssocID="{9582EAED-EB0F-9A4A-AD8C-BBDDBEA0C6C1}" presName="background3" presStyleLbl="node3" presStyleIdx="2" presStyleCnt="7"/>
      <dgm:spPr>
        <a:noFill/>
      </dgm:spPr>
    </dgm:pt>
    <dgm:pt modelId="{9B00EFEC-2940-904D-8500-378D67E21911}" type="pres">
      <dgm:prSet presAssocID="{9582EAED-EB0F-9A4A-AD8C-BBDDBEA0C6C1}" presName="text3" presStyleLbl="fgAcc3" presStyleIdx="2" presStyleCnt="7">
        <dgm:presLayoutVars>
          <dgm:chPref val="3"/>
        </dgm:presLayoutVars>
      </dgm:prSet>
      <dgm:spPr/>
    </dgm:pt>
    <dgm:pt modelId="{0C19FC56-B4F2-954F-97C1-84D86C5BF8FA}" type="pres">
      <dgm:prSet presAssocID="{9582EAED-EB0F-9A4A-AD8C-BBDDBEA0C6C1}" presName="hierChild4" presStyleCnt="0"/>
      <dgm:spPr/>
    </dgm:pt>
    <dgm:pt modelId="{3A0D471B-B22A-264C-B9C8-1D73CB32B63E}" type="pres">
      <dgm:prSet presAssocID="{BFDDFC98-E7E6-7645-A94C-02A2D6A28C4A}" presName="Name10" presStyleLbl="parChTrans1D2" presStyleIdx="4" presStyleCnt="6"/>
      <dgm:spPr/>
    </dgm:pt>
    <dgm:pt modelId="{A66642B3-64C6-7342-95C8-D2276B3FB468}" type="pres">
      <dgm:prSet presAssocID="{B6B37BE2-73FC-6A47-8415-A967C02AE31D}" presName="hierRoot2" presStyleCnt="0"/>
      <dgm:spPr/>
    </dgm:pt>
    <dgm:pt modelId="{C86E9EE7-0358-C14E-99AA-A9A85CAF9A2E}" type="pres">
      <dgm:prSet presAssocID="{B6B37BE2-73FC-6A47-8415-A967C02AE31D}" presName="composite2" presStyleCnt="0"/>
      <dgm:spPr/>
    </dgm:pt>
    <dgm:pt modelId="{B88718F6-373A-D342-85C5-EAECA38728DA}" type="pres">
      <dgm:prSet presAssocID="{B6B37BE2-73FC-6A47-8415-A967C02AE31D}" presName="background2" presStyleLbl="node2" presStyleIdx="4" presStyleCnt="6"/>
      <dgm:spPr>
        <a:noFill/>
      </dgm:spPr>
    </dgm:pt>
    <dgm:pt modelId="{2072C3B4-6972-0346-8778-14FE9C4846B2}" type="pres">
      <dgm:prSet presAssocID="{B6B37BE2-73FC-6A47-8415-A967C02AE31D}" presName="text2" presStyleLbl="fgAcc2" presStyleIdx="4" presStyleCnt="6">
        <dgm:presLayoutVars>
          <dgm:chPref val="3"/>
        </dgm:presLayoutVars>
      </dgm:prSet>
      <dgm:spPr/>
    </dgm:pt>
    <dgm:pt modelId="{2A4D3721-4912-154D-9B0F-2281BE1D7301}" type="pres">
      <dgm:prSet presAssocID="{B6B37BE2-73FC-6A47-8415-A967C02AE31D}" presName="hierChild3" presStyleCnt="0"/>
      <dgm:spPr/>
    </dgm:pt>
    <dgm:pt modelId="{0A80D497-D265-8448-93C9-8E0C5305B3B9}" type="pres">
      <dgm:prSet presAssocID="{B40FF9BA-3861-2544-9AEC-D6AC24C79E94}" presName="Name10" presStyleLbl="parChTrans1D2" presStyleIdx="5" presStyleCnt="6"/>
      <dgm:spPr/>
    </dgm:pt>
    <dgm:pt modelId="{61111696-88E2-BE46-9A68-F6E6CBF8A194}" type="pres">
      <dgm:prSet presAssocID="{2B71A904-A528-F642-BA58-2474086BC12C}" presName="hierRoot2" presStyleCnt="0"/>
      <dgm:spPr/>
    </dgm:pt>
    <dgm:pt modelId="{A32B9F4E-10CC-E449-AA7F-FABC429E1640}" type="pres">
      <dgm:prSet presAssocID="{2B71A904-A528-F642-BA58-2474086BC12C}" presName="composite2" presStyleCnt="0"/>
      <dgm:spPr/>
    </dgm:pt>
    <dgm:pt modelId="{AC635E9B-BA63-7246-948B-D2A36C7F1F69}" type="pres">
      <dgm:prSet presAssocID="{2B71A904-A528-F642-BA58-2474086BC12C}" presName="background2" presStyleLbl="node2" presStyleIdx="5" presStyleCnt="6"/>
      <dgm:spPr>
        <a:noFill/>
      </dgm:spPr>
    </dgm:pt>
    <dgm:pt modelId="{40CAA47B-3A98-2046-A539-E63FEB5BBF03}" type="pres">
      <dgm:prSet presAssocID="{2B71A904-A528-F642-BA58-2474086BC12C}" presName="text2" presStyleLbl="fgAcc2" presStyleIdx="5" presStyleCnt="6">
        <dgm:presLayoutVars>
          <dgm:chPref val="3"/>
        </dgm:presLayoutVars>
      </dgm:prSet>
      <dgm:spPr/>
    </dgm:pt>
    <dgm:pt modelId="{D2812947-23CA-4448-8BE3-D15551FE612B}" type="pres">
      <dgm:prSet presAssocID="{2B71A904-A528-F642-BA58-2474086BC12C}" presName="hierChild3" presStyleCnt="0"/>
      <dgm:spPr/>
    </dgm:pt>
    <dgm:pt modelId="{B23213E1-A1EE-C74F-81BE-3A4F601EFBCE}" type="pres">
      <dgm:prSet presAssocID="{655C5254-AC79-0342-BAC4-0A73410321C5}" presName="Name17" presStyleLbl="parChTrans1D3" presStyleIdx="3" presStyleCnt="7"/>
      <dgm:spPr/>
    </dgm:pt>
    <dgm:pt modelId="{CD61B157-6616-2D40-A390-B26DC362286D}" type="pres">
      <dgm:prSet presAssocID="{47321CA6-25E2-F548-A2D3-DEFBF40B80E6}" presName="hierRoot3" presStyleCnt="0"/>
      <dgm:spPr/>
    </dgm:pt>
    <dgm:pt modelId="{E683E574-2DAA-2D40-B341-E2842B4FAF0D}" type="pres">
      <dgm:prSet presAssocID="{47321CA6-25E2-F548-A2D3-DEFBF40B80E6}" presName="composite3" presStyleCnt="0"/>
      <dgm:spPr/>
    </dgm:pt>
    <dgm:pt modelId="{C5804B5C-F85E-084E-AB9A-73E4C9EB4C5F}" type="pres">
      <dgm:prSet presAssocID="{47321CA6-25E2-F548-A2D3-DEFBF40B80E6}" presName="background3" presStyleLbl="node3" presStyleIdx="3" presStyleCnt="7"/>
      <dgm:spPr>
        <a:noFill/>
      </dgm:spPr>
    </dgm:pt>
    <dgm:pt modelId="{5C79754D-E5B7-1541-AD52-0EE1EC795E2F}" type="pres">
      <dgm:prSet presAssocID="{47321CA6-25E2-F548-A2D3-DEFBF40B80E6}" presName="text3" presStyleLbl="fgAcc3" presStyleIdx="3" presStyleCnt="7">
        <dgm:presLayoutVars>
          <dgm:chPref val="3"/>
        </dgm:presLayoutVars>
      </dgm:prSet>
      <dgm:spPr/>
    </dgm:pt>
    <dgm:pt modelId="{19717457-19C1-F149-A67C-A21E47D941A1}" type="pres">
      <dgm:prSet presAssocID="{47321CA6-25E2-F548-A2D3-DEFBF40B80E6}" presName="hierChild4" presStyleCnt="0"/>
      <dgm:spPr/>
    </dgm:pt>
    <dgm:pt modelId="{1F1C26DD-C374-EE45-96B6-99FBDDBDA78A}" type="pres">
      <dgm:prSet presAssocID="{ADEF90A2-C12A-F549-8725-722C5858D821}" presName="Name17" presStyleLbl="parChTrans1D3" presStyleIdx="4" presStyleCnt="7"/>
      <dgm:spPr/>
    </dgm:pt>
    <dgm:pt modelId="{CEE7E618-3910-F545-9F3B-984A8C83A91C}" type="pres">
      <dgm:prSet presAssocID="{8A6419FE-61B2-4D47-9B25-BC2D0AEEC0AC}" presName="hierRoot3" presStyleCnt="0"/>
      <dgm:spPr/>
    </dgm:pt>
    <dgm:pt modelId="{F2C5697F-4514-524C-A1CD-9514EFBE8355}" type="pres">
      <dgm:prSet presAssocID="{8A6419FE-61B2-4D47-9B25-BC2D0AEEC0AC}" presName="composite3" presStyleCnt="0"/>
      <dgm:spPr/>
    </dgm:pt>
    <dgm:pt modelId="{8ED02FFF-B716-8942-8E91-A000613A3DC0}" type="pres">
      <dgm:prSet presAssocID="{8A6419FE-61B2-4D47-9B25-BC2D0AEEC0AC}" presName="background3" presStyleLbl="node3" presStyleIdx="4" presStyleCnt="7"/>
      <dgm:spPr>
        <a:noFill/>
      </dgm:spPr>
    </dgm:pt>
    <dgm:pt modelId="{8701099B-3A4A-EC4C-92B1-EF9BF206BD6E}" type="pres">
      <dgm:prSet presAssocID="{8A6419FE-61B2-4D47-9B25-BC2D0AEEC0AC}" presName="text3" presStyleLbl="fgAcc3" presStyleIdx="4" presStyleCnt="7">
        <dgm:presLayoutVars>
          <dgm:chPref val="3"/>
        </dgm:presLayoutVars>
      </dgm:prSet>
      <dgm:spPr/>
    </dgm:pt>
    <dgm:pt modelId="{EF9A6AAD-48A0-4A42-B7F3-08F6FD988B76}" type="pres">
      <dgm:prSet presAssocID="{8A6419FE-61B2-4D47-9B25-BC2D0AEEC0AC}" presName="hierChild4" presStyleCnt="0"/>
      <dgm:spPr/>
    </dgm:pt>
    <dgm:pt modelId="{E67A046A-E0AA-A142-BEA9-11770DCF9DED}" type="pres">
      <dgm:prSet presAssocID="{57C60B2A-D9F9-854D-BFA6-EF6C7BBFE5FB}" presName="Name17" presStyleLbl="parChTrans1D3" presStyleIdx="5" presStyleCnt="7"/>
      <dgm:spPr/>
    </dgm:pt>
    <dgm:pt modelId="{B9B2BF59-68A8-714C-A6CF-0A8553039923}" type="pres">
      <dgm:prSet presAssocID="{03B81345-D3BF-6E4A-9643-8C8B43ED3BE6}" presName="hierRoot3" presStyleCnt="0"/>
      <dgm:spPr/>
    </dgm:pt>
    <dgm:pt modelId="{448C3919-EDB5-C844-9A4D-4EEC351B7EA2}" type="pres">
      <dgm:prSet presAssocID="{03B81345-D3BF-6E4A-9643-8C8B43ED3BE6}" presName="composite3" presStyleCnt="0"/>
      <dgm:spPr/>
    </dgm:pt>
    <dgm:pt modelId="{A213E2E6-6BCD-C544-936F-3C495D25929A}" type="pres">
      <dgm:prSet presAssocID="{03B81345-D3BF-6E4A-9643-8C8B43ED3BE6}" presName="background3" presStyleLbl="node3" presStyleIdx="5" presStyleCnt="7"/>
      <dgm:spPr>
        <a:noFill/>
      </dgm:spPr>
    </dgm:pt>
    <dgm:pt modelId="{A01072B1-CDE1-2D40-B7F6-2E01C6CF00DF}" type="pres">
      <dgm:prSet presAssocID="{03B81345-D3BF-6E4A-9643-8C8B43ED3BE6}" presName="text3" presStyleLbl="fgAcc3" presStyleIdx="5" presStyleCnt="7">
        <dgm:presLayoutVars>
          <dgm:chPref val="3"/>
        </dgm:presLayoutVars>
      </dgm:prSet>
      <dgm:spPr/>
    </dgm:pt>
    <dgm:pt modelId="{67CD256D-71C6-1344-B893-375F71E9CAA3}" type="pres">
      <dgm:prSet presAssocID="{03B81345-D3BF-6E4A-9643-8C8B43ED3BE6}" presName="hierChild4" presStyleCnt="0"/>
      <dgm:spPr/>
    </dgm:pt>
    <dgm:pt modelId="{1AA46CAC-EC37-BA41-A797-03D7664D14D0}" type="pres">
      <dgm:prSet presAssocID="{BC764332-62CD-2949-ADD5-306A5014F3FA}" presName="Name17" presStyleLbl="parChTrans1D3" presStyleIdx="6" presStyleCnt="7"/>
      <dgm:spPr/>
    </dgm:pt>
    <dgm:pt modelId="{13F33109-0181-3F4A-868F-0FB6B30BDD0F}" type="pres">
      <dgm:prSet presAssocID="{99BFD83F-0C68-184F-8FBC-AAD304D73CD8}" presName="hierRoot3" presStyleCnt="0"/>
      <dgm:spPr/>
    </dgm:pt>
    <dgm:pt modelId="{B4EDA11B-7117-2642-BA87-85B40F42F0F1}" type="pres">
      <dgm:prSet presAssocID="{99BFD83F-0C68-184F-8FBC-AAD304D73CD8}" presName="composite3" presStyleCnt="0"/>
      <dgm:spPr/>
    </dgm:pt>
    <dgm:pt modelId="{DF2098B1-7CC0-8D49-9C24-AB7D2554716A}" type="pres">
      <dgm:prSet presAssocID="{99BFD83F-0C68-184F-8FBC-AAD304D73CD8}" presName="background3" presStyleLbl="node3" presStyleIdx="6" presStyleCnt="7"/>
      <dgm:spPr>
        <a:noFill/>
      </dgm:spPr>
    </dgm:pt>
    <dgm:pt modelId="{FB66E658-F86C-5046-843A-6F93896C0E90}" type="pres">
      <dgm:prSet presAssocID="{99BFD83F-0C68-184F-8FBC-AAD304D73CD8}" presName="text3" presStyleLbl="fgAcc3" presStyleIdx="6" presStyleCnt="7">
        <dgm:presLayoutVars>
          <dgm:chPref val="3"/>
        </dgm:presLayoutVars>
      </dgm:prSet>
      <dgm:spPr/>
    </dgm:pt>
    <dgm:pt modelId="{CE14C98B-0E39-F844-95E0-741A7AB49A79}" type="pres">
      <dgm:prSet presAssocID="{99BFD83F-0C68-184F-8FBC-AAD304D73CD8}" presName="hierChild4" presStyleCnt="0"/>
      <dgm:spPr/>
    </dgm:pt>
  </dgm:ptLst>
  <dgm:cxnLst>
    <dgm:cxn modelId="{6F16130E-1F88-364B-8236-F6F8B0C621F0}" srcId="{93554FD7-44B0-3048-AEBC-F1BA8A036BEB}" destId="{B6B37BE2-73FC-6A47-8415-A967C02AE31D}" srcOrd="4" destOrd="0" parTransId="{BFDDFC98-E7E6-7645-A94C-02A2D6A28C4A}" sibTransId="{ADABCE7D-9B1C-3344-88F2-D9E49239F600}"/>
    <dgm:cxn modelId="{D468D70E-1EA4-B948-B66E-FCA46FD3A22F}" srcId="{5C97CFFD-6AF9-6047-B341-6EEC3A85455A}" destId="{B36A21AD-0329-C045-BC9C-DEC39A5CA2C4}" srcOrd="0" destOrd="0" parTransId="{CBB00D3F-D7CE-5847-9ABA-2AAAA32FB086}" sibTransId="{24FB466B-C12C-A947-883F-A05EFB1B014D}"/>
    <dgm:cxn modelId="{199EA319-773E-6C4D-98BE-E2941D7F5B31}" srcId="{93554FD7-44B0-3048-AEBC-F1BA8A036BEB}" destId="{6A72D435-E861-664B-856C-C8BE22EE3B0C}" srcOrd="2" destOrd="0" parTransId="{CFC829C3-8295-B64E-AC56-38BD778529C6}" sibTransId="{CEFD234A-A026-1449-8EBB-BA479B469D78}"/>
    <dgm:cxn modelId="{E3AC8B1B-24C7-1548-9B33-5917C9E91747}" type="presOf" srcId="{47321CA6-25E2-F548-A2D3-DEFBF40B80E6}" destId="{5C79754D-E5B7-1541-AD52-0EE1EC795E2F}" srcOrd="0" destOrd="0" presId="urn:microsoft.com/office/officeart/2005/8/layout/hierarchy1"/>
    <dgm:cxn modelId="{B36A4F1D-E3E0-314A-AD82-D03AB2759301}" type="presOf" srcId="{6A72D435-E861-664B-856C-C8BE22EE3B0C}" destId="{547F1C38-9D6D-744A-8F52-5649714205BA}" srcOrd="0" destOrd="0" presId="urn:microsoft.com/office/officeart/2005/8/layout/hierarchy1"/>
    <dgm:cxn modelId="{B8F1681F-4218-2B4C-9404-FBF3306664E5}" type="presOf" srcId="{3CF273BA-E0D5-DF43-BE18-C0F0E4FA7F51}" destId="{5F2AB864-EA99-F84D-811A-5CD2C5475BCC}" srcOrd="0" destOrd="0" presId="urn:microsoft.com/office/officeart/2005/8/layout/hierarchy1"/>
    <dgm:cxn modelId="{03C06D20-1096-D74A-9EF8-11EC86DD8DE6}" type="presOf" srcId="{CFC829C3-8295-B64E-AC56-38BD778529C6}" destId="{92535AA2-94D9-B642-B9D3-D7F0E4F6F5EC}" srcOrd="0" destOrd="0" presId="urn:microsoft.com/office/officeart/2005/8/layout/hierarchy1"/>
    <dgm:cxn modelId="{3A8F8920-BBC7-6848-B40E-5FE3838373FD}" type="presOf" srcId="{9582EAED-EB0F-9A4A-AD8C-BBDDBEA0C6C1}" destId="{9B00EFEC-2940-904D-8500-378D67E21911}" srcOrd="0" destOrd="0" presId="urn:microsoft.com/office/officeart/2005/8/layout/hierarchy1"/>
    <dgm:cxn modelId="{CB421E23-E402-804C-BF15-075CB4DB7703}" type="presOf" srcId="{797753D8-9B10-4E4F-8B48-FAF07DC2D609}" destId="{874A06FF-EE32-AF47-B8F8-C08F1306C071}" srcOrd="0" destOrd="0" presId="urn:microsoft.com/office/officeart/2005/8/layout/hierarchy1"/>
    <dgm:cxn modelId="{18440226-5B9D-7B41-93A5-0D0544A2F725}" type="presOf" srcId="{5C97CFFD-6AF9-6047-B341-6EEC3A85455A}" destId="{97243EF5-13F2-F742-AE72-70FEF0484CC6}" srcOrd="0" destOrd="0" presId="urn:microsoft.com/office/officeart/2005/8/layout/hierarchy1"/>
    <dgm:cxn modelId="{D22B8326-7B14-DF46-981E-9940CB86359E}" type="presOf" srcId="{A4EDB687-5DC4-EF43-A554-901A4B8D1848}" destId="{B8190EA0-53F3-0F4A-BE31-1254B7A46A4E}" srcOrd="0" destOrd="0" presId="urn:microsoft.com/office/officeart/2005/8/layout/hierarchy1"/>
    <dgm:cxn modelId="{EC215328-6D85-F444-B197-58ADEB459FD2}" type="presOf" srcId="{B40FF9BA-3861-2544-9AEC-D6AC24C79E94}" destId="{0A80D497-D265-8448-93C9-8E0C5305B3B9}" srcOrd="0" destOrd="0" presId="urn:microsoft.com/office/officeart/2005/8/layout/hierarchy1"/>
    <dgm:cxn modelId="{CB1E0729-7E6C-E440-8A8F-7FEC14B83591}" srcId="{93554FD7-44B0-3048-AEBC-F1BA8A036BEB}" destId="{5C97CFFD-6AF9-6047-B341-6EEC3A85455A}" srcOrd="3" destOrd="0" parTransId="{797753D8-9B10-4E4F-8B48-FAF07DC2D609}" sibTransId="{B9D2B89A-DA36-0340-9DF1-C35A437972CF}"/>
    <dgm:cxn modelId="{CC6D0E2A-E2EA-8D4A-BB48-DC28F4C17048}" type="presOf" srcId="{BFDDFC98-E7E6-7645-A94C-02A2D6A28C4A}" destId="{3A0D471B-B22A-264C-B9C8-1D73CB32B63E}" srcOrd="0" destOrd="0" presId="urn:microsoft.com/office/officeart/2005/8/layout/hierarchy1"/>
    <dgm:cxn modelId="{BEEDF52B-65AD-E248-8C64-2A854B3564BA}" srcId="{2B71A904-A528-F642-BA58-2474086BC12C}" destId="{8A6419FE-61B2-4D47-9B25-BC2D0AEEC0AC}" srcOrd="1" destOrd="0" parTransId="{ADEF90A2-C12A-F549-8725-722C5858D821}" sibTransId="{B2BD26AB-4AE9-9843-A0FD-A178C439F501}"/>
    <dgm:cxn modelId="{D1967034-31A5-F247-B565-CE963851647F}" type="presOf" srcId="{CBB00D3F-D7CE-5847-9ABA-2AAAA32FB086}" destId="{4E570AEE-0ADB-9241-9F5C-9A47A55BE75E}" srcOrd="0" destOrd="0" presId="urn:microsoft.com/office/officeart/2005/8/layout/hierarchy1"/>
    <dgm:cxn modelId="{B0EC7138-920A-6A41-8B48-E5CC25BAFCB0}" type="presOf" srcId="{B6B37BE2-73FC-6A47-8415-A967C02AE31D}" destId="{2072C3B4-6972-0346-8778-14FE9C4846B2}" srcOrd="0" destOrd="0" presId="urn:microsoft.com/office/officeart/2005/8/layout/hierarchy1"/>
    <dgm:cxn modelId="{51A2F23B-C855-5846-A493-EBC139A3E38F}" srcId="{2B71A904-A528-F642-BA58-2474086BC12C}" destId="{47321CA6-25E2-F548-A2D3-DEFBF40B80E6}" srcOrd="0" destOrd="0" parTransId="{655C5254-AC79-0342-BAC4-0A73410321C5}" sibTransId="{2386A4EA-E3E4-BB4B-8C39-F47D4E33C75D}"/>
    <dgm:cxn modelId="{0A2EC564-049C-3844-9A5B-9829CAB8AD80}" type="presOf" srcId="{234AAC5B-5409-EE43-A191-629F8F5E8C8B}" destId="{9ADDEF86-E2B5-5E41-91B2-437D161D1270}" srcOrd="0" destOrd="0" presId="urn:microsoft.com/office/officeart/2005/8/layout/hierarchy1"/>
    <dgm:cxn modelId="{BEA8C147-5D7A-4642-B336-471E1D2207DD}" srcId="{5C97CFFD-6AF9-6047-B341-6EEC3A85455A}" destId="{9582EAED-EB0F-9A4A-AD8C-BBDDBEA0C6C1}" srcOrd="2" destOrd="0" parTransId="{46269F3D-A395-2946-85A2-7B575F3AD086}" sibTransId="{32B34E6C-7643-C541-9BFD-35357FF3F528}"/>
    <dgm:cxn modelId="{765A936A-7FAF-064E-87F8-2AC3ABD1A26B}" type="presOf" srcId="{46269F3D-A395-2946-85A2-7B575F3AD086}" destId="{D97104B9-1A9D-994E-A196-A7A83F7FFBBF}" srcOrd="0" destOrd="0" presId="urn:microsoft.com/office/officeart/2005/8/layout/hierarchy1"/>
    <dgm:cxn modelId="{F1CC6B6E-F547-E64E-8BAB-B58C6E0BFAB1}" type="presOf" srcId="{EF7CC383-D2C4-D347-BEE4-C31B2D4DB6E2}" destId="{6488C06A-F4BD-514E-92B0-609F93F25ACF}" srcOrd="0" destOrd="0" presId="urn:microsoft.com/office/officeart/2005/8/layout/hierarchy1"/>
    <dgm:cxn modelId="{5C72D84F-CF9C-F041-8E1B-E4E92848F848}" srcId="{93554FD7-44B0-3048-AEBC-F1BA8A036BEB}" destId="{2B71A904-A528-F642-BA58-2474086BC12C}" srcOrd="5" destOrd="0" parTransId="{B40FF9BA-3861-2544-9AEC-D6AC24C79E94}" sibTransId="{2AF61F21-7792-4645-B537-0EEF38A90D43}"/>
    <dgm:cxn modelId="{5F82D156-560F-F444-9038-05F6261A3958}" type="presOf" srcId="{93554FD7-44B0-3048-AEBC-F1BA8A036BEB}" destId="{F221C50C-0976-C542-A6CE-D342D6F20AD9}" srcOrd="0" destOrd="0" presId="urn:microsoft.com/office/officeart/2005/8/layout/hierarchy1"/>
    <dgm:cxn modelId="{C736C477-CA59-3B42-A842-24A5B5100114}" srcId="{2B71A904-A528-F642-BA58-2474086BC12C}" destId="{99BFD83F-0C68-184F-8FBC-AAD304D73CD8}" srcOrd="3" destOrd="0" parTransId="{BC764332-62CD-2949-ADD5-306A5014F3FA}" sibTransId="{0E130120-6145-5B43-8F88-365DB71230B1}"/>
    <dgm:cxn modelId="{F6391D5A-521E-1B4D-9C39-13D248FE7EE0}" srcId="{4F2BA9E8-D203-F541-A9A4-4F1ECC652544}" destId="{93554FD7-44B0-3048-AEBC-F1BA8A036BEB}" srcOrd="0" destOrd="0" parTransId="{5AA76E48-3CEA-EE4F-BDAC-B07C3746C997}" sibTransId="{72C8D99D-66AC-404F-BE1D-C2873A4981E7}"/>
    <dgm:cxn modelId="{63D4967A-7ED6-EB4C-8088-35BCC0ABF827}" type="presOf" srcId="{03B81345-D3BF-6E4A-9643-8C8B43ED3BE6}" destId="{A01072B1-CDE1-2D40-B7F6-2E01C6CF00DF}" srcOrd="0" destOrd="0" presId="urn:microsoft.com/office/officeart/2005/8/layout/hierarchy1"/>
    <dgm:cxn modelId="{7CEEE38E-1EB1-914D-A2D3-BFA2EF59711A}" srcId="{5C97CFFD-6AF9-6047-B341-6EEC3A85455A}" destId="{A4EDB687-5DC4-EF43-A554-901A4B8D1848}" srcOrd="1" destOrd="0" parTransId="{3CF273BA-E0D5-DF43-BE18-C0F0E4FA7F51}" sibTransId="{9081EC15-8A60-2741-95EE-90054C24E7BC}"/>
    <dgm:cxn modelId="{3636CE8F-EB1A-E54B-925B-F6F7A9887806}" type="presOf" srcId="{57C60B2A-D9F9-854D-BFA6-EF6C7BBFE5FB}" destId="{E67A046A-E0AA-A142-BEA9-11770DCF9DED}" srcOrd="0" destOrd="0" presId="urn:microsoft.com/office/officeart/2005/8/layout/hierarchy1"/>
    <dgm:cxn modelId="{E40A0596-474C-804E-BBF9-83697DB8D1DC}" type="presOf" srcId="{99BFD83F-0C68-184F-8FBC-AAD304D73CD8}" destId="{FB66E658-F86C-5046-843A-6F93896C0E90}" srcOrd="0" destOrd="0" presId="urn:microsoft.com/office/officeart/2005/8/layout/hierarchy1"/>
    <dgm:cxn modelId="{465ED596-1F45-F946-96CA-B193414E09A6}" type="presOf" srcId="{B36A21AD-0329-C045-BC9C-DEC39A5CA2C4}" destId="{73B7EAC3-56F3-BA4E-B470-3343ADDDB159}" srcOrd="0" destOrd="0" presId="urn:microsoft.com/office/officeart/2005/8/layout/hierarchy1"/>
    <dgm:cxn modelId="{B7A753A1-208C-1449-82D1-C7CE7317E128}" type="presOf" srcId="{8A6419FE-61B2-4D47-9B25-BC2D0AEEC0AC}" destId="{8701099B-3A4A-EC4C-92B1-EF9BF206BD6E}" srcOrd="0" destOrd="0" presId="urn:microsoft.com/office/officeart/2005/8/layout/hierarchy1"/>
    <dgm:cxn modelId="{B599DFA3-707B-634F-8A39-4DC6404A23A6}" type="presOf" srcId="{2B71A904-A528-F642-BA58-2474086BC12C}" destId="{40CAA47B-3A98-2046-A539-E63FEB5BBF03}" srcOrd="0" destOrd="0" presId="urn:microsoft.com/office/officeart/2005/8/layout/hierarchy1"/>
    <dgm:cxn modelId="{DC337BA4-A8DB-7644-97C1-64237F7C08ED}" type="presOf" srcId="{BC764332-62CD-2949-ADD5-306A5014F3FA}" destId="{1AA46CAC-EC37-BA41-A797-03D7664D14D0}" srcOrd="0" destOrd="0" presId="urn:microsoft.com/office/officeart/2005/8/layout/hierarchy1"/>
    <dgm:cxn modelId="{FDEC85AC-8ACE-0943-920B-42EEED9DCB2C}" srcId="{93554FD7-44B0-3048-AEBC-F1BA8A036BEB}" destId="{EF7CC383-D2C4-D347-BEE4-C31B2D4DB6E2}" srcOrd="0" destOrd="0" parTransId="{2D41E04B-358F-374F-9404-E262DBD9E2DE}" sibTransId="{14C98FEB-EB21-C941-A3E2-667771EB5CEB}"/>
    <dgm:cxn modelId="{BC4156AD-9AFD-EC4F-BC25-824FAC05E3DA}" srcId="{2B71A904-A528-F642-BA58-2474086BC12C}" destId="{03B81345-D3BF-6E4A-9643-8C8B43ED3BE6}" srcOrd="2" destOrd="0" parTransId="{57C60B2A-D9F9-854D-BFA6-EF6C7BBFE5FB}" sibTransId="{757A2ED0-4F2C-4B49-BC25-D3D368733E65}"/>
    <dgm:cxn modelId="{47834DC3-59FA-9843-B296-3B7894CE13E3}" type="presOf" srcId="{B4A530F1-DB58-4C46-8B6B-63743E107771}" destId="{0500417F-1ACD-1442-80D9-D318244FD2AE}" srcOrd="0" destOrd="0" presId="urn:microsoft.com/office/officeart/2005/8/layout/hierarchy1"/>
    <dgm:cxn modelId="{4272D6CA-F588-F34C-BC7A-24798B800F37}" type="presOf" srcId="{2D41E04B-358F-374F-9404-E262DBD9E2DE}" destId="{855139EA-A9EA-784E-987D-8B2F2C675CC9}" srcOrd="0" destOrd="0" presId="urn:microsoft.com/office/officeart/2005/8/layout/hierarchy1"/>
    <dgm:cxn modelId="{0056D7CF-D9DF-F249-97AF-208067DD6326}" srcId="{93554FD7-44B0-3048-AEBC-F1BA8A036BEB}" destId="{234AAC5B-5409-EE43-A191-629F8F5E8C8B}" srcOrd="1" destOrd="0" parTransId="{B4A530F1-DB58-4C46-8B6B-63743E107771}" sibTransId="{F828D617-CA2A-2842-A98B-4A4D1CA0C191}"/>
    <dgm:cxn modelId="{A13078DC-5CBA-CC45-BA47-949EA9404ED9}" type="presOf" srcId="{655C5254-AC79-0342-BAC4-0A73410321C5}" destId="{B23213E1-A1EE-C74F-81BE-3A4F601EFBCE}" srcOrd="0" destOrd="0" presId="urn:microsoft.com/office/officeart/2005/8/layout/hierarchy1"/>
    <dgm:cxn modelId="{EBA461DF-C1D2-0146-8144-D04CC9B159A3}" type="presOf" srcId="{4F2BA9E8-D203-F541-A9A4-4F1ECC652544}" destId="{1E83F787-528B-194F-ACBF-5C523FD38AB5}" srcOrd="0" destOrd="0" presId="urn:microsoft.com/office/officeart/2005/8/layout/hierarchy1"/>
    <dgm:cxn modelId="{CFCF8EEB-42DE-2A48-BB15-BDD647A8C904}" type="presOf" srcId="{ADEF90A2-C12A-F549-8725-722C5858D821}" destId="{1F1C26DD-C374-EE45-96B6-99FBDDBDA78A}" srcOrd="0" destOrd="0" presId="urn:microsoft.com/office/officeart/2005/8/layout/hierarchy1"/>
    <dgm:cxn modelId="{81BC86F3-8618-354C-B4C7-0B78143F8ACE}" type="presParOf" srcId="{1E83F787-528B-194F-ACBF-5C523FD38AB5}" destId="{489D9A35-3B7F-2C45-A022-EC000A00D866}" srcOrd="0" destOrd="0" presId="urn:microsoft.com/office/officeart/2005/8/layout/hierarchy1"/>
    <dgm:cxn modelId="{8D4180BC-3EA4-5945-8CCC-8DED2D6BF236}" type="presParOf" srcId="{489D9A35-3B7F-2C45-A022-EC000A00D866}" destId="{46F7F5DE-437F-264A-ADEC-F085DB1B690D}" srcOrd="0" destOrd="0" presId="urn:microsoft.com/office/officeart/2005/8/layout/hierarchy1"/>
    <dgm:cxn modelId="{9BA9C80A-A30B-8F41-9C50-CB9CD6A72967}" type="presParOf" srcId="{46F7F5DE-437F-264A-ADEC-F085DB1B690D}" destId="{DDD84C7A-1F0D-2845-BA70-A12E8EAE6E69}" srcOrd="0" destOrd="0" presId="urn:microsoft.com/office/officeart/2005/8/layout/hierarchy1"/>
    <dgm:cxn modelId="{1F6E130F-0007-0E40-B55E-2C2AF312079D}" type="presParOf" srcId="{46F7F5DE-437F-264A-ADEC-F085DB1B690D}" destId="{F221C50C-0976-C542-A6CE-D342D6F20AD9}" srcOrd="1" destOrd="0" presId="urn:microsoft.com/office/officeart/2005/8/layout/hierarchy1"/>
    <dgm:cxn modelId="{3BA70FE8-6392-2647-BB55-5BC6DDE2A3AA}" type="presParOf" srcId="{489D9A35-3B7F-2C45-A022-EC000A00D866}" destId="{A607CF65-E588-1342-8B1C-AB92A2E0E835}" srcOrd="1" destOrd="0" presId="urn:microsoft.com/office/officeart/2005/8/layout/hierarchy1"/>
    <dgm:cxn modelId="{0FD147BD-E1F9-9E4D-9E76-CD8BFCEFCC07}" type="presParOf" srcId="{A607CF65-E588-1342-8B1C-AB92A2E0E835}" destId="{855139EA-A9EA-784E-987D-8B2F2C675CC9}" srcOrd="0" destOrd="0" presId="urn:microsoft.com/office/officeart/2005/8/layout/hierarchy1"/>
    <dgm:cxn modelId="{FFE300F1-C019-1149-89C5-A8BF410B46F3}" type="presParOf" srcId="{A607CF65-E588-1342-8B1C-AB92A2E0E835}" destId="{D6DDC2E4-59FB-E24D-B894-A72060827827}" srcOrd="1" destOrd="0" presId="urn:microsoft.com/office/officeart/2005/8/layout/hierarchy1"/>
    <dgm:cxn modelId="{17632D88-4530-6F49-84E0-769A0F375188}" type="presParOf" srcId="{D6DDC2E4-59FB-E24D-B894-A72060827827}" destId="{B594702C-8440-4043-9999-5A7C9B3A2E85}" srcOrd="0" destOrd="0" presId="urn:microsoft.com/office/officeart/2005/8/layout/hierarchy1"/>
    <dgm:cxn modelId="{066E970B-7265-634D-8183-2CFA7D163B51}" type="presParOf" srcId="{B594702C-8440-4043-9999-5A7C9B3A2E85}" destId="{3808F4E6-57D9-904A-BB07-44D00D5FD4BA}" srcOrd="0" destOrd="0" presId="urn:microsoft.com/office/officeart/2005/8/layout/hierarchy1"/>
    <dgm:cxn modelId="{B57F16C0-179A-7349-97FD-1EEE458FA0C1}" type="presParOf" srcId="{B594702C-8440-4043-9999-5A7C9B3A2E85}" destId="{6488C06A-F4BD-514E-92B0-609F93F25ACF}" srcOrd="1" destOrd="0" presId="urn:microsoft.com/office/officeart/2005/8/layout/hierarchy1"/>
    <dgm:cxn modelId="{8D867001-A950-1846-9C6E-11CBEC2C440F}" type="presParOf" srcId="{D6DDC2E4-59FB-E24D-B894-A72060827827}" destId="{04C4D8FE-4260-6B48-82C2-A48250746B3C}" srcOrd="1" destOrd="0" presId="urn:microsoft.com/office/officeart/2005/8/layout/hierarchy1"/>
    <dgm:cxn modelId="{F3673FB6-5E35-9A46-A1E5-2F705B9A58FB}" type="presParOf" srcId="{A607CF65-E588-1342-8B1C-AB92A2E0E835}" destId="{0500417F-1ACD-1442-80D9-D318244FD2AE}" srcOrd="2" destOrd="0" presId="urn:microsoft.com/office/officeart/2005/8/layout/hierarchy1"/>
    <dgm:cxn modelId="{DF2EC9F2-1D5A-8145-9CE3-A0D4B5871C79}" type="presParOf" srcId="{A607CF65-E588-1342-8B1C-AB92A2E0E835}" destId="{239C2F69-560E-594C-8FB3-ABBD375FBD19}" srcOrd="3" destOrd="0" presId="urn:microsoft.com/office/officeart/2005/8/layout/hierarchy1"/>
    <dgm:cxn modelId="{C29ECB41-D987-C24E-A6B0-6DC3D7075B80}" type="presParOf" srcId="{239C2F69-560E-594C-8FB3-ABBD375FBD19}" destId="{D2CF8831-5723-ED4E-9614-C6E4DB88F149}" srcOrd="0" destOrd="0" presId="urn:microsoft.com/office/officeart/2005/8/layout/hierarchy1"/>
    <dgm:cxn modelId="{6B835327-1D61-6F4F-A138-E2A9FDE9E067}" type="presParOf" srcId="{D2CF8831-5723-ED4E-9614-C6E4DB88F149}" destId="{7ACF6A97-780A-9A47-9F1B-EF4837D78C89}" srcOrd="0" destOrd="0" presId="urn:microsoft.com/office/officeart/2005/8/layout/hierarchy1"/>
    <dgm:cxn modelId="{ADA6569A-4CA6-F841-9C58-8BDA93309EFD}" type="presParOf" srcId="{D2CF8831-5723-ED4E-9614-C6E4DB88F149}" destId="{9ADDEF86-E2B5-5E41-91B2-437D161D1270}" srcOrd="1" destOrd="0" presId="urn:microsoft.com/office/officeart/2005/8/layout/hierarchy1"/>
    <dgm:cxn modelId="{DE232C8D-8760-3140-846A-93DB4748CEC0}" type="presParOf" srcId="{239C2F69-560E-594C-8FB3-ABBD375FBD19}" destId="{1709AADB-5482-594F-AE4F-DB33C2EE59B3}" srcOrd="1" destOrd="0" presId="urn:microsoft.com/office/officeart/2005/8/layout/hierarchy1"/>
    <dgm:cxn modelId="{DF84CDDF-B78A-A84E-B627-904561AF10CF}" type="presParOf" srcId="{A607CF65-E588-1342-8B1C-AB92A2E0E835}" destId="{92535AA2-94D9-B642-B9D3-D7F0E4F6F5EC}" srcOrd="4" destOrd="0" presId="urn:microsoft.com/office/officeart/2005/8/layout/hierarchy1"/>
    <dgm:cxn modelId="{913CE1BA-2F10-E04F-96CB-7571A1B732E2}" type="presParOf" srcId="{A607CF65-E588-1342-8B1C-AB92A2E0E835}" destId="{CFC451A1-AE65-8F44-9F73-66278BE0DD2E}" srcOrd="5" destOrd="0" presId="urn:microsoft.com/office/officeart/2005/8/layout/hierarchy1"/>
    <dgm:cxn modelId="{233E24F0-4012-E14C-850C-3C0EA6AC2B57}" type="presParOf" srcId="{CFC451A1-AE65-8F44-9F73-66278BE0DD2E}" destId="{0302957D-5465-5B44-937E-A14EBC58CFCB}" srcOrd="0" destOrd="0" presId="urn:microsoft.com/office/officeart/2005/8/layout/hierarchy1"/>
    <dgm:cxn modelId="{029DD07E-925A-6B48-8D3E-6A52196CC06F}" type="presParOf" srcId="{0302957D-5465-5B44-937E-A14EBC58CFCB}" destId="{E2E8DB05-C5BA-0641-A8E3-B289AFF9AB55}" srcOrd="0" destOrd="0" presId="urn:microsoft.com/office/officeart/2005/8/layout/hierarchy1"/>
    <dgm:cxn modelId="{5B2001C2-1DF2-F746-9EB3-967111DC1BD7}" type="presParOf" srcId="{0302957D-5465-5B44-937E-A14EBC58CFCB}" destId="{547F1C38-9D6D-744A-8F52-5649714205BA}" srcOrd="1" destOrd="0" presId="urn:microsoft.com/office/officeart/2005/8/layout/hierarchy1"/>
    <dgm:cxn modelId="{56B1BFC7-D249-2847-87BB-A4693D3135E0}" type="presParOf" srcId="{CFC451A1-AE65-8F44-9F73-66278BE0DD2E}" destId="{5E2B08B6-F974-6748-996A-08066261C452}" srcOrd="1" destOrd="0" presId="urn:microsoft.com/office/officeart/2005/8/layout/hierarchy1"/>
    <dgm:cxn modelId="{466C8298-6277-3447-B1EE-95D56C3DF029}" type="presParOf" srcId="{A607CF65-E588-1342-8B1C-AB92A2E0E835}" destId="{874A06FF-EE32-AF47-B8F8-C08F1306C071}" srcOrd="6" destOrd="0" presId="urn:microsoft.com/office/officeart/2005/8/layout/hierarchy1"/>
    <dgm:cxn modelId="{C0D4F1B1-89BE-A742-A733-1C0A5232FB38}" type="presParOf" srcId="{A607CF65-E588-1342-8B1C-AB92A2E0E835}" destId="{31D62FC7-15DA-144C-BB38-19CE49407DAE}" srcOrd="7" destOrd="0" presId="urn:microsoft.com/office/officeart/2005/8/layout/hierarchy1"/>
    <dgm:cxn modelId="{549DCA7E-6DE4-994A-8CE3-A02F6B855D3A}" type="presParOf" srcId="{31D62FC7-15DA-144C-BB38-19CE49407DAE}" destId="{B0430794-7BBF-AF4F-A94A-49049F780F49}" srcOrd="0" destOrd="0" presId="urn:microsoft.com/office/officeart/2005/8/layout/hierarchy1"/>
    <dgm:cxn modelId="{F8C10563-A755-C247-9E5C-24C1C4D60E36}" type="presParOf" srcId="{B0430794-7BBF-AF4F-A94A-49049F780F49}" destId="{7134A1DD-0773-A841-9A25-A2E7E7E8EE8A}" srcOrd="0" destOrd="0" presId="urn:microsoft.com/office/officeart/2005/8/layout/hierarchy1"/>
    <dgm:cxn modelId="{668496E1-AFCD-0B45-84E4-3EF6A85B44DB}" type="presParOf" srcId="{B0430794-7BBF-AF4F-A94A-49049F780F49}" destId="{97243EF5-13F2-F742-AE72-70FEF0484CC6}" srcOrd="1" destOrd="0" presId="urn:microsoft.com/office/officeart/2005/8/layout/hierarchy1"/>
    <dgm:cxn modelId="{F5FEF935-6395-464F-A068-CD077A8F4C2E}" type="presParOf" srcId="{31D62FC7-15DA-144C-BB38-19CE49407DAE}" destId="{8B7CC85F-FD45-C74A-9DD5-7C9A0039D295}" srcOrd="1" destOrd="0" presId="urn:microsoft.com/office/officeart/2005/8/layout/hierarchy1"/>
    <dgm:cxn modelId="{A92332F1-4ED3-034A-BFAD-D56E9CA1F901}" type="presParOf" srcId="{8B7CC85F-FD45-C74A-9DD5-7C9A0039D295}" destId="{4E570AEE-0ADB-9241-9F5C-9A47A55BE75E}" srcOrd="0" destOrd="0" presId="urn:microsoft.com/office/officeart/2005/8/layout/hierarchy1"/>
    <dgm:cxn modelId="{7920E4D1-5495-C34F-BEC7-13DA975406F0}" type="presParOf" srcId="{8B7CC85F-FD45-C74A-9DD5-7C9A0039D295}" destId="{4CBC5FE6-0547-AB48-9480-807818145586}" srcOrd="1" destOrd="0" presId="urn:microsoft.com/office/officeart/2005/8/layout/hierarchy1"/>
    <dgm:cxn modelId="{E483A105-F07A-C348-862E-0A8B11E7F244}" type="presParOf" srcId="{4CBC5FE6-0547-AB48-9480-807818145586}" destId="{5AA914C9-EF10-4147-8258-8F9539604424}" srcOrd="0" destOrd="0" presId="urn:microsoft.com/office/officeart/2005/8/layout/hierarchy1"/>
    <dgm:cxn modelId="{0C0C920F-58CF-0E49-83D1-6F11110F36A2}" type="presParOf" srcId="{5AA914C9-EF10-4147-8258-8F9539604424}" destId="{8F4F6F9A-2198-8F42-96B4-D9CC7D19E611}" srcOrd="0" destOrd="0" presId="urn:microsoft.com/office/officeart/2005/8/layout/hierarchy1"/>
    <dgm:cxn modelId="{ABFA21BF-ED06-8F45-988F-1DDCBAD36CBE}" type="presParOf" srcId="{5AA914C9-EF10-4147-8258-8F9539604424}" destId="{73B7EAC3-56F3-BA4E-B470-3343ADDDB159}" srcOrd="1" destOrd="0" presId="urn:microsoft.com/office/officeart/2005/8/layout/hierarchy1"/>
    <dgm:cxn modelId="{84EAB850-0498-9D40-B403-29394A82A113}" type="presParOf" srcId="{4CBC5FE6-0547-AB48-9480-807818145586}" destId="{9157322E-12BB-6748-A65F-19D7812B799A}" srcOrd="1" destOrd="0" presId="urn:microsoft.com/office/officeart/2005/8/layout/hierarchy1"/>
    <dgm:cxn modelId="{7C16C448-D0C2-3742-AEAD-574570887B12}" type="presParOf" srcId="{8B7CC85F-FD45-C74A-9DD5-7C9A0039D295}" destId="{5F2AB864-EA99-F84D-811A-5CD2C5475BCC}" srcOrd="2" destOrd="0" presId="urn:microsoft.com/office/officeart/2005/8/layout/hierarchy1"/>
    <dgm:cxn modelId="{37444C74-129B-F345-BB46-FFEE612937AA}" type="presParOf" srcId="{8B7CC85F-FD45-C74A-9DD5-7C9A0039D295}" destId="{7CFEB2A8-E19C-FF4F-B439-37534925F687}" srcOrd="3" destOrd="0" presId="urn:microsoft.com/office/officeart/2005/8/layout/hierarchy1"/>
    <dgm:cxn modelId="{D22C162E-D38B-E74F-91C1-453580A0065D}" type="presParOf" srcId="{7CFEB2A8-E19C-FF4F-B439-37534925F687}" destId="{4EFF11F4-9209-8E4A-8F5F-0C31208AF64A}" srcOrd="0" destOrd="0" presId="urn:microsoft.com/office/officeart/2005/8/layout/hierarchy1"/>
    <dgm:cxn modelId="{42A2CDF3-8CF9-AE45-9CCE-4535181864B5}" type="presParOf" srcId="{4EFF11F4-9209-8E4A-8F5F-0C31208AF64A}" destId="{20E7F85D-C8E5-8F49-8046-5DEB4DEBAD5E}" srcOrd="0" destOrd="0" presId="urn:microsoft.com/office/officeart/2005/8/layout/hierarchy1"/>
    <dgm:cxn modelId="{EBDCEED6-EA5B-F14B-8908-02F4CDEB4566}" type="presParOf" srcId="{4EFF11F4-9209-8E4A-8F5F-0C31208AF64A}" destId="{B8190EA0-53F3-0F4A-BE31-1254B7A46A4E}" srcOrd="1" destOrd="0" presId="urn:microsoft.com/office/officeart/2005/8/layout/hierarchy1"/>
    <dgm:cxn modelId="{FBE94183-2CAF-C24D-B862-876BBE5FE45B}" type="presParOf" srcId="{7CFEB2A8-E19C-FF4F-B439-37534925F687}" destId="{28E4ED69-F07F-1542-8625-7F0B7A973894}" srcOrd="1" destOrd="0" presId="urn:microsoft.com/office/officeart/2005/8/layout/hierarchy1"/>
    <dgm:cxn modelId="{4E5A8F18-D1EA-F041-A868-FEE47A7F3140}" type="presParOf" srcId="{8B7CC85F-FD45-C74A-9DD5-7C9A0039D295}" destId="{D97104B9-1A9D-994E-A196-A7A83F7FFBBF}" srcOrd="4" destOrd="0" presId="urn:microsoft.com/office/officeart/2005/8/layout/hierarchy1"/>
    <dgm:cxn modelId="{C3A3C51B-29E9-2E42-84AC-F01785EA7A22}" type="presParOf" srcId="{8B7CC85F-FD45-C74A-9DD5-7C9A0039D295}" destId="{15CC32AB-76FC-4544-A850-532E391C6085}" srcOrd="5" destOrd="0" presId="urn:microsoft.com/office/officeart/2005/8/layout/hierarchy1"/>
    <dgm:cxn modelId="{CD714F65-4035-EA4A-9381-4C47A998A42B}" type="presParOf" srcId="{15CC32AB-76FC-4544-A850-532E391C6085}" destId="{737BCAA4-FC40-574F-B9E7-2B023F9D50FE}" srcOrd="0" destOrd="0" presId="urn:microsoft.com/office/officeart/2005/8/layout/hierarchy1"/>
    <dgm:cxn modelId="{46866B02-82C6-4346-BA12-0F7B440F4053}" type="presParOf" srcId="{737BCAA4-FC40-574F-B9E7-2B023F9D50FE}" destId="{162D8355-8248-9142-AFD3-EC518190FB3A}" srcOrd="0" destOrd="0" presId="urn:microsoft.com/office/officeart/2005/8/layout/hierarchy1"/>
    <dgm:cxn modelId="{AEA7EAD7-1B03-674D-A7E6-D81C9C37AB91}" type="presParOf" srcId="{737BCAA4-FC40-574F-B9E7-2B023F9D50FE}" destId="{9B00EFEC-2940-904D-8500-378D67E21911}" srcOrd="1" destOrd="0" presId="urn:microsoft.com/office/officeart/2005/8/layout/hierarchy1"/>
    <dgm:cxn modelId="{3B15852C-C964-9144-A846-ED7B898BB09E}" type="presParOf" srcId="{15CC32AB-76FC-4544-A850-532E391C6085}" destId="{0C19FC56-B4F2-954F-97C1-84D86C5BF8FA}" srcOrd="1" destOrd="0" presId="urn:microsoft.com/office/officeart/2005/8/layout/hierarchy1"/>
    <dgm:cxn modelId="{920A9F14-88C1-6B40-BADC-E1CCBAF43B3D}" type="presParOf" srcId="{A607CF65-E588-1342-8B1C-AB92A2E0E835}" destId="{3A0D471B-B22A-264C-B9C8-1D73CB32B63E}" srcOrd="8" destOrd="0" presId="urn:microsoft.com/office/officeart/2005/8/layout/hierarchy1"/>
    <dgm:cxn modelId="{BBC11C9D-826A-064D-B8D9-240CB347A0CB}" type="presParOf" srcId="{A607CF65-E588-1342-8B1C-AB92A2E0E835}" destId="{A66642B3-64C6-7342-95C8-D2276B3FB468}" srcOrd="9" destOrd="0" presId="urn:microsoft.com/office/officeart/2005/8/layout/hierarchy1"/>
    <dgm:cxn modelId="{0485D5B2-E59D-E645-860E-01DA3EC13FAF}" type="presParOf" srcId="{A66642B3-64C6-7342-95C8-D2276B3FB468}" destId="{C86E9EE7-0358-C14E-99AA-A9A85CAF9A2E}" srcOrd="0" destOrd="0" presId="urn:microsoft.com/office/officeart/2005/8/layout/hierarchy1"/>
    <dgm:cxn modelId="{536639B6-5FAB-8844-9CE4-50E8541FE25F}" type="presParOf" srcId="{C86E9EE7-0358-C14E-99AA-A9A85CAF9A2E}" destId="{B88718F6-373A-D342-85C5-EAECA38728DA}" srcOrd="0" destOrd="0" presId="urn:microsoft.com/office/officeart/2005/8/layout/hierarchy1"/>
    <dgm:cxn modelId="{CE621FE4-1C5E-664D-8991-4BF40A86560B}" type="presParOf" srcId="{C86E9EE7-0358-C14E-99AA-A9A85CAF9A2E}" destId="{2072C3B4-6972-0346-8778-14FE9C4846B2}" srcOrd="1" destOrd="0" presId="urn:microsoft.com/office/officeart/2005/8/layout/hierarchy1"/>
    <dgm:cxn modelId="{5CF21801-F6FF-E447-B8EF-7D4BE1202A2D}" type="presParOf" srcId="{A66642B3-64C6-7342-95C8-D2276B3FB468}" destId="{2A4D3721-4912-154D-9B0F-2281BE1D7301}" srcOrd="1" destOrd="0" presId="urn:microsoft.com/office/officeart/2005/8/layout/hierarchy1"/>
    <dgm:cxn modelId="{028B6368-CA4B-854D-8806-AA940829D7FF}" type="presParOf" srcId="{A607CF65-E588-1342-8B1C-AB92A2E0E835}" destId="{0A80D497-D265-8448-93C9-8E0C5305B3B9}" srcOrd="10" destOrd="0" presId="urn:microsoft.com/office/officeart/2005/8/layout/hierarchy1"/>
    <dgm:cxn modelId="{94FBD66A-2F26-8949-9C78-2F653FDB0E2F}" type="presParOf" srcId="{A607CF65-E588-1342-8B1C-AB92A2E0E835}" destId="{61111696-88E2-BE46-9A68-F6E6CBF8A194}" srcOrd="11" destOrd="0" presId="urn:microsoft.com/office/officeart/2005/8/layout/hierarchy1"/>
    <dgm:cxn modelId="{BB434A4C-4B3B-0B46-960F-585E00FC22C3}" type="presParOf" srcId="{61111696-88E2-BE46-9A68-F6E6CBF8A194}" destId="{A32B9F4E-10CC-E449-AA7F-FABC429E1640}" srcOrd="0" destOrd="0" presId="urn:microsoft.com/office/officeart/2005/8/layout/hierarchy1"/>
    <dgm:cxn modelId="{09C5F163-ABB0-2840-A3D7-4E13F8564578}" type="presParOf" srcId="{A32B9F4E-10CC-E449-AA7F-FABC429E1640}" destId="{AC635E9B-BA63-7246-948B-D2A36C7F1F69}" srcOrd="0" destOrd="0" presId="urn:microsoft.com/office/officeart/2005/8/layout/hierarchy1"/>
    <dgm:cxn modelId="{273E0E71-A956-E745-8C22-E081E153A358}" type="presParOf" srcId="{A32B9F4E-10CC-E449-AA7F-FABC429E1640}" destId="{40CAA47B-3A98-2046-A539-E63FEB5BBF03}" srcOrd="1" destOrd="0" presId="urn:microsoft.com/office/officeart/2005/8/layout/hierarchy1"/>
    <dgm:cxn modelId="{C3082AE1-8DE7-C848-9F03-B627592A7C3D}" type="presParOf" srcId="{61111696-88E2-BE46-9A68-F6E6CBF8A194}" destId="{D2812947-23CA-4448-8BE3-D15551FE612B}" srcOrd="1" destOrd="0" presId="urn:microsoft.com/office/officeart/2005/8/layout/hierarchy1"/>
    <dgm:cxn modelId="{A49FE580-7E81-584B-85CF-AA9FC97A112A}" type="presParOf" srcId="{D2812947-23CA-4448-8BE3-D15551FE612B}" destId="{B23213E1-A1EE-C74F-81BE-3A4F601EFBCE}" srcOrd="0" destOrd="0" presId="urn:microsoft.com/office/officeart/2005/8/layout/hierarchy1"/>
    <dgm:cxn modelId="{DF5547C4-171B-304A-951A-604585407432}" type="presParOf" srcId="{D2812947-23CA-4448-8BE3-D15551FE612B}" destId="{CD61B157-6616-2D40-A390-B26DC362286D}" srcOrd="1" destOrd="0" presId="urn:microsoft.com/office/officeart/2005/8/layout/hierarchy1"/>
    <dgm:cxn modelId="{AB47FE09-7E58-0449-92EE-54839AFBC5D2}" type="presParOf" srcId="{CD61B157-6616-2D40-A390-B26DC362286D}" destId="{E683E574-2DAA-2D40-B341-E2842B4FAF0D}" srcOrd="0" destOrd="0" presId="urn:microsoft.com/office/officeart/2005/8/layout/hierarchy1"/>
    <dgm:cxn modelId="{4BAA2488-27C9-7646-884B-442321A970B9}" type="presParOf" srcId="{E683E574-2DAA-2D40-B341-E2842B4FAF0D}" destId="{C5804B5C-F85E-084E-AB9A-73E4C9EB4C5F}" srcOrd="0" destOrd="0" presId="urn:microsoft.com/office/officeart/2005/8/layout/hierarchy1"/>
    <dgm:cxn modelId="{9A0647CD-864A-BC49-8100-FC48932F975A}" type="presParOf" srcId="{E683E574-2DAA-2D40-B341-E2842B4FAF0D}" destId="{5C79754D-E5B7-1541-AD52-0EE1EC795E2F}" srcOrd="1" destOrd="0" presId="urn:microsoft.com/office/officeart/2005/8/layout/hierarchy1"/>
    <dgm:cxn modelId="{C49D8848-CBAD-864B-8321-98A3B45BA1E9}" type="presParOf" srcId="{CD61B157-6616-2D40-A390-B26DC362286D}" destId="{19717457-19C1-F149-A67C-A21E47D941A1}" srcOrd="1" destOrd="0" presId="urn:microsoft.com/office/officeart/2005/8/layout/hierarchy1"/>
    <dgm:cxn modelId="{DD4F8CA4-1F4F-594B-87A9-79FDC744A3D1}" type="presParOf" srcId="{D2812947-23CA-4448-8BE3-D15551FE612B}" destId="{1F1C26DD-C374-EE45-96B6-99FBDDBDA78A}" srcOrd="2" destOrd="0" presId="urn:microsoft.com/office/officeart/2005/8/layout/hierarchy1"/>
    <dgm:cxn modelId="{12E98068-2B78-FE42-951B-06C3E879C4D5}" type="presParOf" srcId="{D2812947-23CA-4448-8BE3-D15551FE612B}" destId="{CEE7E618-3910-F545-9F3B-984A8C83A91C}" srcOrd="3" destOrd="0" presId="urn:microsoft.com/office/officeart/2005/8/layout/hierarchy1"/>
    <dgm:cxn modelId="{931E1F37-D730-D540-8EA6-BB2D7A18640E}" type="presParOf" srcId="{CEE7E618-3910-F545-9F3B-984A8C83A91C}" destId="{F2C5697F-4514-524C-A1CD-9514EFBE8355}" srcOrd="0" destOrd="0" presId="urn:microsoft.com/office/officeart/2005/8/layout/hierarchy1"/>
    <dgm:cxn modelId="{1E08377D-53E7-4644-A57F-8B8B82F0EEE3}" type="presParOf" srcId="{F2C5697F-4514-524C-A1CD-9514EFBE8355}" destId="{8ED02FFF-B716-8942-8E91-A000613A3DC0}" srcOrd="0" destOrd="0" presId="urn:microsoft.com/office/officeart/2005/8/layout/hierarchy1"/>
    <dgm:cxn modelId="{211EA91A-506B-C44B-89BE-20B991816E4F}" type="presParOf" srcId="{F2C5697F-4514-524C-A1CD-9514EFBE8355}" destId="{8701099B-3A4A-EC4C-92B1-EF9BF206BD6E}" srcOrd="1" destOrd="0" presId="urn:microsoft.com/office/officeart/2005/8/layout/hierarchy1"/>
    <dgm:cxn modelId="{5A6761EA-C7AF-B045-95F4-2679597049E0}" type="presParOf" srcId="{CEE7E618-3910-F545-9F3B-984A8C83A91C}" destId="{EF9A6AAD-48A0-4A42-B7F3-08F6FD988B76}" srcOrd="1" destOrd="0" presId="urn:microsoft.com/office/officeart/2005/8/layout/hierarchy1"/>
    <dgm:cxn modelId="{C7B06705-7455-B64D-B568-2C3053794567}" type="presParOf" srcId="{D2812947-23CA-4448-8BE3-D15551FE612B}" destId="{E67A046A-E0AA-A142-BEA9-11770DCF9DED}" srcOrd="4" destOrd="0" presId="urn:microsoft.com/office/officeart/2005/8/layout/hierarchy1"/>
    <dgm:cxn modelId="{D0A87607-83BB-BC47-988E-90543DAE24C7}" type="presParOf" srcId="{D2812947-23CA-4448-8BE3-D15551FE612B}" destId="{B9B2BF59-68A8-714C-A6CF-0A8553039923}" srcOrd="5" destOrd="0" presId="urn:microsoft.com/office/officeart/2005/8/layout/hierarchy1"/>
    <dgm:cxn modelId="{8439B8DC-4DDA-0249-B488-9AE7D5BB3C7F}" type="presParOf" srcId="{B9B2BF59-68A8-714C-A6CF-0A8553039923}" destId="{448C3919-EDB5-C844-9A4D-4EEC351B7EA2}" srcOrd="0" destOrd="0" presId="urn:microsoft.com/office/officeart/2005/8/layout/hierarchy1"/>
    <dgm:cxn modelId="{CE6B0BFE-B249-7042-A082-0D655FAED2A4}" type="presParOf" srcId="{448C3919-EDB5-C844-9A4D-4EEC351B7EA2}" destId="{A213E2E6-6BCD-C544-936F-3C495D25929A}" srcOrd="0" destOrd="0" presId="urn:microsoft.com/office/officeart/2005/8/layout/hierarchy1"/>
    <dgm:cxn modelId="{44D234D0-9F78-B34C-A752-FF248EED5A24}" type="presParOf" srcId="{448C3919-EDB5-C844-9A4D-4EEC351B7EA2}" destId="{A01072B1-CDE1-2D40-B7F6-2E01C6CF00DF}" srcOrd="1" destOrd="0" presId="urn:microsoft.com/office/officeart/2005/8/layout/hierarchy1"/>
    <dgm:cxn modelId="{7AAC8A7A-69D1-F249-851B-695FEF123217}" type="presParOf" srcId="{B9B2BF59-68A8-714C-A6CF-0A8553039923}" destId="{67CD256D-71C6-1344-B893-375F71E9CAA3}" srcOrd="1" destOrd="0" presId="urn:microsoft.com/office/officeart/2005/8/layout/hierarchy1"/>
    <dgm:cxn modelId="{C37557C8-8EA7-4747-9510-17F79798BBED}" type="presParOf" srcId="{D2812947-23CA-4448-8BE3-D15551FE612B}" destId="{1AA46CAC-EC37-BA41-A797-03D7664D14D0}" srcOrd="6" destOrd="0" presId="urn:microsoft.com/office/officeart/2005/8/layout/hierarchy1"/>
    <dgm:cxn modelId="{9D9A0F61-C769-E44F-8A4E-58B145EC6A25}" type="presParOf" srcId="{D2812947-23CA-4448-8BE3-D15551FE612B}" destId="{13F33109-0181-3F4A-868F-0FB6B30BDD0F}" srcOrd="7" destOrd="0" presId="urn:microsoft.com/office/officeart/2005/8/layout/hierarchy1"/>
    <dgm:cxn modelId="{3BBFF8B0-D807-5342-A96D-6208E62D14BC}" type="presParOf" srcId="{13F33109-0181-3F4A-868F-0FB6B30BDD0F}" destId="{B4EDA11B-7117-2642-BA87-85B40F42F0F1}" srcOrd="0" destOrd="0" presId="urn:microsoft.com/office/officeart/2005/8/layout/hierarchy1"/>
    <dgm:cxn modelId="{CFB7E0D6-4CDA-674B-8656-79636C5BF650}" type="presParOf" srcId="{B4EDA11B-7117-2642-BA87-85B40F42F0F1}" destId="{DF2098B1-7CC0-8D49-9C24-AB7D2554716A}" srcOrd="0" destOrd="0" presId="urn:microsoft.com/office/officeart/2005/8/layout/hierarchy1"/>
    <dgm:cxn modelId="{05D42D47-A974-C847-B79F-8951DF45909C}" type="presParOf" srcId="{B4EDA11B-7117-2642-BA87-85B40F42F0F1}" destId="{FB66E658-F86C-5046-843A-6F93896C0E90}" srcOrd="1" destOrd="0" presId="urn:microsoft.com/office/officeart/2005/8/layout/hierarchy1"/>
    <dgm:cxn modelId="{728B1862-0D96-8840-83DF-E2094E5159A7}" type="presParOf" srcId="{13F33109-0181-3F4A-868F-0FB6B30BDD0F}" destId="{CE14C98B-0E39-F844-95E0-741A7AB49A79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8D760-3C5D-468C-B5E8-3BFE7F6EAA3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32067012-AF06-47F7-B62E-B01D1A321D27}">
      <dgm:prSet phldrT="[Text]"/>
      <dgm:spPr/>
      <dgm:t>
        <a:bodyPr/>
        <a:lstStyle/>
        <a:p>
          <a:r>
            <a:rPr lang="de-CH" dirty="0"/>
            <a:t>Schritt 1</a:t>
          </a:r>
        </a:p>
      </dgm:t>
    </dgm:pt>
    <dgm:pt modelId="{BA395DEC-3831-4F56-AB3B-50F774029076}" type="parTrans" cxnId="{D5D2247A-1DCB-4352-8533-7BEC61207F4E}">
      <dgm:prSet/>
      <dgm:spPr/>
      <dgm:t>
        <a:bodyPr/>
        <a:lstStyle/>
        <a:p>
          <a:endParaRPr lang="de-CH"/>
        </a:p>
      </dgm:t>
    </dgm:pt>
    <dgm:pt modelId="{F16A14A5-9499-422A-90F1-EE68DAFEA15C}" type="sibTrans" cxnId="{D5D2247A-1DCB-4352-8533-7BEC61207F4E}">
      <dgm:prSet/>
      <dgm:spPr>
        <a:solidFill>
          <a:srgbClr val="92D050"/>
        </a:solidFill>
      </dgm:spPr>
      <dgm:t>
        <a:bodyPr/>
        <a:lstStyle/>
        <a:p>
          <a:endParaRPr lang="de-CH"/>
        </a:p>
      </dgm:t>
    </dgm:pt>
    <dgm:pt modelId="{E1E1DEF3-77DE-4749-8438-8AADBC698A6D}">
      <dgm:prSet phldrT="[Text]"/>
      <dgm:spPr/>
      <dgm:t>
        <a:bodyPr/>
        <a:lstStyle/>
        <a:p>
          <a:r>
            <a:rPr lang="de-CH" dirty="0"/>
            <a:t>Schritt 2</a:t>
          </a:r>
        </a:p>
      </dgm:t>
    </dgm:pt>
    <dgm:pt modelId="{AD572B8A-726E-4307-9A2A-D339B8DCBA95}" type="parTrans" cxnId="{89010680-2DC2-4F98-9105-95035B518C14}">
      <dgm:prSet/>
      <dgm:spPr/>
      <dgm:t>
        <a:bodyPr/>
        <a:lstStyle/>
        <a:p>
          <a:endParaRPr lang="de-CH"/>
        </a:p>
      </dgm:t>
    </dgm:pt>
    <dgm:pt modelId="{28C285D4-D227-4147-9D82-EF3B034FB009}" type="sibTrans" cxnId="{89010680-2DC2-4F98-9105-95035B518C14}">
      <dgm:prSet/>
      <dgm:spPr>
        <a:solidFill>
          <a:srgbClr val="00B050"/>
        </a:solidFill>
      </dgm:spPr>
      <dgm:t>
        <a:bodyPr/>
        <a:lstStyle/>
        <a:p>
          <a:endParaRPr lang="de-CH"/>
        </a:p>
      </dgm:t>
    </dgm:pt>
    <dgm:pt modelId="{1DE2D97A-AF38-487F-ABC3-79CBBA3E5862}">
      <dgm:prSet phldrT="[Text]"/>
      <dgm:spPr/>
      <dgm:t>
        <a:bodyPr/>
        <a:lstStyle/>
        <a:p>
          <a:r>
            <a:rPr lang="de-CH" dirty="0"/>
            <a:t>Schritt 3</a:t>
          </a:r>
        </a:p>
      </dgm:t>
    </dgm:pt>
    <dgm:pt modelId="{19D2F918-FB4E-4198-BC89-6B81CF3C45AE}" type="parTrans" cxnId="{CE617F4B-168A-4DB5-B2B9-ABCA386C0A8A}">
      <dgm:prSet/>
      <dgm:spPr/>
      <dgm:t>
        <a:bodyPr/>
        <a:lstStyle/>
        <a:p>
          <a:endParaRPr lang="de-CH"/>
        </a:p>
      </dgm:t>
    </dgm:pt>
    <dgm:pt modelId="{04F39E9C-0AA5-4A53-B6E5-F2AB6B3977B8}" type="sibTrans" cxnId="{CE617F4B-168A-4DB5-B2B9-ABCA386C0A8A}">
      <dgm:prSet/>
      <dgm:spPr>
        <a:solidFill>
          <a:srgbClr val="FF0000"/>
        </a:solidFill>
      </dgm:spPr>
      <dgm:t>
        <a:bodyPr/>
        <a:lstStyle/>
        <a:p>
          <a:endParaRPr lang="de-CH"/>
        </a:p>
      </dgm:t>
    </dgm:pt>
    <dgm:pt modelId="{4B6169EB-392E-45C9-8B9D-A4C133623D89}">
      <dgm:prSet phldrT="[Text]"/>
      <dgm:spPr/>
      <dgm:t>
        <a:bodyPr/>
        <a:lstStyle/>
        <a:p>
          <a:r>
            <a:rPr lang="de-CH" dirty="0"/>
            <a:t>Schritt 4</a:t>
          </a:r>
        </a:p>
      </dgm:t>
    </dgm:pt>
    <dgm:pt modelId="{2366A8BC-9835-44A2-9892-90EC7F1E0934}" type="parTrans" cxnId="{F08C13B6-1542-4E7A-8294-B594B4C87780}">
      <dgm:prSet/>
      <dgm:spPr/>
      <dgm:t>
        <a:bodyPr/>
        <a:lstStyle/>
        <a:p>
          <a:endParaRPr lang="de-CH"/>
        </a:p>
      </dgm:t>
    </dgm:pt>
    <dgm:pt modelId="{2F6CCEF3-0273-4CC2-81C9-37D27D3D3FCA}" type="sibTrans" cxnId="{F08C13B6-1542-4E7A-8294-B594B4C87780}">
      <dgm:prSet/>
      <dgm:spPr>
        <a:solidFill>
          <a:srgbClr val="79F22E"/>
        </a:solidFill>
      </dgm:spPr>
      <dgm:t>
        <a:bodyPr/>
        <a:lstStyle/>
        <a:p>
          <a:endParaRPr lang="de-CH"/>
        </a:p>
      </dgm:t>
    </dgm:pt>
    <dgm:pt modelId="{3BF17F94-804A-4293-8AC4-C01AEEAF87DA}" type="pres">
      <dgm:prSet presAssocID="{02D8D760-3C5D-468C-B5E8-3BFE7F6EAA39}" presName="cycle" presStyleCnt="0">
        <dgm:presLayoutVars>
          <dgm:dir/>
          <dgm:resizeHandles val="exact"/>
        </dgm:presLayoutVars>
      </dgm:prSet>
      <dgm:spPr/>
    </dgm:pt>
    <dgm:pt modelId="{E0FB418F-D0F7-4D2C-835B-7A5E568BCC80}" type="pres">
      <dgm:prSet presAssocID="{32067012-AF06-47F7-B62E-B01D1A321D27}" presName="dummy" presStyleCnt="0"/>
      <dgm:spPr/>
    </dgm:pt>
    <dgm:pt modelId="{39A10217-2776-436A-9F79-F5DC7E9619FD}" type="pres">
      <dgm:prSet presAssocID="{32067012-AF06-47F7-B62E-B01D1A321D27}" presName="node" presStyleLbl="revTx" presStyleIdx="0" presStyleCnt="4">
        <dgm:presLayoutVars>
          <dgm:bulletEnabled val="1"/>
        </dgm:presLayoutVars>
      </dgm:prSet>
      <dgm:spPr/>
    </dgm:pt>
    <dgm:pt modelId="{CE32135F-3B07-49A9-B1EC-D8435989B881}" type="pres">
      <dgm:prSet presAssocID="{F16A14A5-9499-422A-90F1-EE68DAFEA15C}" presName="sibTrans" presStyleLbl="node1" presStyleIdx="0" presStyleCnt="4" custLinFactNeighborY="-6"/>
      <dgm:spPr/>
    </dgm:pt>
    <dgm:pt modelId="{CB597439-B1F2-4FA4-AD17-9F4A0425C370}" type="pres">
      <dgm:prSet presAssocID="{E1E1DEF3-77DE-4749-8438-8AADBC698A6D}" presName="dummy" presStyleCnt="0"/>
      <dgm:spPr/>
    </dgm:pt>
    <dgm:pt modelId="{8F05E15C-92C8-4309-99D6-B6484EA60271}" type="pres">
      <dgm:prSet presAssocID="{E1E1DEF3-77DE-4749-8438-8AADBC698A6D}" presName="node" presStyleLbl="revTx" presStyleIdx="1" presStyleCnt="4">
        <dgm:presLayoutVars>
          <dgm:bulletEnabled val="1"/>
        </dgm:presLayoutVars>
      </dgm:prSet>
      <dgm:spPr/>
    </dgm:pt>
    <dgm:pt modelId="{550100C0-D64D-492F-8CBF-CCE28EB6D816}" type="pres">
      <dgm:prSet presAssocID="{28C285D4-D227-4147-9D82-EF3B034FB009}" presName="sibTrans" presStyleLbl="node1" presStyleIdx="1" presStyleCnt="4"/>
      <dgm:spPr/>
    </dgm:pt>
    <dgm:pt modelId="{CD94CDB0-5E5D-4516-83A5-3B1AACD28B6D}" type="pres">
      <dgm:prSet presAssocID="{1DE2D97A-AF38-487F-ABC3-79CBBA3E5862}" presName="dummy" presStyleCnt="0"/>
      <dgm:spPr/>
    </dgm:pt>
    <dgm:pt modelId="{661C8FAE-051D-44F5-8203-56B32DD12397}" type="pres">
      <dgm:prSet presAssocID="{1DE2D97A-AF38-487F-ABC3-79CBBA3E5862}" presName="node" presStyleLbl="revTx" presStyleIdx="2" presStyleCnt="4">
        <dgm:presLayoutVars>
          <dgm:bulletEnabled val="1"/>
        </dgm:presLayoutVars>
      </dgm:prSet>
      <dgm:spPr/>
    </dgm:pt>
    <dgm:pt modelId="{9B84521E-645B-4BA4-8379-A096FF154E48}" type="pres">
      <dgm:prSet presAssocID="{04F39E9C-0AA5-4A53-B6E5-F2AB6B3977B8}" presName="sibTrans" presStyleLbl="node1" presStyleIdx="2" presStyleCnt="4"/>
      <dgm:spPr/>
    </dgm:pt>
    <dgm:pt modelId="{8AD45C72-8988-4499-A2FD-4319CAD8E623}" type="pres">
      <dgm:prSet presAssocID="{4B6169EB-392E-45C9-8B9D-A4C133623D89}" presName="dummy" presStyleCnt="0"/>
      <dgm:spPr/>
    </dgm:pt>
    <dgm:pt modelId="{1118583C-E00C-4971-B485-2420617C4816}" type="pres">
      <dgm:prSet presAssocID="{4B6169EB-392E-45C9-8B9D-A4C133623D89}" presName="node" presStyleLbl="revTx" presStyleIdx="3" presStyleCnt="4">
        <dgm:presLayoutVars>
          <dgm:bulletEnabled val="1"/>
        </dgm:presLayoutVars>
      </dgm:prSet>
      <dgm:spPr/>
    </dgm:pt>
    <dgm:pt modelId="{2D3AF149-3444-452A-9B72-9FE35253508D}" type="pres">
      <dgm:prSet presAssocID="{2F6CCEF3-0273-4CC2-81C9-37D27D3D3FCA}" presName="sibTrans" presStyleLbl="node1" presStyleIdx="3" presStyleCnt="4"/>
      <dgm:spPr/>
    </dgm:pt>
  </dgm:ptLst>
  <dgm:cxnLst>
    <dgm:cxn modelId="{91D6B13B-C386-4285-A992-AE8B79CB610C}" type="presOf" srcId="{4B6169EB-392E-45C9-8B9D-A4C133623D89}" destId="{1118583C-E00C-4971-B485-2420617C4816}" srcOrd="0" destOrd="0" presId="urn:microsoft.com/office/officeart/2005/8/layout/cycle1"/>
    <dgm:cxn modelId="{F97B413F-9A6E-4AF9-8EC7-79CDFEE8631B}" type="presOf" srcId="{E1E1DEF3-77DE-4749-8438-8AADBC698A6D}" destId="{8F05E15C-92C8-4309-99D6-B6484EA60271}" srcOrd="0" destOrd="0" presId="urn:microsoft.com/office/officeart/2005/8/layout/cycle1"/>
    <dgm:cxn modelId="{0D833266-E629-4A02-936A-09393B84BEAE}" type="presOf" srcId="{F16A14A5-9499-422A-90F1-EE68DAFEA15C}" destId="{CE32135F-3B07-49A9-B1EC-D8435989B881}" srcOrd="0" destOrd="0" presId="urn:microsoft.com/office/officeart/2005/8/layout/cycle1"/>
    <dgm:cxn modelId="{CE617F4B-168A-4DB5-B2B9-ABCA386C0A8A}" srcId="{02D8D760-3C5D-468C-B5E8-3BFE7F6EAA39}" destId="{1DE2D97A-AF38-487F-ABC3-79CBBA3E5862}" srcOrd="2" destOrd="0" parTransId="{19D2F918-FB4E-4198-BC89-6B81CF3C45AE}" sibTransId="{04F39E9C-0AA5-4A53-B6E5-F2AB6B3977B8}"/>
    <dgm:cxn modelId="{D5D2247A-1DCB-4352-8533-7BEC61207F4E}" srcId="{02D8D760-3C5D-468C-B5E8-3BFE7F6EAA39}" destId="{32067012-AF06-47F7-B62E-B01D1A321D27}" srcOrd="0" destOrd="0" parTransId="{BA395DEC-3831-4F56-AB3B-50F774029076}" sibTransId="{F16A14A5-9499-422A-90F1-EE68DAFEA15C}"/>
    <dgm:cxn modelId="{F663247D-77D8-4B35-AD21-FD21FB48E900}" type="presOf" srcId="{28C285D4-D227-4147-9D82-EF3B034FB009}" destId="{550100C0-D64D-492F-8CBF-CCE28EB6D816}" srcOrd="0" destOrd="0" presId="urn:microsoft.com/office/officeart/2005/8/layout/cycle1"/>
    <dgm:cxn modelId="{89010680-2DC2-4F98-9105-95035B518C14}" srcId="{02D8D760-3C5D-468C-B5E8-3BFE7F6EAA39}" destId="{E1E1DEF3-77DE-4749-8438-8AADBC698A6D}" srcOrd="1" destOrd="0" parTransId="{AD572B8A-726E-4307-9A2A-D339B8DCBA95}" sibTransId="{28C285D4-D227-4147-9D82-EF3B034FB009}"/>
    <dgm:cxn modelId="{FC4AA28C-DA4E-4FA4-8944-36D3457769C0}" type="presOf" srcId="{1DE2D97A-AF38-487F-ABC3-79CBBA3E5862}" destId="{661C8FAE-051D-44F5-8203-56B32DD12397}" srcOrd="0" destOrd="0" presId="urn:microsoft.com/office/officeart/2005/8/layout/cycle1"/>
    <dgm:cxn modelId="{F8D4578D-D057-477D-836E-FD8F4934D528}" type="presOf" srcId="{02D8D760-3C5D-468C-B5E8-3BFE7F6EAA39}" destId="{3BF17F94-804A-4293-8AC4-C01AEEAF87DA}" srcOrd="0" destOrd="0" presId="urn:microsoft.com/office/officeart/2005/8/layout/cycle1"/>
    <dgm:cxn modelId="{68852FA6-8F00-49F6-ACCC-F0F72CA25954}" type="presOf" srcId="{2F6CCEF3-0273-4CC2-81C9-37D27D3D3FCA}" destId="{2D3AF149-3444-452A-9B72-9FE35253508D}" srcOrd="0" destOrd="0" presId="urn:microsoft.com/office/officeart/2005/8/layout/cycle1"/>
    <dgm:cxn modelId="{9E11ADA6-E998-4CF8-8869-CA4894FAE5FC}" type="presOf" srcId="{32067012-AF06-47F7-B62E-B01D1A321D27}" destId="{39A10217-2776-436A-9F79-F5DC7E9619FD}" srcOrd="0" destOrd="0" presId="urn:microsoft.com/office/officeart/2005/8/layout/cycle1"/>
    <dgm:cxn modelId="{A0C709AC-D716-417B-990C-E32DF3D76304}" type="presOf" srcId="{04F39E9C-0AA5-4A53-B6E5-F2AB6B3977B8}" destId="{9B84521E-645B-4BA4-8379-A096FF154E48}" srcOrd="0" destOrd="0" presId="urn:microsoft.com/office/officeart/2005/8/layout/cycle1"/>
    <dgm:cxn modelId="{F08C13B6-1542-4E7A-8294-B594B4C87780}" srcId="{02D8D760-3C5D-468C-B5E8-3BFE7F6EAA39}" destId="{4B6169EB-392E-45C9-8B9D-A4C133623D89}" srcOrd="3" destOrd="0" parTransId="{2366A8BC-9835-44A2-9892-90EC7F1E0934}" sibTransId="{2F6CCEF3-0273-4CC2-81C9-37D27D3D3FCA}"/>
    <dgm:cxn modelId="{3980F957-0775-4D8B-91BF-B3865DE16BE1}" type="presParOf" srcId="{3BF17F94-804A-4293-8AC4-C01AEEAF87DA}" destId="{E0FB418F-D0F7-4D2C-835B-7A5E568BCC80}" srcOrd="0" destOrd="0" presId="urn:microsoft.com/office/officeart/2005/8/layout/cycle1"/>
    <dgm:cxn modelId="{BF17E3C5-8C46-41CB-9BD3-4234159ABBD0}" type="presParOf" srcId="{3BF17F94-804A-4293-8AC4-C01AEEAF87DA}" destId="{39A10217-2776-436A-9F79-F5DC7E9619FD}" srcOrd="1" destOrd="0" presId="urn:microsoft.com/office/officeart/2005/8/layout/cycle1"/>
    <dgm:cxn modelId="{D62BB93A-4885-4688-A156-41C5FF16B56A}" type="presParOf" srcId="{3BF17F94-804A-4293-8AC4-C01AEEAF87DA}" destId="{CE32135F-3B07-49A9-B1EC-D8435989B881}" srcOrd="2" destOrd="0" presId="urn:microsoft.com/office/officeart/2005/8/layout/cycle1"/>
    <dgm:cxn modelId="{F6FAAFCF-D2E6-4F30-9A34-E9268BB5A21E}" type="presParOf" srcId="{3BF17F94-804A-4293-8AC4-C01AEEAF87DA}" destId="{CB597439-B1F2-4FA4-AD17-9F4A0425C370}" srcOrd="3" destOrd="0" presId="urn:microsoft.com/office/officeart/2005/8/layout/cycle1"/>
    <dgm:cxn modelId="{AA6077CE-E323-4956-8403-03AFFDF47C63}" type="presParOf" srcId="{3BF17F94-804A-4293-8AC4-C01AEEAF87DA}" destId="{8F05E15C-92C8-4309-99D6-B6484EA60271}" srcOrd="4" destOrd="0" presId="urn:microsoft.com/office/officeart/2005/8/layout/cycle1"/>
    <dgm:cxn modelId="{DD121B73-6127-431F-A9AD-7DBB93A04F28}" type="presParOf" srcId="{3BF17F94-804A-4293-8AC4-C01AEEAF87DA}" destId="{550100C0-D64D-492F-8CBF-CCE28EB6D816}" srcOrd="5" destOrd="0" presId="urn:microsoft.com/office/officeart/2005/8/layout/cycle1"/>
    <dgm:cxn modelId="{AB75D761-A04D-4B69-A5B1-88A82219C0FE}" type="presParOf" srcId="{3BF17F94-804A-4293-8AC4-C01AEEAF87DA}" destId="{CD94CDB0-5E5D-4516-83A5-3B1AACD28B6D}" srcOrd="6" destOrd="0" presId="urn:microsoft.com/office/officeart/2005/8/layout/cycle1"/>
    <dgm:cxn modelId="{1D209E9A-8D2C-4B36-808F-CD534262ACFF}" type="presParOf" srcId="{3BF17F94-804A-4293-8AC4-C01AEEAF87DA}" destId="{661C8FAE-051D-44F5-8203-56B32DD12397}" srcOrd="7" destOrd="0" presId="urn:microsoft.com/office/officeart/2005/8/layout/cycle1"/>
    <dgm:cxn modelId="{40DC831B-3D5E-4A2F-8FCB-4FCFAA467040}" type="presParOf" srcId="{3BF17F94-804A-4293-8AC4-C01AEEAF87DA}" destId="{9B84521E-645B-4BA4-8379-A096FF154E48}" srcOrd="8" destOrd="0" presId="urn:microsoft.com/office/officeart/2005/8/layout/cycle1"/>
    <dgm:cxn modelId="{6410E658-48CD-4871-A721-B6CB84303C3F}" type="presParOf" srcId="{3BF17F94-804A-4293-8AC4-C01AEEAF87DA}" destId="{8AD45C72-8988-4499-A2FD-4319CAD8E623}" srcOrd="9" destOrd="0" presId="urn:microsoft.com/office/officeart/2005/8/layout/cycle1"/>
    <dgm:cxn modelId="{0A8FB6C9-5E84-44C6-8CB2-2A8A068C00F8}" type="presParOf" srcId="{3BF17F94-804A-4293-8AC4-C01AEEAF87DA}" destId="{1118583C-E00C-4971-B485-2420617C4816}" srcOrd="10" destOrd="0" presId="urn:microsoft.com/office/officeart/2005/8/layout/cycle1"/>
    <dgm:cxn modelId="{98ABF2DB-FDB2-4124-9A01-7E546F5D8B2B}" type="presParOf" srcId="{3BF17F94-804A-4293-8AC4-C01AEEAF87DA}" destId="{2D3AF149-3444-452A-9B72-9FE35253508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46CAC-EC37-BA41-A797-03D7664D14D0}">
      <dsp:nvSpPr>
        <dsp:cNvPr id="0" name=""/>
        <dsp:cNvSpPr/>
      </dsp:nvSpPr>
      <dsp:spPr>
        <a:xfrm>
          <a:off x="6500152" y="2465814"/>
          <a:ext cx="1410217" cy="22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53"/>
              </a:lnTo>
              <a:lnTo>
                <a:pt x="1410217" y="152453"/>
              </a:lnTo>
              <a:lnTo>
                <a:pt x="1410217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A046A-E0AA-A142-BEA9-11770DCF9DED}">
      <dsp:nvSpPr>
        <dsp:cNvPr id="0" name=""/>
        <dsp:cNvSpPr/>
      </dsp:nvSpPr>
      <dsp:spPr>
        <a:xfrm>
          <a:off x="6500152" y="2465814"/>
          <a:ext cx="470072" cy="22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53"/>
              </a:lnTo>
              <a:lnTo>
                <a:pt x="470072" y="152453"/>
              </a:lnTo>
              <a:lnTo>
                <a:pt x="470072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C26DD-C374-EE45-96B6-99FBDDBDA78A}">
      <dsp:nvSpPr>
        <dsp:cNvPr id="0" name=""/>
        <dsp:cNvSpPr/>
      </dsp:nvSpPr>
      <dsp:spPr>
        <a:xfrm>
          <a:off x="6030079" y="2465814"/>
          <a:ext cx="470072" cy="223711"/>
        </a:xfrm>
        <a:custGeom>
          <a:avLst/>
          <a:gdLst/>
          <a:ahLst/>
          <a:cxnLst/>
          <a:rect l="0" t="0" r="0" b="0"/>
          <a:pathLst>
            <a:path>
              <a:moveTo>
                <a:pt x="470072" y="0"/>
              </a:moveTo>
              <a:lnTo>
                <a:pt x="470072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213E1-A1EE-C74F-81BE-3A4F601EFBCE}">
      <dsp:nvSpPr>
        <dsp:cNvPr id="0" name=""/>
        <dsp:cNvSpPr/>
      </dsp:nvSpPr>
      <dsp:spPr>
        <a:xfrm>
          <a:off x="5089934" y="2465814"/>
          <a:ext cx="1410217" cy="223711"/>
        </a:xfrm>
        <a:custGeom>
          <a:avLst/>
          <a:gdLst/>
          <a:ahLst/>
          <a:cxnLst/>
          <a:rect l="0" t="0" r="0" b="0"/>
          <a:pathLst>
            <a:path>
              <a:moveTo>
                <a:pt x="1410217" y="0"/>
              </a:moveTo>
              <a:lnTo>
                <a:pt x="1410217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0D497-D265-8448-93C9-8E0C5305B3B9}">
      <dsp:nvSpPr>
        <dsp:cNvPr id="0" name=""/>
        <dsp:cNvSpPr/>
      </dsp:nvSpPr>
      <dsp:spPr>
        <a:xfrm>
          <a:off x="3444681" y="1753654"/>
          <a:ext cx="3055470" cy="22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53"/>
              </a:lnTo>
              <a:lnTo>
                <a:pt x="3055470" y="152453"/>
              </a:lnTo>
              <a:lnTo>
                <a:pt x="3055470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D471B-B22A-264C-B9C8-1D73CB32B63E}">
      <dsp:nvSpPr>
        <dsp:cNvPr id="0" name=""/>
        <dsp:cNvSpPr/>
      </dsp:nvSpPr>
      <dsp:spPr>
        <a:xfrm>
          <a:off x="3444681" y="1753654"/>
          <a:ext cx="705108" cy="22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53"/>
              </a:lnTo>
              <a:lnTo>
                <a:pt x="705108" y="152453"/>
              </a:lnTo>
              <a:lnTo>
                <a:pt x="705108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104B9-1A9D-994E-A196-A7A83F7FFBBF}">
      <dsp:nvSpPr>
        <dsp:cNvPr id="0" name=""/>
        <dsp:cNvSpPr/>
      </dsp:nvSpPr>
      <dsp:spPr>
        <a:xfrm>
          <a:off x="3209645" y="2465814"/>
          <a:ext cx="940144" cy="22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53"/>
              </a:lnTo>
              <a:lnTo>
                <a:pt x="940144" y="152453"/>
              </a:lnTo>
              <a:lnTo>
                <a:pt x="940144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AB864-EA99-F84D-811A-5CD2C5475BCC}">
      <dsp:nvSpPr>
        <dsp:cNvPr id="0" name=""/>
        <dsp:cNvSpPr/>
      </dsp:nvSpPr>
      <dsp:spPr>
        <a:xfrm>
          <a:off x="3163925" y="2465814"/>
          <a:ext cx="91440" cy="223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70AEE-0ADB-9241-9F5C-9A47A55BE75E}">
      <dsp:nvSpPr>
        <dsp:cNvPr id="0" name=""/>
        <dsp:cNvSpPr/>
      </dsp:nvSpPr>
      <dsp:spPr>
        <a:xfrm>
          <a:off x="2269500" y="2465814"/>
          <a:ext cx="940144" cy="223711"/>
        </a:xfrm>
        <a:custGeom>
          <a:avLst/>
          <a:gdLst/>
          <a:ahLst/>
          <a:cxnLst/>
          <a:rect l="0" t="0" r="0" b="0"/>
          <a:pathLst>
            <a:path>
              <a:moveTo>
                <a:pt x="940144" y="0"/>
              </a:moveTo>
              <a:lnTo>
                <a:pt x="940144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A06FF-EE32-AF47-B8F8-C08F1306C071}">
      <dsp:nvSpPr>
        <dsp:cNvPr id="0" name=""/>
        <dsp:cNvSpPr/>
      </dsp:nvSpPr>
      <dsp:spPr>
        <a:xfrm>
          <a:off x="3209645" y="1753654"/>
          <a:ext cx="235036" cy="223711"/>
        </a:xfrm>
        <a:custGeom>
          <a:avLst/>
          <a:gdLst/>
          <a:ahLst/>
          <a:cxnLst/>
          <a:rect l="0" t="0" r="0" b="0"/>
          <a:pathLst>
            <a:path>
              <a:moveTo>
                <a:pt x="235036" y="0"/>
              </a:moveTo>
              <a:lnTo>
                <a:pt x="235036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35AA2-94D9-B642-B9D3-D7F0E4F6F5EC}">
      <dsp:nvSpPr>
        <dsp:cNvPr id="0" name=""/>
        <dsp:cNvSpPr/>
      </dsp:nvSpPr>
      <dsp:spPr>
        <a:xfrm>
          <a:off x="2269500" y="1753654"/>
          <a:ext cx="1175181" cy="223711"/>
        </a:xfrm>
        <a:custGeom>
          <a:avLst/>
          <a:gdLst/>
          <a:ahLst/>
          <a:cxnLst/>
          <a:rect l="0" t="0" r="0" b="0"/>
          <a:pathLst>
            <a:path>
              <a:moveTo>
                <a:pt x="1175181" y="0"/>
              </a:moveTo>
              <a:lnTo>
                <a:pt x="1175181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0417F-1ACD-1442-80D9-D318244FD2AE}">
      <dsp:nvSpPr>
        <dsp:cNvPr id="0" name=""/>
        <dsp:cNvSpPr/>
      </dsp:nvSpPr>
      <dsp:spPr>
        <a:xfrm>
          <a:off x="1329355" y="1753654"/>
          <a:ext cx="2115325" cy="223711"/>
        </a:xfrm>
        <a:custGeom>
          <a:avLst/>
          <a:gdLst/>
          <a:ahLst/>
          <a:cxnLst/>
          <a:rect l="0" t="0" r="0" b="0"/>
          <a:pathLst>
            <a:path>
              <a:moveTo>
                <a:pt x="2115325" y="0"/>
              </a:moveTo>
              <a:lnTo>
                <a:pt x="2115325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139EA-A9EA-784E-987D-8B2F2C675CC9}">
      <dsp:nvSpPr>
        <dsp:cNvPr id="0" name=""/>
        <dsp:cNvSpPr/>
      </dsp:nvSpPr>
      <dsp:spPr>
        <a:xfrm>
          <a:off x="389210" y="1753654"/>
          <a:ext cx="3055470" cy="223711"/>
        </a:xfrm>
        <a:custGeom>
          <a:avLst/>
          <a:gdLst/>
          <a:ahLst/>
          <a:cxnLst/>
          <a:rect l="0" t="0" r="0" b="0"/>
          <a:pathLst>
            <a:path>
              <a:moveTo>
                <a:pt x="3055470" y="0"/>
              </a:moveTo>
              <a:lnTo>
                <a:pt x="3055470" y="152453"/>
              </a:lnTo>
              <a:lnTo>
                <a:pt x="0" y="152453"/>
              </a:lnTo>
              <a:lnTo>
                <a:pt x="0" y="223711"/>
              </a:lnTo>
            </a:path>
          </a:pathLst>
        </a:custGeom>
        <a:noFill/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84C7A-1F0D-2845-BA70-A12E8EAE6E69}">
      <dsp:nvSpPr>
        <dsp:cNvPr id="0" name=""/>
        <dsp:cNvSpPr/>
      </dsp:nvSpPr>
      <dsp:spPr>
        <a:xfrm>
          <a:off x="3060076" y="126520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1C50C-0976-C542-A6CE-D342D6F20AD9}">
      <dsp:nvSpPr>
        <dsp:cNvPr id="0" name=""/>
        <dsp:cNvSpPr/>
      </dsp:nvSpPr>
      <dsp:spPr>
        <a:xfrm>
          <a:off x="3145544" y="134640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Laufkonzept</a:t>
          </a:r>
        </a:p>
      </dsp:txBody>
      <dsp:txXfrm>
        <a:off x="3159850" y="1360706"/>
        <a:ext cx="740597" cy="459835"/>
      </dsp:txXfrm>
    </dsp:sp>
    <dsp:sp modelId="{3808F4E6-57D9-904A-BB07-44D00D5FD4BA}">
      <dsp:nvSpPr>
        <dsp:cNvPr id="0" name=""/>
        <dsp:cNvSpPr/>
      </dsp:nvSpPr>
      <dsp:spPr>
        <a:xfrm>
          <a:off x="4606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8C06A-F4BD-514E-92B0-609F93F25ACF}">
      <dsp:nvSpPr>
        <dsp:cNvPr id="0" name=""/>
        <dsp:cNvSpPr/>
      </dsp:nvSpPr>
      <dsp:spPr>
        <a:xfrm>
          <a:off x="90073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Kompass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Konzept</a:t>
          </a:r>
        </a:p>
      </dsp:txBody>
      <dsp:txXfrm>
        <a:off x="104379" y="2072866"/>
        <a:ext cx="740597" cy="459835"/>
      </dsp:txXfrm>
    </dsp:sp>
    <dsp:sp modelId="{7ACF6A97-780A-9A47-9F1B-EF4837D78C89}">
      <dsp:nvSpPr>
        <dsp:cNvPr id="0" name=""/>
        <dsp:cNvSpPr/>
      </dsp:nvSpPr>
      <dsp:spPr>
        <a:xfrm>
          <a:off x="944750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DEF86-E2B5-5E41-91B2-437D161D1270}">
      <dsp:nvSpPr>
        <dsp:cNvPr id="0" name=""/>
        <dsp:cNvSpPr/>
      </dsp:nvSpPr>
      <dsp:spPr>
        <a:xfrm>
          <a:off x="1030218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Routenwahl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Konzept</a:t>
          </a:r>
        </a:p>
      </dsp:txBody>
      <dsp:txXfrm>
        <a:off x="1044524" y="2072866"/>
        <a:ext cx="740597" cy="459835"/>
      </dsp:txXfrm>
    </dsp:sp>
    <dsp:sp modelId="{E2E8DB05-C5BA-0641-A8E3-B289AFF9AB55}">
      <dsp:nvSpPr>
        <dsp:cNvPr id="0" name=""/>
        <dsp:cNvSpPr/>
      </dsp:nvSpPr>
      <dsp:spPr>
        <a:xfrm>
          <a:off x="1884895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F1C38-9D6D-744A-8F52-5649714205BA}">
      <dsp:nvSpPr>
        <dsp:cNvPr id="0" name=""/>
        <dsp:cNvSpPr/>
      </dsp:nvSpPr>
      <dsp:spPr>
        <a:xfrm>
          <a:off x="1970363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Relief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Konzept</a:t>
          </a:r>
        </a:p>
      </dsp:txBody>
      <dsp:txXfrm>
        <a:off x="1984669" y="2072866"/>
        <a:ext cx="740597" cy="459835"/>
      </dsp:txXfrm>
    </dsp:sp>
    <dsp:sp modelId="{7134A1DD-0773-A841-9A25-A2E7E7E8EE8A}">
      <dsp:nvSpPr>
        <dsp:cNvPr id="0" name=""/>
        <dsp:cNvSpPr/>
      </dsp:nvSpPr>
      <dsp:spPr>
        <a:xfrm>
          <a:off x="2825040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43EF5-13F2-F742-AE72-70FEF0484CC6}">
      <dsp:nvSpPr>
        <dsp:cNvPr id="0" name=""/>
        <dsp:cNvSpPr/>
      </dsp:nvSpPr>
      <dsp:spPr>
        <a:xfrm>
          <a:off x="2910508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Grob/Fein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Konzept</a:t>
          </a:r>
        </a:p>
      </dsp:txBody>
      <dsp:txXfrm>
        <a:off x="2924814" y="2072866"/>
        <a:ext cx="740597" cy="459835"/>
      </dsp:txXfrm>
    </dsp:sp>
    <dsp:sp modelId="{8F4F6F9A-2198-8F42-96B4-D9CC7D19E611}">
      <dsp:nvSpPr>
        <dsp:cNvPr id="0" name=""/>
        <dsp:cNvSpPr/>
      </dsp:nvSpPr>
      <dsp:spPr>
        <a:xfrm>
          <a:off x="1884895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7EAC3-56F3-BA4E-B470-3343ADDDB159}">
      <dsp:nvSpPr>
        <dsp:cNvPr id="0" name=""/>
        <dsp:cNvSpPr/>
      </dsp:nvSpPr>
      <dsp:spPr>
        <a:xfrm>
          <a:off x="1970363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Attackpoint</a:t>
          </a:r>
          <a:endParaRPr lang="de-DE" sz="800" kern="1200" dirty="0"/>
        </a:p>
      </dsp:txBody>
      <dsp:txXfrm>
        <a:off x="1984669" y="2785026"/>
        <a:ext cx="740597" cy="459835"/>
      </dsp:txXfrm>
    </dsp:sp>
    <dsp:sp modelId="{20E7F85D-C8E5-8F49-8046-5DEB4DEBAD5E}">
      <dsp:nvSpPr>
        <dsp:cNvPr id="0" name=""/>
        <dsp:cNvSpPr/>
      </dsp:nvSpPr>
      <dsp:spPr>
        <a:xfrm>
          <a:off x="2825040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90EA0-53F3-0F4A-BE31-1254B7A46A4E}">
      <dsp:nvSpPr>
        <dsp:cNvPr id="0" name=""/>
        <dsp:cNvSpPr/>
      </dsp:nvSpPr>
      <dsp:spPr>
        <a:xfrm>
          <a:off x="2910508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Grobphase</a:t>
          </a:r>
        </a:p>
      </dsp:txBody>
      <dsp:txXfrm>
        <a:off x="2924814" y="2785026"/>
        <a:ext cx="740597" cy="459835"/>
      </dsp:txXfrm>
    </dsp:sp>
    <dsp:sp modelId="{162D8355-8248-9142-AFD3-EC518190FB3A}">
      <dsp:nvSpPr>
        <dsp:cNvPr id="0" name=""/>
        <dsp:cNvSpPr/>
      </dsp:nvSpPr>
      <dsp:spPr>
        <a:xfrm>
          <a:off x="3765185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00EFEC-2940-904D-8500-378D67E21911}">
      <dsp:nvSpPr>
        <dsp:cNvPr id="0" name=""/>
        <dsp:cNvSpPr/>
      </dsp:nvSpPr>
      <dsp:spPr>
        <a:xfrm>
          <a:off x="3850653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Feinphase</a:t>
          </a:r>
        </a:p>
      </dsp:txBody>
      <dsp:txXfrm>
        <a:off x="3864959" y="2785026"/>
        <a:ext cx="740597" cy="459835"/>
      </dsp:txXfrm>
    </dsp:sp>
    <dsp:sp modelId="{B88718F6-373A-D342-85C5-EAECA38728DA}">
      <dsp:nvSpPr>
        <dsp:cNvPr id="0" name=""/>
        <dsp:cNvSpPr/>
      </dsp:nvSpPr>
      <dsp:spPr>
        <a:xfrm>
          <a:off x="3765185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72C3B4-6972-0346-8778-14FE9C4846B2}">
      <dsp:nvSpPr>
        <dsp:cNvPr id="0" name=""/>
        <dsp:cNvSpPr/>
      </dsp:nvSpPr>
      <dsp:spPr>
        <a:xfrm>
          <a:off x="3850653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Fehlerkontrolle</a:t>
          </a:r>
        </a:p>
      </dsp:txBody>
      <dsp:txXfrm>
        <a:off x="3864959" y="2072866"/>
        <a:ext cx="740597" cy="459835"/>
      </dsp:txXfrm>
    </dsp:sp>
    <dsp:sp modelId="{AC635E9B-BA63-7246-948B-D2A36C7F1F69}">
      <dsp:nvSpPr>
        <dsp:cNvPr id="0" name=""/>
        <dsp:cNvSpPr/>
      </dsp:nvSpPr>
      <dsp:spPr>
        <a:xfrm>
          <a:off x="6115547" y="197736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AA47B-3A98-2046-A539-E63FEB5BBF03}">
      <dsp:nvSpPr>
        <dsp:cNvPr id="0" name=""/>
        <dsp:cNvSpPr/>
      </dsp:nvSpPr>
      <dsp:spPr>
        <a:xfrm>
          <a:off x="6201015" y="205856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Umfeld</a:t>
          </a:r>
        </a:p>
      </dsp:txBody>
      <dsp:txXfrm>
        <a:off x="6215321" y="2072866"/>
        <a:ext cx="740597" cy="459835"/>
      </dsp:txXfrm>
    </dsp:sp>
    <dsp:sp modelId="{C5804B5C-F85E-084E-AB9A-73E4C9EB4C5F}">
      <dsp:nvSpPr>
        <dsp:cNvPr id="0" name=""/>
        <dsp:cNvSpPr/>
      </dsp:nvSpPr>
      <dsp:spPr>
        <a:xfrm>
          <a:off x="4705330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9754D-E5B7-1541-AD52-0EE1EC795E2F}">
      <dsp:nvSpPr>
        <dsp:cNvPr id="0" name=""/>
        <dsp:cNvSpPr/>
      </dsp:nvSpPr>
      <dsp:spPr>
        <a:xfrm>
          <a:off x="4790797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Gegnerkontakt</a:t>
          </a:r>
        </a:p>
      </dsp:txBody>
      <dsp:txXfrm>
        <a:off x="4805103" y="2785026"/>
        <a:ext cx="740597" cy="459835"/>
      </dsp:txXfrm>
    </dsp:sp>
    <dsp:sp modelId="{8ED02FFF-B716-8942-8E91-A000613A3DC0}">
      <dsp:nvSpPr>
        <dsp:cNvPr id="0" name=""/>
        <dsp:cNvSpPr/>
      </dsp:nvSpPr>
      <dsp:spPr>
        <a:xfrm>
          <a:off x="5645475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1099B-3A4A-EC4C-92B1-EF9BF206BD6E}">
      <dsp:nvSpPr>
        <dsp:cNvPr id="0" name=""/>
        <dsp:cNvSpPr/>
      </dsp:nvSpPr>
      <dsp:spPr>
        <a:xfrm>
          <a:off x="5730942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Massenstart</a:t>
          </a:r>
        </a:p>
      </dsp:txBody>
      <dsp:txXfrm>
        <a:off x="5745248" y="2785026"/>
        <a:ext cx="740597" cy="459835"/>
      </dsp:txXfrm>
    </dsp:sp>
    <dsp:sp modelId="{A213E2E6-6BCD-C544-936F-3C495D25929A}">
      <dsp:nvSpPr>
        <dsp:cNvPr id="0" name=""/>
        <dsp:cNvSpPr/>
      </dsp:nvSpPr>
      <dsp:spPr>
        <a:xfrm>
          <a:off x="6585619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072B1-CDE1-2D40-B7F6-2E01C6CF00DF}">
      <dsp:nvSpPr>
        <dsp:cNvPr id="0" name=""/>
        <dsp:cNvSpPr/>
      </dsp:nvSpPr>
      <dsp:spPr>
        <a:xfrm>
          <a:off x="6671087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Speaker</a:t>
          </a:r>
        </a:p>
      </dsp:txBody>
      <dsp:txXfrm>
        <a:off x="6685393" y="2785026"/>
        <a:ext cx="740597" cy="459835"/>
      </dsp:txXfrm>
    </dsp:sp>
    <dsp:sp modelId="{DF2098B1-7CC0-8D49-9C24-AB7D2554716A}">
      <dsp:nvSpPr>
        <dsp:cNvPr id="0" name=""/>
        <dsp:cNvSpPr/>
      </dsp:nvSpPr>
      <dsp:spPr>
        <a:xfrm>
          <a:off x="7525764" y="2689526"/>
          <a:ext cx="769209" cy="4884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66E658-F86C-5046-843A-6F93896C0E90}">
      <dsp:nvSpPr>
        <dsp:cNvPr id="0" name=""/>
        <dsp:cNvSpPr/>
      </dsp:nvSpPr>
      <dsp:spPr>
        <a:xfrm>
          <a:off x="7611232" y="2770720"/>
          <a:ext cx="769209" cy="48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Vorstart</a:t>
          </a:r>
          <a:endParaRPr lang="de-DE" sz="800" kern="1200" dirty="0"/>
        </a:p>
      </dsp:txBody>
      <dsp:txXfrm>
        <a:off x="7625538" y="2785026"/>
        <a:ext cx="740597" cy="459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0217-2776-436A-9F79-F5DC7E9619FD}">
      <dsp:nvSpPr>
        <dsp:cNvPr id="0" name=""/>
        <dsp:cNvSpPr/>
      </dsp:nvSpPr>
      <dsp:spPr>
        <a:xfrm>
          <a:off x="2607000" y="66447"/>
          <a:ext cx="1053645" cy="105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Schritt 1</a:t>
          </a:r>
        </a:p>
      </dsp:txBody>
      <dsp:txXfrm>
        <a:off x="2607000" y="66447"/>
        <a:ext cx="1053645" cy="1053645"/>
      </dsp:txXfrm>
    </dsp:sp>
    <dsp:sp modelId="{CE32135F-3B07-49A9-B1EC-D8435989B881}">
      <dsp:nvSpPr>
        <dsp:cNvPr id="0" name=""/>
        <dsp:cNvSpPr/>
      </dsp:nvSpPr>
      <dsp:spPr>
        <a:xfrm>
          <a:off x="749620" y="-366"/>
          <a:ext cx="2977661" cy="2977661"/>
        </a:xfrm>
        <a:prstGeom prst="circularArrow">
          <a:avLst>
            <a:gd name="adj1" fmla="val 6900"/>
            <a:gd name="adj2" fmla="val 465194"/>
            <a:gd name="adj3" fmla="val 550078"/>
            <a:gd name="adj4" fmla="val 20584727"/>
            <a:gd name="adj5" fmla="val 805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5E15C-92C8-4309-99D6-B6484EA60271}">
      <dsp:nvSpPr>
        <dsp:cNvPr id="0" name=""/>
        <dsp:cNvSpPr/>
      </dsp:nvSpPr>
      <dsp:spPr>
        <a:xfrm>
          <a:off x="2607000" y="1857192"/>
          <a:ext cx="1053645" cy="105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Schritt 2</a:t>
          </a:r>
        </a:p>
      </dsp:txBody>
      <dsp:txXfrm>
        <a:off x="2607000" y="1857192"/>
        <a:ext cx="1053645" cy="1053645"/>
      </dsp:txXfrm>
    </dsp:sp>
    <dsp:sp modelId="{550100C0-D64D-492F-8CBF-CCE28EB6D816}">
      <dsp:nvSpPr>
        <dsp:cNvPr id="0" name=""/>
        <dsp:cNvSpPr/>
      </dsp:nvSpPr>
      <dsp:spPr>
        <a:xfrm>
          <a:off x="749620" y="-187"/>
          <a:ext cx="2977661" cy="2977661"/>
        </a:xfrm>
        <a:prstGeom prst="circularArrow">
          <a:avLst>
            <a:gd name="adj1" fmla="val 6900"/>
            <a:gd name="adj2" fmla="val 465194"/>
            <a:gd name="adj3" fmla="val 5950078"/>
            <a:gd name="adj4" fmla="val 4384727"/>
            <a:gd name="adj5" fmla="val 805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C8FAE-051D-44F5-8203-56B32DD12397}">
      <dsp:nvSpPr>
        <dsp:cNvPr id="0" name=""/>
        <dsp:cNvSpPr/>
      </dsp:nvSpPr>
      <dsp:spPr>
        <a:xfrm>
          <a:off x="816255" y="1857192"/>
          <a:ext cx="1053645" cy="105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Schritt 3</a:t>
          </a:r>
        </a:p>
      </dsp:txBody>
      <dsp:txXfrm>
        <a:off x="816255" y="1857192"/>
        <a:ext cx="1053645" cy="1053645"/>
      </dsp:txXfrm>
    </dsp:sp>
    <dsp:sp modelId="{9B84521E-645B-4BA4-8379-A096FF154E48}">
      <dsp:nvSpPr>
        <dsp:cNvPr id="0" name=""/>
        <dsp:cNvSpPr/>
      </dsp:nvSpPr>
      <dsp:spPr>
        <a:xfrm>
          <a:off x="749620" y="-187"/>
          <a:ext cx="2977661" cy="2977661"/>
        </a:xfrm>
        <a:prstGeom prst="circularArrow">
          <a:avLst>
            <a:gd name="adj1" fmla="val 6900"/>
            <a:gd name="adj2" fmla="val 465194"/>
            <a:gd name="adj3" fmla="val 11350078"/>
            <a:gd name="adj4" fmla="val 9784727"/>
            <a:gd name="adj5" fmla="val 805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8583C-E00C-4971-B485-2420617C4816}">
      <dsp:nvSpPr>
        <dsp:cNvPr id="0" name=""/>
        <dsp:cNvSpPr/>
      </dsp:nvSpPr>
      <dsp:spPr>
        <a:xfrm>
          <a:off x="816255" y="66447"/>
          <a:ext cx="1053645" cy="105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Schritt 4</a:t>
          </a:r>
        </a:p>
      </dsp:txBody>
      <dsp:txXfrm>
        <a:off x="816255" y="66447"/>
        <a:ext cx="1053645" cy="1053645"/>
      </dsp:txXfrm>
    </dsp:sp>
    <dsp:sp modelId="{2D3AF149-3444-452A-9B72-9FE35253508D}">
      <dsp:nvSpPr>
        <dsp:cNvPr id="0" name=""/>
        <dsp:cNvSpPr/>
      </dsp:nvSpPr>
      <dsp:spPr>
        <a:xfrm>
          <a:off x="749620" y="-187"/>
          <a:ext cx="2977661" cy="2977661"/>
        </a:xfrm>
        <a:prstGeom prst="circularArrow">
          <a:avLst>
            <a:gd name="adj1" fmla="val 6900"/>
            <a:gd name="adj2" fmla="val 465194"/>
            <a:gd name="adj3" fmla="val 16750078"/>
            <a:gd name="adj4" fmla="val 15184727"/>
            <a:gd name="adj5" fmla="val 8050"/>
          </a:avLst>
        </a:prstGeom>
        <a:solidFill>
          <a:srgbClr val="79F22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77DF-4BF8-BE48-A737-164398C84260}" type="datetime1">
              <a:rPr lang="de-CH" smtClean="0"/>
              <a:t>12.12.2024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Sommerlager 2014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1BB9-E03E-2B41-9029-C10710E4CA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432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C096-FC7B-8244-9A7F-266DF9342062}" type="datetime1">
              <a:rPr lang="de-CH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Sommerlager 2014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DA5E-94E4-2C48-B82E-BEEF4E02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81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dirty="0"/>
              <a:t>Mastertitelformat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dirty="0"/>
              <a:t>Master-Untertitelformat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de-CH"/>
              <a:t>KNT-Workshop 2019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Bösi Glöön - Fertig Lustig!</a:t>
            </a: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e-DE"/>
              <a:t>Bösi Glöön - Fertig Lustig!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 algn="r"/>
            <a:r>
              <a:rPr lang="de-CH">
                <a:solidFill>
                  <a:srgbClr val="000000"/>
                </a:solidFill>
              </a:rPr>
              <a:t>KNT-Workshop 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dirty="0"/>
              <a:t>Mastertextformat bearbeiten</a:t>
            </a:r>
          </a:p>
          <a:p>
            <a:pPr lvl="1" eaLnBrk="1" latinLnBrk="0" hangingPunct="1"/>
            <a:r>
              <a:rPr lang="de-CH" dirty="0"/>
              <a:t>Zweite Ebene</a:t>
            </a:r>
          </a:p>
          <a:p>
            <a:pPr lvl="2" eaLnBrk="1" latinLnBrk="0" hangingPunct="1"/>
            <a:r>
              <a:rPr lang="de-CH" dirty="0"/>
              <a:t>Dritte Ebene</a:t>
            </a:r>
          </a:p>
          <a:p>
            <a:pPr lvl="3" eaLnBrk="1" latinLnBrk="0" hangingPunct="1"/>
            <a:r>
              <a:rPr lang="de-CH" dirty="0"/>
              <a:t>Vierte Ebene</a:t>
            </a:r>
          </a:p>
          <a:p>
            <a:pPr lvl="4" eaLnBrk="1" latinLnBrk="0" hangingPunct="1"/>
            <a:r>
              <a:rPr lang="de-CH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>
                <a:solidFill>
                  <a:srgbClr val="000000"/>
                </a:solidFill>
              </a:rPr>
              <a:t>KNT-Workshop 2019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r"/>
            <a:r>
              <a:rPr lang="de-CH">
                <a:solidFill>
                  <a:srgbClr val="000000"/>
                </a:solidFill>
              </a:rPr>
              <a:t>KNT-Workshop 2019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/>
              <a:t>Bösi Glöön - Fertig Lustig!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r"/>
            <a:r>
              <a:rPr lang="de-CH">
                <a:solidFill>
                  <a:srgbClr val="000000"/>
                </a:solidFill>
              </a:rPr>
              <a:t>KNT-Workshop 2019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/>
              <a:t>Bösi Glöön - Fertig Lustig!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Bösi Glöön - Fertig Lustig!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/>
              <a:t>Mastertextformat bearbeiten</a:t>
            </a:r>
          </a:p>
          <a:p>
            <a:pPr lvl="1" eaLnBrk="1" latinLnBrk="0" hangingPunct="1"/>
            <a:r>
              <a:rPr lang="de-CH"/>
              <a:t>Zweite Ebene</a:t>
            </a:r>
          </a:p>
          <a:p>
            <a:pPr lvl="2" eaLnBrk="1" latinLnBrk="0" hangingPunct="1"/>
            <a:r>
              <a:rPr lang="de-CH"/>
              <a:t>Dritte Ebene</a:t>
            </a:r>
          </a:p>
          <a:p>
            <a:pPr lvl="3" eaLnBrk="1" latinLnBrk="0" hangingPunct="1"/>
            <a:r>
              <a:rPr lang="de-CH"/>
              <a:t>Vierte Ebene</a:t>
            </a:r>
          </a:p>
          <a:p>
            <a:pPr lvl="4" eaLnBrk="1" latinLnBrk="0" hangingPunct="1"/>
            <a:r>
              <a:rPr lang="de-CH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CH"/>
              <a:t>KNT-Workshop 2019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e-DE"/>
              <a:t>Bösi Glöön - Fertig Lustig!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OL-NWK_ZH_SH_Schriftzug_cmy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49" y="6174139"/>
            <a:ext cx="2181352" cy="512346"/>
          </a:xfrm>
          <a:prstGeom prst="rect">
            <a:avLst/>
          </a:prstGeom>
        </p:spPr>
      </p:pic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/>
              <a:t>Mastertextformat bearbeiten</a:t>
            </a:r>
          </a:p>
          <a:p>
            <a:pPr lvl="1" eaLnBrk="1" latinLnBrk="0" hangingPunct="1"/>
            <a:r>
              <a:rPr kumimoji="0" lang="de-CH"/>
              <a:t>Zweite Ebene</a:t>
            </a:r>
          </a:p>
          <a:p>
            <a:pPr lvl="2" eaLnBrk="1" latinLnBrk="0" hangingPunct="1"/>
            <a:r>
              <a:rPr kumimoji="0" lang="de-CH"/>
              <a:t>Dritte Ebene</a:t>
            </a:r>
          </a:p>
          <a:p>
            <a:pPr lvl="3" eaLnBrk="1" latinLnBrk="0" hangingPunct="1"/>
            <a:r>
              <a:rPr kumimoji="0" lang="de-CH"/>
              <a:t>Vierte Ebene</a:t>
            </a:r>
          </a:p>
          <a:p>
            <a:pPr lvl="4" eaLnBrk="1" latinLnBrk="0" hangingPunct="1"/>
            <a:r>
              <a:rPr kumimoji="0" lang="de-CH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de-CH">
                <a:solidFill>
                  <a:srgbClr val="000000"/>
                </a:solidFill>
              </a:rPr>
              <a:t>KNT-Workshop 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Bösi Glöön - Fertig Lustig!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8FDF76-1522-B34B-9FC6-7D8A11E137AB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lox.com/Viewer/64-CO-du-CA-Rose/H20?classId=842769" TargetMode="External"/><Relationship Id="rId2" Type="http://schemas.openxmlformats.org/officeDocument/2006/relationships/hyperlink" Target="https://www.livelox.com/Viewer/Testlauf-EYOC-und-JWOC-Long-B/H20?classId=7484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Project FOCUSLOOP 2025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43750" y="622582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11.12.2024</a:t>
            </a:r>
          </a:p>
        </p:txBody>
      </p:sp>
      <p:pic>
        <p:nvPicPr>
          <p:cNvPr id="4" name="Bild 3" descr="OL-NWK_ZH_SH_Schriftzug+Illu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1028700"/>
            <a:ext cx="3695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EABC-6511-BBFA-80E9-FA765AAA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86B2-488B-5F30-D16B-498357A6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Bemerkungen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748D91-1A6A-A112-A3B0-451D762F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A7DE68-5E97-8858-A8CC-1E9C25A4B1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ChatGPT, Gemini u.Ä.</a:t>
            </a:r>
          </a:p>
          <a:p>
            <a:pPr lvl="1"/>
            <a:r>
              <a:rPr lang="de-CH" dirty="0"/>
              <a:t>Helfen sehr gut</a:t>
            </a:r>
          </a:p>
          <a:p>
            <a:pPr lvl="1"/>
            <a:r>
              <a:rPr lang="de-CH" dirty="0"/>
              <a:t>Beispiel</a:t>
            </a:r>
          </a:p>
          <a:p>
            <a:pPr lvl="2"/>
            <a:r>
              <a:rPr lang="de-CH" dirty="0"/>
              <a:t>Ist-Beschrieb reinkopieren</a:t>
            </a:r>
          </a:p>
          <a:p>
            <a:pPr lvl="2"/>
            <a:r>
              <a:rPr lang="de-CH" dirty="0"/>
              <a:t>Prompts</a:t>
            </a:r>
          </a:p>
          <a:p>
            <a:pPr lvl="3"/>
            <a:r>
              <a:rPr lang="de-CH" dirty="0"/>
              <a:t>«Was würdest du verbessern?»</a:t>
            </a:r>
          </a:p>
          <a:p>
            <a:pPr lvl="3"/>
            <a:r>
              <a:rPr lang="de-CH" dirty="0"/>
              <a:t>«Was muss ich noch abdecken?»</a:t>
            </a:r>
          </a:p>
          <a:p>
            <a:pPr lvl="3"/>
            <a:r>
              <a:rPr lang="de-CH" dirty="0"/>
              <a:t>«Kann ich so OL-Weltmeister werden?»</a:t>
            </a:r>
          </a:p>
          <a:p>
            <a:pPr lvl="1"/>
            <a:r>
              <a:rPr lang="de-CH" dirty="0"/>
              <a:t>Aber: AI ist kein OL-Läufer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89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172D3-7CF3-D6BB-ABF3-1A8A68F6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Testtrainings und Wettkämpfe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CEF568-92BF-BBB8-241C-C2252427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9EDF6-523B-EF97-D99C-E355919288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XX.XX.2025: NLZ-Training, </a:t>
            </a:r>
            <a:r>
              <a:rPr lang="de-CH" dirty="0" err="1"/>
              <a:t>Altstetterwald</a:t>
            </a:r>
            <a:endParaRPr lang="de-CH" dirty="0"/>
          </a:p>
          <a:p>
            <a:r>
              <a:rPr lang="de-CH" dirty="0"/>
              <a:t>KAZU-Baselbiet (4 Trainings)</a:t>
            </a:r>
          </a:p>
        </p:txBody>
      </p:sp>
    </p:spTree>
    <p:extLst>
      <p:ext uri="{BB962C8B-B14F-4D97-AF65-F5344CB8AC3E}">
        <p14:creationId xmlns:p14="http://schemas.microsoft.com/office/powerpoint/2010/main" val="82675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61625-82B5-34F2-24FD-275F7EB6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Weiteres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27454-F19F-4378-1845-0268D642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D436B-8E65-F67F-AA46-5DBD9C59D2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Es geht ums Anwenden, nicht darum, dass es jedes Mal klappt</a:t>
            </a:r>
          </a:p>
          <a:p>
            <a:r>
              <a:rPr lang="de-CH" dirty="0"/>
              <a:t>Wie am </a:t>
            </a:r>
            <a:r>
              <a:rPr lang="de-CH"/>
              <a:t>3er-Gespräch erwähnt: </a:t>
            </a:r>
            <a:r>
              <a:rPr lang="de-CH" dirty="0"/>
              <a:t>Falls es euch nichts bringt, schmeisst es weg (aber gebt dem Projekt eine Chance)</a:t>
            </a:r>
          </a:p>
        </p:txBody>
      </p:sp>
    </p:spTree>
    <p:extLst>
      <p:ext uri="{BB962C8B-B14F-4D97-AF65-F5344CB8AC3E}">
        <p14:creationId xmlns:p14="http://schemas.microsoft.com/office/powerpoint/2010/main" val="130829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57964-3CD1-5A0F-94D3-DE732257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AZZZZIIIIING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E1547A-D275-E8FF-FD82-413683DD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D3B2F-AF68-742E-5811-1D51DE9D3F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Los </a:t>
            </a:r>
            <a:r>
              <a:rPr lang="de-CH" dirty="0" err="1"/>
              <a:t>gahts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04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A913F-3583-5F35-0E17-B3C6140F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D98869-843F-CBAA-9CC6-A8103D33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>
                <a:solidFill>
                  <a:srgbClr val="000000"/>
                </a:solidFill>
              </a:rPr>
              <a:t>FOCUSLOOP 2025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DF25F5-15B6-971B-8248-4950F6DDC0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Stabilität des Laufkonzepts verbessern.</a:t>
            </a:r>
          </a:p>
        </p:txBody>
      </p:sp>
    </p:spTree>
    <p:extLst>
      <p:ext uri="{BB962C8B-B14F-4D97-AF65-F5344CB8AC3E}">
        <p14:creationId xmlns:p14="http://schemas.microsoft.com/office/powerpoint/2010/main" val="3924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E63D-DEE9-B840-94C3-B51028B5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9F70C-22DC-A28D-241E-A7C0D112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Facts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1E371B-6DF0-93C9-1FB6-C2CB7D0A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>
                <a:solidFill>
                  <a:srgbClr val="000000"/>
                </a:solidFill>
              </a:rPr>
              <a:t>FOCUSLOOP 2025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0ACF0-16AE-253F-D9C2-15EE4AB180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Aufwand: 25 – 110 Minuten</a:t>
            </a:r>
          </a:p>
          <a:p>
            <a:r>
              <a:rPr lang="de-CH" dirty="0"/>
              <a:t>Aufwand pro Training: 2 – 4 Minuten (+ Trainingsauswertung)</a:t>
            </a:r>
          </a:p>
        </p:txBody>
      </p:sp>
    </p:spTree>
    <p:extLst>
      <p:ext uri="{BB962C8B-B14F-4D97-AF65-F5344CB8AC3E}">
        <p14:creationId xmlns:p14="http://schemas.microsoft.com/office/powerpoint/2010/main" val="10140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Ablauf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ASAP: IST-Beschrieb</a:t>
            </a:r>
          </a:p>
          <a:p>
            <a:pPr lvl="2"/>
            <a:r>
              <a:rPr lang="de-DE" dirty="0"/>
              <a:t>Vorlage: Euer IST-</a:t>
            </a:r>
            <a:r>
              <a:rPr lang="de-DE" dirty="0" err="1"/>
              <a:t>Bechrieb</a:t>
            </a:r>
            <a:r>
              <a:rPr lang="de-DE" dirty="0"/>
              <a:t> oder TC anno dazumal</a:t>
            </a:r>
          </a:p>
          <a:p>
            <a:pPr lvl="2"/>
            <a:r>
              <a:rPr lang="de-DE" dirty="0"/>
              <a:t>Bereiche </a:t>
            </a:r>
            <a:r>
              <a:rPr lang="de-CH" dirty="0"/>
              <a:t>gemäss</a:t>
            </a:r>
            <a:r>
              <a:rPr lang="de-DE" dirty="0"/>
              <a:t> „Laufkonzept“ auf nächster Seite.</a:t>
            </a:r>
          </a:p>
          <a:p>
            <a:pPr lvl="2"/>
            <a:r>
              <a:rPr lang="de-DE" dirty="0"/>
              <a:t>Vorschlag Umfang: Mindestens zwei Sätze pro Bereich</a:t>
            </a:r>
          </a:p>
          <a:p>
            <a:pPr lvl="2"/>
            <a:r>
              <a:rPr lang="de-DE" b="1" dirty="0"/>
              <a:t>Aufwand: 10 bis 60 Minuten</a:t>
            </a:r>
          </a:p>
          <a:p>
            <a:pPr lvl="1"/>
            <a:r>
              <a:rPr lang="de-CH" dirty="0"/>
              <a:t>Sich für einen Ziel entscheiden:</a:t>
            </a:r>
          </a:p>
          <a:p>
            <a:pPr lvl="2"/>
            <a:r>
              <a:rPr lang="de-CH" dirty="0"/>
              <a:t>Vorschlag der Bereiche: Routenplanung, Postenraum, Grob-/Fein-Orientierung</a:t>
            </a:r>
          </a:p>
          <a:p>
            <a:pPr lvl="2"/>
            <a:r>
              <a:rPr lang="de-CH" dirty="0"/>
              <a:t>SOLL-Beschrieb: Vorschlag Umfang ¼ Seite bis 1 Seite</a:t>
            </a:r>
          </a:p>
          <a:p>
            <a:pPr lvl="2"/>
            <a:r>
              <a:rPr lang="de-CH" b="1" dirty="0"/>
              <a:t>Aufwand: 10 bis 30 Minuten</a:t>
            </a:r>
          </a:p>
          <a:p>
            <a:pPr lvl="1"/>
            <a:endParaRPr lang="de-DE" dirty="0"/>
          </a:p>
          <a:p>
            <a:pPr marL="36576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3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Bereiche Laufkonzept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381000" y="1396999"/>
          <a:ext cx="8385048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0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9F19B-9A84-E52B-242E-707658B9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4872-092D-5F95-DEE6-0FEAF4DC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Ablauf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80297-1702-E619-3B97-A2D6390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4D6559-39A8-8764-15EA-E7980AE1BE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SOLL-Beschrieb auf 3 bis 4 Stichwörter runterbrechen</a:t>
            </a:r>
          </a:p>
          <a:p>
            <a:pPr lvl="2"/>
            <a:r>
              <a:rPr lang="de-DE" dirty="0"/>
              <a:t>Lass es dir ein bisschen durch den Kopf gehen </a:t>
            </a:r>
            <a:r>
              <a:rPr lang="de-DE" dirty="0">
                <a:sym typeface="Wingdings" panose="05000000000000000000" pitchFamily="2" charset="2"/>
              </a:rPr>
              <a:t> denk an drei deiner wichtigsten Läufe </a:t>
            </a:r>
            <a:r>
              <a:rPr lang="de-DE" dirty="0"/>
              <a:t>und überlege dir, wie du diese Stichwörter (wahrscheinlich unbewusst) angewandt hast.</a:t>
            </a:r>
          </a:p>
          <a:p>
            <a:pPr lvl="2"/>
            <a:r>
              <a:rPr lang="de-DE" b="1" dirty="0"/>
              <a:t>Aufwand: 3 bis 15 Minuten </a:t>
            </a:r>
            <a:r>
              <a:rPr lang="de-DE" dirty="0"/>
              <a:t>(falls du noch die Karten / das </a:t>
            </a:r>
            <a:r>
              <a:rPr lang="de-DE" dirty="0" err="1"/>
              <a:t>Livelox</a:t>
            </a:r>
            <a:r>
              <a:rPr lang="de-DE" dirty="0"/>
              <a:t> anschauen/suchen willst)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Vorschläge:</a:t>
            </a:r>
          </a:p>
          <a:p>
            <a:pPr lvl="3"/>
            <a:r>
              <a:rPr lang="de-DE" dirty="0">
                <a:sym typeface="Wingdings" panose="05000000000000000000" pitchFamily="2" charset="2"/>
              </a:rPr>
              <a:t>Testlauf Long: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https://www.livelox.com/Viewer/Testlauf-EYOC-und-JWOC-Long-B/H20?classId=748410</a:t>
            </a:r>
            <a:endParaRPr lang="de-DE" dirty="0">
              <a:sym typeface="Wingdings" panose="05000000000000000000" pitchFamily="2" charset="2"/>
            </a:endParaRPr>
          </a:p>
          <a:p>
            <a:pPr lvl="3"/>
            <a:r>
              <a:rPr lang="de-DE" dirty="0">
                <a:sym typeface="Wingdings" panose="05000000000000000000" pitchFamily="2" charset="2"/>
              </a:rPr>
              <a:t>Testlauf Jugendcup: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https://www.livelox.com/Viewer/64-CO-du-CA-Rose/H20?classId=842769</a:t>
            </a:r>
            <a:endParaRPr lang="de-DE" dirty="0">
              <a:sym typeface="Wingdings" panose="05000000000000000000" pitchFamily="2" charset="2"/>
            </a:endParaRPr>
          </a:p>
          <a:p>
            <a:pPr lvl="3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880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F16-AFA0-CC34-E531-3DED7365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85360-35EF-89A1-F5C9-B75B1FD9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Ablauf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3FE844-60F2-A954-EEDE-E13EF013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84E84B-0E99-C98F-1D66-503BF063A9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Loop skizzieren (Farben helfen!)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b="1" dirty="0">
                <a:sym typeface="Wingdings" panose="05000000000000000000" pitchFamily="2" charset="2"/>
              </a:rPr>
              <a:t>Aufwand: 2 bis 5 Minuten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B0F7D47-593D-B035-699B-78DB249A4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970357"/>
              </p:ext>
            </p:extLst>
          </p:nvPr>
        </p:nvGraphicFramePr>
        <p:xfrm>
          <a:off x="2333549" y="2765146"/>
          <a:ext cx="4476902" cy="2977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3A8A-A191-B5C0-DFAE-38AFC89F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4DF66-6116-3D35-BF34-23AC24F1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Anwenden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F62E11-6958-312C-E3BA-F673B63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352F3A-636A-8A4A-0594-FA54FF1615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Skizze ans Training / an den Wettkampf mitnehmen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 Karte zeichnen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Sonst: Skizze in Postenbeschreibung tun (letzte </a:t>
            </a:r>
            <a:r>
              <a:rPr lang="de-CH" dirty="0"/>
              <a:t>«Erinnerung» </a:t>
            </a:r>
            <a:r>
              <a:rPr lang="de-DE" dirty="0">
                <a:sym typeface="Wingdings" panose="05000000000000000000" pitchFamily="2" charset="2"/>
              </a:rPr>
              <a:t>vor Wettkampf)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Im Ziel (oder notfalls zurück beim </a:t>
            </a:r>
            <a:r>
              <a:rPr lang="de-DE" dirty="0" err="1">
                <a:sym typeface="Wingdings" panose="05000000000000000000" pitchFamily="2" charset="2"/>
              </a:rPr>
              <a:t>Büssli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OL-Stift hervornehmen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Posten kurz durchgehen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Bei Posten, bei welchen du den Ablauf angewandt hast, ein Haken </a:t>
            </a:r>
            <a:r>
              <a:rPr lang="de-DE" dirty="0" err="1">
                <a:sym typeface="Wingdings" panose="05000000000000000000" pitchFamily="2" charset="2"/>
              </a:rPr>
              <a:t>dahinterzeichnen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b="1" dirty="0">
                <a:sym typeface="Wingdings" panose="05000000000000000000" pitchFamily="2" charset="2"/>
              </a:rPr>
              <a:t>Aufwand: 1 bis 3 Minuten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3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145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1482-AE61-EA29-E3FE-6B1FB652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2461A-B11D-3D40-18F9-0879317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Bemerkungen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156BEB-0617-2796-0F51-686A26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CH" dirty="0"/>
              <a:t>FOCUSLOOP </a:t>
            </a:r>
            <a:r>
              <a:rPr lang="de-CH" dirty="0">
                <a:solidFill>
                  <a:srgbClr val="000000"/>
                </a:solidFill>
              </a:rPr>
              <a:t>2025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31AFFB-8034-1262-70E8-6429393A30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«Fehlerkonzept» als Thema passt nicht, da es im Training nur schwer zu testen ist.</a:t>
            </a:r>
          </a:p>
          <a:p>
            <a:r>
              <a:rPr lang="de-CH" dirty="0"/>
              <a:t>Vorschlag: IST-Beschrieb von PB oder mir durchlesen lassen</a:t>
            </a:r>
          </a:p>
          <a:p>
            <a:r>
              <a:rPr lang="de-CH" dirty="0"/>
              <a:t>Ich habe dazumal für meinen ersten IST-Beschrieb und auch SOLL-Beschrieb mehr Zeit benötigt. Nehmt also, falls vorhanden, euren IST-Beschrieb nach vorne und ändert die Sachen ab, die sich geändert haben.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337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Benutzerdefiniert 3">
      <a:dk1>
        <a:sysClr val="windowText" lastClr="000000"/>
      </a:dk1>
      <a:lt1>
        <a:sysClr val="window" lastClr="FFFFFF"/>
      </a:lt1>
      <a:dk2>
        <a:srgbClr val="FFFFFF"/>
      </a:dk2>
      <a:lt2>
        <a:srgbClr val="ACCBF9"/>
      </a:lt2>
      <a:accent1>
        <a:srgbClr val="0066CC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485</Words>
  <Application>Microsoft Office PowerPoint</Application>
  <PresentationFormat>Bildschirmpräsentation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Galathea</vt:lpstr>
      <vt:lpstr>Project FOCUSLOOP 2025</vt:lpstr>
      <vt:lpstr>Ziel</vt:lpstr>
      <vt:lpstr>Facts</vt:lpstr>
      <vt:lpstr>Ablauf</vt:lpstr>
      <vt:lpstr>Bereiche Laufkonzept</vt:lpstr>
      <vt:lpstr>Ablauf</vt:lpstr>
      <vt:lpstr>Ablauf</vt:lpstr>
      <vt:lpstr>Anwenden</vt:lpstr>
      <vt:lpstr>Bemerkungen</vt:lpstr>
      <vt:lpstr>Bemerkungen</vt:lpstr>
      <vt:lpstr>Testtrainings und Wettkämpfe</vt:lpstr>
      <vt:lpstr>Weiteres</vt:lpstr>
      <vt:lpstr>AZZZZIIIIING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Klubtrainersitzung 11.11.13</dc:title>
  <dc:creator>Sara</dc:creator>
  <cp:lastModifiedBy>Thomas Curiger</cp:lastModifiedBy>
  <cp:revision>318</cp:revision>
  <cp:lastPrinted>2019-11-20T14:11:26Z</cp:lastPrinted>
  <dcterms:created xsi:type="dcterms:W3CDTF">2013-10-22T17:01:38Z</dcterms:created>
  <dcterms:modified xsi:type="dcterms:W3CDTF">2024-12-12T15:29:16Z</dcterms:modified>
</cp:coreProperties>
</file>