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44" r:id="rId2"/>
    <p:sldId id="347" r:id="rId3"/>
    <p:sldId id="348" r:id="rId4"/>
    <p:sldId id="350" r:id="rId5"/>
    <p:sldId id="352" r:id="rId6"/>
    <p:sldId id="349" r:id="rId7"/>
  </p:sldIdLst>
  <p:sldSz cx="9144000" cy="6858000" type="screen4x3"/>
  <p:notesSz cx="6662738" cy="98329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0" autoAdjust="0"/>
    <p:restoredTop sz="94712" autoAdjust="0"/>
  </p:normalViewPr>
  <p:slideViewPr>
    <p:cSldViewPr snapToObjects="1">
      <p:cViewPr>
        <p:scale>
          <a:sx n="70" d="100"/>
          <a:sy n="70" d="100"/>
        </p:scale>
        <p:origin x="-130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3488" y="0"/>
            <a:ext cx="2887662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CCBA290-CC8A-4B04-993A-DB9DB6FF79A4}" type="datetimeFigureOut">
              <a:rPr lang="de-CH"/>
              <a:pPr>
                <a:defRPr/>
              </a:pPr>
              <a:t>22.11.2014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39263"/>
            <a:ext cx="2887663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3488" y="9339263"/>
            <a:ext cx="2887662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A81EEC3-F52F-42EF-9BA2-B1B8979361CD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5232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7663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3488" y="0"/>
            <a:ext cx="2887662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EBCCBAA-9838-4491-A8FF-87DF9477E34C}" type="datetimeFigureOut">
              <a:rPr lang="de-CH"/>
              <a:pPr>
                <a:defRPr/>
              </a:pPr>
              <a:t>22.11.2014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74713" y="738188"/>
            <a:ext cx="4914900" cy="36861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750" y="4670425"/>
            <a:ext cx="5329238" cy="442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CH" noProof="0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39263"/>
            <a:ext cx="2887663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3488" y="9339263"/>
            <a:ext cx="2887662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AFB5623-0DC9-462E-965D-0FA9292A52EE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2748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CH" altLang="de-DE" smtClean="0"/>
          </a:p>
        </p:txBody>
      </p:sp>
      <p:sp>
        <p:nvSpPr>
          <p:cNvPr id="512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2B3B52-FE1E-4AC6-AF5C-7DD7FD3DB567}" type="slidenum">
              <a:rPr lang="de-CH" altLang="de-DE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de-CH" altLang="de-DE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9D06F-C1BA-4286-85F4-62153C209BD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22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19602-7D4B-4B2A-86F4-B376C89D46F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400675" y="274638"/>
            <a:ext cx="1692275" cy="63230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23850" y="274638"/>
            <a:ext cx="4924425" cy="632301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1DA80-FF09-4981-945A-B5412C87B9C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715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274638"/>
            <a:ext cx="6769100" cy="8509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3308350" cy="5329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84600" y="1268413"/>
            <a:ext cx="3308350" cy="53292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970C5-137A-4C51-A861-04C03416C5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6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3275A-220F-487D-9F7A-37EB8B64719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80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E4AA3-EA0B-4B79-93A0-79E2A0F5624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63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23850" y="1268413"/>
            <a:ext cx="33083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84600" y="1268413"/>
            <a:ext cx="33083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C2F2D-0942-4287-BCEB-2981BC2FB4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608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A44FD-4037-44ED-82CE-24D291F6711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80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881F5-EC04-45C1-A7FE-906CFA24340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7CA81-4CC7-4F03-938F-B3BEDFD8AD6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81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737DF-0C32-4F7A-9F47-8D2E6E09A1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83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95353-28E4-4729-AABA-910BCAF175C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08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so_logo_team_4f_cmyk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141288"/>
            <a:ext cx="147637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74638"/>
            <a:ext cx="67691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268413"/>
            <a:ext cx="67691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Textmasterformate durch Klicken bearbeiten</a:t>
            </a:r>
          </a:p>
          <a:p>
            <a:pPr lvl="1"/>
            <a:r>
              <a:rPr lang="de-DE" altLang="de-DE" smtClean="0"/>
              <a:t>Zweite Ebene</a:t>
            </a:r>
          </a:p>
          <a:p>
            <a:pPr lvl="2"/>
            <a:r>
              <a:rPr lang="de-DE" altLang="de-DE" smtClean="0"/>
              <a:t>Dritte Ebene</a:t>
            </a:r>
          </a:p>
          <a:p>
            <a:pPr lvl="3"/>
            <a:r>
              <a:rPr lang="de-DE" altLang="de-DE" smtClean="0"/>
              <a:t>Vierte Ebene</a:t>
            </a:r>
          </a:p>
          <a:p>
            <a:pPr lvl="4"/>
            <a:r>
              <a:rPr lang="de-DE" altLang="de-DE" smtClean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381750"/>
            <a:ext cx="1439863" cy="339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B8E3A0C5-C413-416E-8529-26F5C95D13D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76672"/>
            <a:ext cx="6769100" cy="850900"/>
          </a:xfrm>
        </p:spPr>
        <p:txBody>
          <a:bodyPr/>
          <a:lstStyle/>
          <a:p>
            <a:pPr eaLnBrk="1" hangingPunct="1"/>
            <a:r>
              <a:rPr lang="de-CH" altLang="de-DE" b="0" dirty="0" smtClean="0"/>
              <a:t>Technisch Mentales Projekt</a:t>
            </a:r>
            <a:br>
              <a:rPr lang="de-CH" altLang="de-DE" b="0" dirty="0" smtClean="0"/>
            </a:br>
            <a:r>
              <a:rPr lang="de-CH" altLang="de-DE" b="0" dirty="0" err="1" smtClean="0"/>
              <a:t>Psych</a:t>
            </a:r>
            <a:r>
              <a:rPr lang="de-CH" altLang="de-DE" dirty="0" err="1" smtClean="0"/>
              <a:t>O</a:t>
            </a:r>
            <a:r>
              <a:rPr lang="de-CH" altLang="de-DE" b="0" dirty="0" err="1" smtClean="0"/>
              <a:t>L</a:t>
            </a:r>
            <a:endParaRPr lang="de-CH" altLang="de-DE" b="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204865"/>
            <a:ext cx="7127875" cy="3528392"/>
          </a:xfrm>
        </p:spPr>
        <p:txBody>
          <a:bodyPr/>
          <a:lstStyle/>
          <a:p>
            <a:pPr eaLnBrk="1" hangingPunct="1"/>
            <a:r>
              <a:rPr lang="de-CH" altLang="de-DE" sz="2400" dirty="0" smtClean="0"/>
              <a:t>Worum geht es?</a:t>
            </a:r>
          </a:p>
          <a:p>
            <a:pPr eaLnBrk="1" hangingPunct="1"/>
            <a:r>
              <a:rPr lang="de-CH" altLang="de-DE" sz="2400" dirty="0" smtClean="0"/>
              <a:t>Was ist das Ziel?</a:t>
            </a:r>
          </a:p>
          <a:p>
            <a:pPr eaLnBrk="1" hangingPunct="1"/>
            <a:r>
              <a:rPr lang="de-CH" altLang="de-DE" sz="2400" dirty="0" smtClean="0"/>
              <a:t>Wie kommen wir dahin?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altLang="de-DE" dirty="0" smtClean="0"/>
              <a:t>Worum geht es?</a:t>
            </a:r>
            <a:endParaRPr lang="de-DE" altLang="de-DE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760"/>
            <a:ext cx="6985000" cy="853751"/>
          </a:xfrm>
        </p:spPr>
        <p:txBody>
          <a:bodyPr/>
          <a:lstStyle/>
          <a:p>
            <a:pPr eaLnBrk="1" hangingPunct="1"/>
            <a:r>
              <a:rPr lang="de-CH" altLang="de-DE" sz="2400" dirty="0" smtClean="0"/>
              <a:t>Bewusste Technikanwendung</a:t>
            </a:r>
            <a:br>
              <a:rPr lang="de-CH" altLang="de-DE" sz="2400" dirty="0" smtClean="0"/>
            </a:br>
            <a:r>
              <a:rPr lang="de-CH" altLang="de-DE" sz="2000" dirty="0" smtClean="0"/>
              <a:t>(vgl. Schema mental-technischer Ablauf)</a:t>
            </a:r>
          </a:p>
          <a:p>
            <a:pPr eaLnBrk="1" hangingPunct="1"/>
            <a:endParaRPr lang="de-CH" altLang="de-DE" sz="2400" dirty="0" smtClean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880716"/>
              </p:ext>
            </p:extLst>
          </p:nvPr>
        </p:nvGraphicFramePr>
        <p:xfrm>
          <a:off x="107504" y="1974021"/>
          <a:ext cx="7474933" cy="478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kument" r:id="rId3" imgW="5907053" imgH="3779166" progId="Word.Document.12">
                  <p:embed/>
                </p:oleObj>
              </mc:Choice>
              <mc:Fallback>
                <p:oleObj name="Dokument" r:id="rId3" imgW="5907053" imgH="37791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1974021"/>
                        <a:ext cx="7474933" cy="4788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altLang="de-DE" dirty="0" smtClean="0"/>
              <a:t>Was ist das Ziel?</a:t>
            </a:r>
            <a:endParaRPr lang="de-DE" altLang="de-DE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6985000" cy="5329237"/>
          </a:xfrm>
        </p:spPr>
        <p:txBody>
          <a:bodyPr/>
          <a:lstStyle/>
          <a:p>
            <a:pPr eaLnBrk="1" hangingPunct="1"/>
            <a:r>
              <a:rPr lang="de-CH" altLang="de-DE" sz="2400" dirty="0" smtClean="0"/>
              <a:t>Erarbeiten und Anwenden eines Minidrehbuches, um eine grössere technische Stabilität zu erreichen und falls möglich, diese auch in kritischen Wettkampfsituationen aufrechtzuerhalten</a:t>
            </a:r>
          </a:p>
          <a:p>
            <a:pPr marL="0" indent="0" eaLnBrk="1" hangingPunct="1">
              <a:buNone/>
            </a:pPr>
            <a:endParaRPr lang="de-CH" altLang="de-DE" sz="2400" dirty="0" smtClean="0"/>
          </a:p>
          <a:p>
            <a:pPr eaLnBrk="1" hangingPunct="1"/>
            <a:endParaRPr lang="de-CH" altLang="de-DE" sz="2400" dirty="0" smtClean="0"/>
          </a:p>
          <a:p>
            <a:pPr eaLnBrk="1" hangingPunct="1"/>
            <a:r>
              <a:rPr lang="de-CH" altLang="de-DE" sz="2400" dirty="0" smtClean="0"/>
              <a:t>Wir wissen wie wir OL machen</a:t>
            </a:r>
          </a:p>
          <a:p>
            <a:pPr eaLnBrk="1" hangingPunct="1"/>
            <a:r>
              <a:rPr lang="de-CH" altLang="de-DE" sz="2400" dirty="0" smtClean="0"/>
              <a:t>(Wir</a:t>
            </a:r>
            <a:r>
              <a:rPr lang="de-CH" altLang="de-DE" sz="2400" dirty="0" smtClean="0"/>
              <a:t> kennen den Bauplan)</a:t>
            </a:r>
          </a:p>
          <a:p>
            <a:pPr eaLnBrk="1" hangingPunct="1"/>
            <a:r>
              <a:rPr lang="de-CH" altLang="de-DE" sz="2400" dirty="0" smtClean="0"/>
              <a:t>Wir erkennen unsere Schwachpunkte und verstärken dort bewusst mit Hilfe des Minidrehbuches</a:t>
            </a:r>
            <a:endParaRPr lang="de-CH" altLang="de-DE" dirty="0" smtClean="0"/>
          </a:p>
        </p:txBody>
      </p:sp>
      <p:sp>
        <p:nvSpPr>
          <p:cNvPr id="2" name="Rechteck 1"/>
          <p:cNvSpPr/>
          <p:nvPr/>
        </p:nvSpPr>
        <p:spPr>
          <a:xfrm>
            <a:off x="5868479" y="4437112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Gleichschenkliges Dreieck 2"/>
          <p:cNvSpPr/>
          <p:nvPr/>
        </p:nvSpPr>
        <p:spPr>
          <a:xfrm>
            <a:off x="5580112" y="3861048"/>
            <a:ext cx="1512838" cy="5760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6444208" y="4581128"/>
            <a:ext cx="21602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/>
          <p:cNvSpPr/>
          <p:nvPr/>
        </p:nvSpPr>
        <p:spPr>
          <a:xfrm>
            <a:off x="6012160" y="4725144"/>
            <a:ext cx="14401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Gerade Verbindung 6"/>
          <p:cNvCxnSpPr/>
          <p:nvPr/>
        </p:nvCxnSpPr>
        <p:spPr>
          <a:xfrm flipH="1" flipV="1">
            <a:off x="6647630" y="3854840"/>
            <a:ext cx="1080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ihandform 9"/>
          <p:cNvSpPr/>
          <p:nvPr/>
        </p:nvSpPr>
        <p:spPr>
          <a:xfrm>
            <a:off x="6660107" y="4012442"/>
            <a:ext cx="95535" cy="150125"/>
          </a:xfrm>
          <a:custGeom>
            <a:avLst/>
            <a:gdLst>
              <a:gd name="connsiteX0" fmla="*/ 0 w 95535"/>
              <a:gd name="connsiteY0" fmla="*/ 81886 h 150125"/>
              <a:gd name="connsiteX1" fmla="*/ 0 w 95535"/>
              <a:gd name="connsiteY1" fmla="*/ 81886 h 150125"/>
              <a:gd name="connsiteX2" fmla="*/ 0 w 95535"/>
              <a:gd name="connsiteY2" fmla="*/ 0 h 150125"/>
              <a:gd name="connsiteX3" fmla="*/ 95535 w 95535"/>
              <a:gd name="connsiteY3" fmla="*/ 0 h 150125"/>
              <a:gd name="connsiteX4" fmla="*/ 95535 w 95535"/>
              <a:gd name="connsiteY4" fmla="*/ 150125 h 150125"/>
              <a:gd name="connsiteX5" fmla="*/ 95535 w 95535"/>
              <a:gd name="connsiteY5" fmla="*/ 150125 h 150125"/>
              <a:gd name="connsiteX6" fmla="*/ 95535 w 95535"/>
              <a:gd name="connsiteY6" fmla="*/ 13648 h 15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535" h="150125">
                <a:moveTo>
                  <a:pt x="0" y="81886"/>
                </a:moveTo>
                <a:lnTo>
                  <a:pt x="0" y="81886"/>
                </a:lnTo>
                <a:lnTo>
                  <a:pt x="0" y="0"/>
                </a:lnTo>
                <a:lnTo>
                  <a:pt x="95535" y="0"/>
                </a:lnTo>
                <a:lnTo>
                  <a:pt x="95535" y="150125"/>
                </a:lnTo>
                <a:lnTo>
                  <a:pt x="95535" y="150125"/>
                </a:lnTo>
                <a:lnTo>
                  <a:pt x="95535" y="1364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88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altLang="de-DE" dirty="0" smtClean="0"/>
              <a:t>Wie kommen wir dahin?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6985000" cy="5329237"/>
          </a:xfrm>
        </p:spPr>
        <p:txBody>
          <a:bodyPr/>
          <a:lstStyle/>
          <a:p>
            <a:pPr eaLnBrk="1" hangingPunct="1"/>
            <a:r>
              <a:rPr lang="de-CH" altLang="de-DE" sz="2400" dirty="0" smtClean="0"/>
              <a:t>Erarbeiten IST-Beschrieb (Kennenlernen der eigenen Abläufe, wie sie aktuell an einem OL stattfinden)</a:t>
            </a:r>
          </a:p>
          <a:p>
            <a:pPr eaLnBrk="1" hangingPunct="1"/>
            <a:r>
              <a:rPr lang="de-CH" altLang="de-DE" sz="2400" dirty="0" smtClean="0"/>
              <a:t>Auswählen des Themas (mit Hilfe des Stärken-/</a:t>
            </a:r>
            <a:r>
              <a:rPr lang="de-CH" altLang="de-DE" sz="2400" dirty="0" err="1" smtClean="0"/>
              <a:t>Schwächenprofils</a:t>
            </a:r>
            <a:r>
              <a:rPr lang="de-CH" altLang="de-DE" sz="2400" dirty="0" smtClean="0"/>
              <a:t>)</a:t>
            </a:r>
            <a:br>
              <a:rPr lang="de-CH" altLang="de-DE" sz="2400" dirty="0" smtClean="0"/>
            </a:br>
            <a:r>
              <a:rPr lang="de-CH" altLang="de-DE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Routenplanung oder Kompass im 1. Jahr</a:t>
            </a:r>
            <a:endParaRPr lang="de-CH" altLang="de-DE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de-CH" altLang="de-DE" sz="2400" dirty="0" smtClean="0"/>
              <a:t>Erarbeiten SOLL-Beschrieb zum ausgewählten Thema</a:t>
            </a:r>
          </a:p>
          <a:p>
            <a:pPr eaLnBrk="1" hangingPunct="1"/>
            <a:r>
              <a:rPr lang="de-CH" altLang="de-DE" sz="2400" dirty="0" smtClean="0"/>
              <a:t>Erarbeiten eines Mini-Drehbuches</a:t>
            </a:r>
          </a:p>
          <a:p>
            <a:pPr eaLnBrk="1" hangingPunct="1"/>
            <a:r>
              <a:rPr lang="de-CH" altLang="de-DE" sz="2400" dirty="0" smtClean="0"/>
              <a:t>Verinnerlichen des Mini-Drehbuches</a:t>
            </a:r>
          </a:p>
          <a:p>
            <a:pPr eaLnBrk="1" hangingPunct="1"/>
            <a:r>
              <a:rPr lang="de-CH" altLang="de-DE" sz="2400" dirty="0" smtClean="0"/>
              <a:t>Anwenden des Mini-Drehbuches in Training und Wettkampf</a:t>
            </a:r>
            <a:endParaRPr lang="de-CH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400484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altLang="de-DE" sz="2800" dirty="0" smtClean="0"/>
              <a:t>Wie kommen wir dahin? (2)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54834"/>
              </p:ext>
            </p:extLst>
          </p:nvPr>
        </p:nvGraphicFramePr>
        <p:xfrm>
          <a:off x="395536" y="1156121"/>
          <a:ext cx="8280920" cy="554519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09123"/>
                <a:gridCol w="2779309"/>
                <a:gridCol w="1944216"/>
                <a:gridCol w="2448272"/>
              </a:tblGrid>
              <a:tr h="4227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de-DE" sz="1400" b="1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Trainer/in</a:t>
                      </a:r>
                      <a:endParaRPr lang="de-CH" sz="1400" b="1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Athlet/in / pers. Betreuer/in</a:t>
                      </a:r>
                      <a:endParaRPr lang="de-CH" sz="14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Termine</a:t>
                      </a:r>
                      <a:endParaRPr lang="de-CH" sz="14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188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Oktober</a:t>
                      </a:r>
                      <a:endParaRPr lang="de-CH" sz="14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Auftrag IST-Beschrieb (1.0)  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 smtClean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Aus bestehendem Laufkonzept </a:t>
                      </a: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und </a:t>
                      </a:r>
                      <a:r>
                        <a:rPr lang="de-DE" sz="1400" dirty="0" smtClean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Auswertungen </a:t>
                      </a: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IST-Beschrieb erstellen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b="1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63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November</a:t>
                      </a:r>
                      <a:endParaRPr lang="de-CH" sz="14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 smtClean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Feedback IST-Beschrieb</a:t>
                      </a: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, Abgabe Stärken/Schwächen-Profil (1.1) </a:t>
                      </a:r>
                      <a:r>
                        <a:rPr lang="de-DE" sz="1400" dirty="0" smtClean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für </a:t>
                      </a: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die Vorbereitung des SOLL-Beschriebs (2.0) und </a:t>
                      </a:r>
                      <a:r>
                        <a:rPr lang="de-DE" sz="1400" dirty="0" smtClean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Minidrehbuches </a:t>
                      </a: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(3.0).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Abgabe IST-Beschrieb an Trainer/in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Bis KAZU</a:t>
                      </a:r>
                      <a:endParaRPr lang="de-CH" sz="14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198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Dezember</a:t>
                      </a:r>
                      <a:endParaRPr lang="de-CH" sz="14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Besprechen IST-Beschrieb Auftrag SOLL-Beschrieb (2.0) und Minidrehbuch (3.0) für die konkrete Situation (</a:t>
                      </a:r>
                      <a:r>
                        <a:rPr lang="de-DE" sz="1400" b="1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Routenplanung</a:t>
                      </a: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 oder </a:t>
                      </a:r>
                      <a:r>
                        <a:rPr lang="de-DE" sz="1400" b="1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Kompasshandhabung</a:t>
                      </a: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)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Anpassung IST-Beschrieb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Erarbeiten SOLL-Beschrieb und Minidrehbuch für eine konkrete Situation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3er </a:t>
                      </a:r>
                      <a:endParaRPr lang="de-DE" sz="1400" dirty="0" smtClean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 smtClean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Gespräche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68580" marR="6858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9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altLang="de-DE" sz="2800" dirty="0" smtClean="0"/>
              <a:t>Wie kommen wir dahin? (3)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80180"/>
              </p:ext>
            </p:extLst>
          </p:nvPr>
        </p:nvGraphicFramePr>
        <p:xfrm>
          <a:off x="539553" y="1268760"/>
          <a:ext cx="6480719" cy="533823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766261"/>
                <a:gridCol w="351632"/>
                <a:gridCol w="1690418"/>
                <a:gridCol w="2448272"/>
                <a:gridCol w="1008112"/>
                <a:gridCol w="216024"/>
              </a:tblGrid>
              <a:tr h="695300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de-CH" sz="14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 smtClean="0"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Trainer/in</a:t>
                      </a:r>
                      <a:endParaRPr lang="de-CH" sz="1400" b="1" dirty="0" smtClean="0"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endParaRPr lang="de-CH" sz="14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Athlet/in / pers. Betreuer/in</a:t>
                      </a:r>
                      <a:endParaRPr lang="de-CH" sz="14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de-DE" sz="1400" b="1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Termine</a:t>
                      </a:r>
                      <a:endParaRPr lang="de-CH" sz="14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7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de-CH" sz="5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714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Januar</a:t>
                      </a:r>
                      <a:endParaRPr lang="de-CH" sz="14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 smtClean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Besprechen </a:t>
                      </a: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des Minidrehbuchs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Anleitung Grundtechnik (M)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 smtClean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Besprechen </a:t>
                      </a: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des Minidrehbuchs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Anwenden der Grundtechnik (M)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 err="1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Kazu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13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Februar</a:t>
                      </a:r>
                      <a:endParaRPr lang="de-CH" sz="14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Anwenden des Minidrehbuchs und der Grundtechnik (M)</a:t>
                      </a:r>
                      <a:endParaRPr lang="de-CH" sz="14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de-CH" sz="14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403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März</a:t>
                      </a:r>
                      <a:endParaRPr lang="de-CH" sz="14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Testwettkampf 1</a:t>
                      </a:r>
                      <a:endParaRPr lang="de-CH" sz="14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Anwenden des Minidrehbuchs und Auswertung Testwettkampf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Kazu</a:t>
                      </a:r>
                      <a:endParaRPr lang="de-CH" sz="14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de-CH" sz="14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034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April</a:t>
                      </a:r>
                      <a:endParaRPr lang="de-CH" sz="140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Testwettkampf 2&amp;3 und Rückmeldung zum Minidrehbuch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Auftrag Überprüfen Minidrehbuch (3.1)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Anwenden des Minidrehbuchs und Auswertung Testwettkämpfe. Überprüfen des Minidrehbuchs (3.1). 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de-DE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TL</a:t>
                      </a:r>
                      <a:endParaRPr lang="de-CH" sz="14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35224" marR="35224" marT="32615" marB="3261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de-CH" sz="1400" dirty="0">
                          <a:effectLst/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2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Bildschirmpräsentation (4:3)</PresentationFormat>
  <Paragraphs>68</Paragraphs>
  <Slides>6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Standarddesign</vt:lpstr>
      <vt:lpstr>Dokument</vt:lpstr>
      <vt:lpstr>Technisch Mentales Projekt PsychOL</vt:lpstr>
      <vt:lpstr>Worum geht es?</vt:lpstr>
      <vt:lpstr>Was ist das Ziel?</vt:lpstr>
      <vt:lpstr>Wie kommen wir dahin?</vt:lpstr>
      <vt:lpstr>Wie kommen wir dahin? (2)</vt:lpstr>
      <vt:lpstr>Wie kommen wir dahin? (3)</vt:lpstr>
    </vt:vector>
  </TitlesOfParts>
  <Company>mediasprint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Nicolas Russi</dc:creator>
  <cp:lastModifiedBy>Biiit</cp:lastModifiedBy>
  <cp:revision>154</cp:revision>
  <dcterms:created xsi:type="dcterms:W3CDTF">2007-11-22T14:20:49Z</dcterms:created>
  <dcterms:modified xsi:type="dcterms:W3CDTF">2014-11-21T23:12:33Z</dcterms:modified>
</cp:coreProperties>
</file>