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搭配炒飯、水煮蛋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鮭魚餅、沙拉和鷹嘴豆泥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搭配洋香菜奶油、烤榛子和刨絲帕瑪森起司的特寬麵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搭配炒飯、水煮蛋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酪梨與萊姆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鮭魚餅、沙拉和鷹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1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搭配洋香菜奶油、烤榛子和刨絲帕瑪森起司的特寬麵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燈片標題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C語言基本認識、資料結構與算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C語言基本認識、資料結構與算法</a:t>
            </a:r>
          </a:p>
        </p:txBody>
      </p:sp>
      <p:sp>
        <p:nvSpPr>
          <p:cNvPr id="153" name="簡報子標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-1 認識 C 語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1-1 認識 C 語言</a:t>
            </a:r>
          </a:p>
        </p:txBody>
      </p:sp>
      <p:sp>
        <p:nvSpPr>
          <p:cNvPr id="156" name="keyword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keywords</a:t>
            </a:r>
          </a:p>
        </p:txBody>
      </p:sp>
      <p:sp>
        <p:nvSpPr>
          <p:cNvPr id="157" name="`main` 主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`main` 主要</a:t>
            </a:r>
          </a:p>
          <a:p>
            <a:pPr/>
            <a:r>
              <a:t>`integer`, 整數</a:t>
            </a:r>
          </a:p>
          <a:p>
            <a:pPr/>
            <a:r>
              <a:t>`print`, 列印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