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8" r:id="rId7"/>
    <p:sldId id="269" r:id="rId8"/>
    <p:sldId id="267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7404"/>
    <a:srgbClr val="DA7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C63A29-E576-41F6-8298-E66100E440F0}" v="8" dt="2022-04-12T16:25:29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ás da Costa" userId="1b9c40fa12b1f5a9" providerId="LiveId" clId="{5DC63A29-E576-41F6-8298-E66100E440F0}"/>
    <pc:docChg chg="custSel modSld">
      <pc:chgData name="Thomás da Costa" userId="1b9c40fa12b1f5a9" providerId="LiveId" clId="{5DC63A29-E576-41F6-8298-E66100E440F0}" dt="2022-04-12T16:25:35.175" v="16" actId="1076"/>
      <pc:docMkLst>
        <pc:docMk/>
      </pc:docMkLst>
      <pc:sldChg chg="addSp delSp modSp mod">
        <pc:chgData name="Thomás da Costa" userId="1b9c40fa12b1f5a9" providerId="LiveId" clId="{5DC63A29-E576-41F6-8298-E66100E440F0}" dt="2022-04-12T16:25:35.175" v="16" actId="1076"/>
        <pc:sldMkLst>
          <pc:docMk/>
          <pc:sldMk cId="3706451405" sldId="269"/>
        </pc:sldMkLst>
        <pc:graphicFrameChg chg="del">
          <ac:chgData name="Thomás da Costa" userId="1b9c40fa12b1f5a9" providerId="LiveId" clId="{5DC63A29-E576-41F6-8298-E66100E440F0}" dt="2022-04-12T16:11:49.131" v="0" actId="478"/>
          <ac:graphicFrameMkLst>
            <pc:docMk/>
            <pc:sldMk cId="3706451405" sldId="269"/>
            <ac:graphicFrameMk id="2" creationId="{27329DDF-85DE-44D6-B273-692FEE20801A}"/>
          </ac:graphicFrameMkLst>
        </pc:graphicFrameChg>
        <pc:graphicFrameChg chg="add del mod">
          <ac:chgData name="Thomás da Costa" userId="1b9c40fa12b1f5a9" providerId="LiveId" clId="{5DC63A29-E576-41F6-8298-E66100E440F0}" dt="2022-04-12T16:24:48.006" v="9" actId="478"/>
          <ac:graphicFrameMkLst>
            <pc:docMk/>
            <pc:sldMk cId="3706451405" sldId="269"/>
            <ac:graphicFrameMk id="3" creationId="{C731321F-DD4F-4E10-814F-6F716B9CAEBB}"/>
          </ac:graphicFrameMkLst>
        </pc:graphicFrameChg>
        <pc:graphicFrameChg chg="add mod">
          <ac:chgData name="Thomás da Costa" userId="1b9c40fa12b1f5a9" providerId="LiveId" clId="{5DC63A29-E576-41F6-8298-E66100E440F0}" dt="2022-04-12T16:25:35.175" v="16" actId="1076"/>
          <ac:graphicFrameMkLst>
            <pc:docMk/>
            <pc:sldMk cId="3706451405" sldId="269"/>
            <ac:graphicFrameMk id="5" creationId="{6AD28266-DE9F-4A2F-8712-B627183250B1}"/>
          </ac:graphicFrameMkLst>
        </pc:graphicFrameChg>
      </pc:sldChg>
    </pc:docChg>
  </pc:docChgLst>
  <pc:docChgLst>
    <pc:chgData name="Thomás da Costa" userId="1b9c40fa12b1f5a9" providerId="LiveId" clId="{DA9B3014-764D-41AE-B6B5-D6736FDAC720}"/>
    <pc:docChg chg="modSld sldOrd">
      <pc:chgData name="Thomás da Costa" userId="1b9c40fa12b1f5a9" providerId="LiveId" clId="{DA9B3014-764D-41AE-B6B5-D6736FDAC720}" dt="2022-02-09T17:40:41.211" v="231"/>
      <pc:docMkLst>
        <pc:docMk/>
      </pc:docMkLst>
      <pc:sldChg chg="modSp mod">
        <pc:chgData name="Thomás da Costa" userId="1b9c40fa12b1f5a9" providerId="LiveId" clId="{DA9B3014-764D-41AE-B6B5-D6736FDAC720}" dt="2022-02-09T16:34:05.392" v="9" actId="20577"/>
        <pc:sldMkLst>
          <pc:docMk/>
          <pc:sldMk cId="2983489008" sldId="256"/>
        </pc:sldMkLst>
        <pc:spChg chg="mod">
          <ac:chgData name="Thomás da Costa" userId="1b9c40fa12b1f5a9" providerId="LiveId" clId="{DA9B3014-764D-41AE-B6B5-D6736FDAC720}" dt="2022-02-09T16:34:05.392" v="9" actId="20577"/>
          <ac:spMkLst>
            <pc:docMk/>
            <pc:sldMk cId="2983489008" sldId="256"/>
            <ac:spMk id="9" creationId="{00000000-0000-0000-0000-000000000000}"/>
          </ac:spMkLst>
        </pc:spChg>
      </pc:sldChg>
      <pc:sldChg chg="addSp delSp modSp mod modAnim">
        <pc:chgData name="Thomás da Costa" userId="1b9c40fa12b1f5a9" providerId="LiveId" clId="{DA9B3014-764D-41AE-B6B5-D6736FDAC720}" dt="2022-02-09T16:52:54.122" v="196" actId="1076"/>
        <pc:sldMkLst>
          <pc:docMk/>
          <pc:sldMk cId="1616193949" sldId="257"/>
        </pc:sldMkLst>
        <pc:spChg chg="mod">
          <ac:chgData name="Thomás da Costa" userId="1b9c40fa12b1f5a9" providerId="LiveId" clId="{DA9B3014-764D-41AE-B6B5-D6736FDAC720}" dt="2022-02-09T16:48:36.600" v="157" actId="20577"/>
          <ac:spMkLst>
            <pc:docMk/>
            <pc:sldMk cId="1616193949" sldId="257"/>
            <ac:spMk id="5" creationId="{00000000-0000-0000-0000-000000000000}"/>
          </ac:spMkLst>
        </pc:spChg>
        <pc:spChg chg="mod ord">
          <ac:chgData name="Thomás da Costa" userId="1b9c40fa12b1f5a9" providerId="LiveId" clId="{DA9B3014-764D-41AE-B6B5-D6736FDAC720}" dt="2022-02-09T16:52:54.122" v="196" actId="1076"/>
          <ac:spMkLst>
            <pc:docMk/>
            <pc:sldMk cId="1616193949" sldId="257"/>
            <ac:spMk id="11" creationId="{26A68071-4A85-4ADD-8C15-D24D14E67792}"/>
          </ac:spMkLst>
        </pc:spChg>
        <pc:picChg chg="add del mod">
          <ac:chgData name="Thomás da Costa" userId="1b9c40fa12b1f5a9" providerId="LiveId" clId="{DA9B3014-764D-41AE-B6B5-D6736FDAC720}" dt="2022-02-09T16:52:54.122" v="196" actId="1076"/>
          <ac:picMkLst>
            <pc:docMk/>
            <pc:sldMk cId="1616193949" sldId="257"/>
            <ac:picMk id="2" creationId="{3F0AE666-B8F8-4DFB-B89C-AE90A9F3498B}"/>
          </ac:picMkLst>
        </pc:picChg>
        <pc:picChg chg="add del mod">
          <ac:chgData name="Thomás da Costa" userId="1b9c40fa12b1f5a9" providerId="LiveId" clId="{DA9B3014-764D-41AE-B6B5-D6736FDAC720}" dt="2022-02-09T16:52:54.122" v="196" actId="1076"/>
          <ac:picMkLst>
            <pc:docMk/>
            <pc:sldMk cId="1616193949" sldId="257"/>
            <ac:picMk id="1028" creationId="{BD676127-57B3-4B3C-B79F-F54BB2D5CD72}"/>
          </ac:picMkLst>
        </pc:picChg>
        <pc:picChg chg="add del mod">
          <ac:chgData name="Thomás da Costa" userId="1b9c40fa12b1f5a9" providerId="LiveId" clId="{DA9B3014-764D-41AE-B6B5-D6736FDAC720}" dt="2022-02-09T16:44:54.686" v="121"/>
          <ac:picMkLst>
            <pc:docMk/>
            <pc:sldMk cId="1616193949" sldId="257"/>
            <ac:picMk id="1030" creationId="{A7C3131C-86CD-456B-9984-6A71EDFA9D7A}"/>
          </ac:picMkLst>
        </pc:picChg>
        <pc:picChg chg="add mod">
          <ac:chgData name="Thomás da Costa" userId="1b9c40fa12b1f5a9" providerId="LiveId" clId="{DA9B3014-764D-41AE-B6B5-D6736FDAC720}" dt="2022-02-09T16:52:54.122" v="196" actId="1076"/>
          <ac:picMkLst>
            <pc:docMk/>
            <pc:sldMk cId="1616193949" sldId="257"/>
            <ac:picMk id="1032" creationId="{65337A89-D330-4C89-B710-7307A92F59B4}"/>
          </ac:picMkLst>
        </pc:picChg>
        <pc:picChg chg="add del">
          <ac:chgData name="Thomás da Costa" userId="1b9c40fa12b1f5a9" providerId="LiveId" clId="{DA9B3014-764D-41AE-B6B5-D6736FDAC720}" dt="2022-02-09T16:46:34.577" v="131"/>
          <ac:picMkLst>
            <pc:docMk/>
            <pc:sldMk cId="1616193949" sldId="257"/>
            <ac:picMk id="1034" creationId="{3201E431-3B0C-4ABF-8C12-E9A2074D10D2}"/>
          </ac:picMkLst>
        </pc:picChg>
        <pc:picChg chg="add del">
          <ac:chgData name="Thomás da Costa" userId="1b9c40fa12b1f5a9" providerId="LiveId" clId="{DA9B3014-764D-41AE-B6B5-D6736FDAC720}" dt="2022-02-09T16:46:53.909" v="133"/>
          <ac:picMkLst>
            <pc:docMk/>
            <pc:sldMk cId="1616193949" sldId="257"/>
            <ac:picMk id="1036" creationId="{17E746E6-8E48-41C1-B1B6-1C17A366C78E}"/>
          </ac:picMkLst>
        </pc:picChg>
        <pc:picChg chg="add mod">
          <ac:chgData name="Thomás da Costa" userId="1b9c40fa12b1f5a9" providerId="LiveId" clId="{DA9B3014-764D-41AE-B6B5-D6736FDAC720}" dt="2022-02-09T16:52:54.122" v="196" actId="1076"/>
          <ac:picMkLst>
            <pc:docMk/>
            <pc:sldMk cId="1616193949" sldId="257"/>
            <ac:picMk id="1038" creationId="{DAEE6A0E-A686-435F-9E9F-FAA30654F6CF}"/>
          </ac:picMkLst>
        </pc:picChg>
      </pc:sldChg>
      <pc:sldChg chg="addSp delSp modSp">
        <pc:chgData name="Thomás da Costa" userId="1b9c40fa12b1f5a9" providerId="LiveId" clId="{DA9B3014-764D-41AE-B6B5-D6736FDAC720}" dt="2022-02-09T17:08:16.303" v="226" actId="1076"/>
        <pc:sldMkLst>
          <pc:docMk/>
          <pc:sldMk cId="3394212442" sldId="263"/>
        </pc:sldMkLst>
        <pc:picChg chg="add mod">
          <ac:chgData name="Thomás da Costa" userId="1b9c40fa12b1f5a9" providerId="LiveId" clId="{DA9B3014-764D-41AE-B6B5-D6736FDAC720}" dt="2022-02-09T17:07:29.348" v="218" actId="1076"/>
          <ac:picMkLst>
            <pc:docMk/>
            <pc:sldMk cId="3394212442" sldId="263"/>
            <ac:picMk id="2050" creationId="{8F7E8B7D-D66B-48D7-82C8-DDC4FAA87E2E}"/>
          </ac:picMkLst>
        </pc:picChg>
        <pc:picChg chg="add mod">
          <ac:chgData name="Thomás da Costa" userId="1b9c40fa12b1f5a9" providerId="LiveId" clId="{DA9B3014-764D-41AE-B6B5-D6736FDAC720}" dt="2022-02-09T17:07:29.348" v="218" actId="1076"/>
          <ac:picMkLst>
            <pc:docMk/>
            <pc:sldMk cId="3394212442" sldId="263"/>
            <ac:picMk id="2052" creationId="{047E4407-ED91-47EE-9D03-FBE2228A80AC}"/>
          </ac:picMkLst>
        </pc:picChg>
        <pc:picChg chg="add mod">
          <ac:chgData name="Thomás da Costa" userId="1b9c40fa12b1f5a9" providerId="LiveId" clId="{DA9B3014-764D-41AE-B6B5-D6736FDAC720}" dt="2022-02-09T17:07:29.348" v="218" actId="1076"/>
          <ac:picMkLst>
            <pc:docMk/>
            <pc:sldMk cId="3394212442" sldId="263"/>
            <ac:picMk id="2054" creationId="{0E254CC5-8CA0-4296-9D8B-A1DA2B3B8920}"/>
          </ac:picMkLst>
        </pc:picChg>
        <pc:picChg chg="add mod">
          <ac:chgData name="Thomás da Costa" userId="1b9c40fa12b1f5a9" providerId="LiveId" clId="{DA9B3014-764D-41AE-B6B5-D6736FDAC720}" dt="2022-02-09T17:08:14.309" v="225" actId="1076"/>
          <ac:picMkLst>
            <pc:docMk/>
            <pc:sldMk cId="3394212442" sldId="263"/>
            <ac:picMk id="2056" creationId="{526598D3-B121-4987-8E8C-657725D89B07}"/>
          </ac:picMkLst>
        </pc:picChg>
        <pc:picChg chg="add del">
          <ac:chgData name="Thomás da Costa" userId="1b9c40fa12b1f5a9" providerId="LiveId" clId="{DA9B3014-764D-41AE-B6B5-D6736FDAC720}" dt="2022-02-09T17:07:50.440" v="220"/>
          <ac:picMkLst>
            <pc:docMk/>
            <pc:sldMk cId="3394212442" sldId="263"/>
            <ac:picMk id="2058" creationId="{02B80483-2316-4476-B2C5-8C9267CFEBE5}"/>
          </ac:picMkLst>
        </pc:picChg>
        <pc:picChg chg="add mod">
          <ac:chgData name="Thomás da Costa" userId="1b9c40fa12b1f5a9" providerId="LiveId" clId="{DA9B3014-764D-41AE-B6B5-D6736FDAC720}" dt="2022-02-09T17:08:16.303" v="226" actId="1076"/>
          <ac:picMkLst>
            <pc:docMk/>
            <pc:sldMk cId="3394212442" sldId="263"/>
            <ac:picMk id="2060" creationId="{C3B57A33-8128-40AC-AEC6-AE07F42223B7}"/>
          </ac:picMkLst>
        </pc:picChg>
      </pc:sldChg>
      <pc:sldChg chg="addSp delSp modSp mod">
        <pc:chgData name="Thomás da Costa" userId="1b9c40fa12b1f5a9" providerId="LiveId" clId="{DA9B3014-764D-41AE-B6B5-D6736FDAC720}" dt="2022-02-09T17:39:54.955" v="229"/>
        <pc:sldMkLst>
          <pc:docMk/>
          <pc:sldMk cId="3105025416" sldId="264"/>
        </pc:sldMkLst>
        <pc:spChg chg="add del">
          <ac:chgData name="Thomás da Costa" userId="1b9c40fa12b1f5a9" providerId="LiveId" clId="{DA9B3014-764D-41AE-B6B5-D6736FDAC720}" dt="2022-02-09T17:39:46.805" v="228"/>
          <ac:spMkLst>
            <pc:docMk/>
            <pc:sldMk cId="3105025416" sldId="264"/>
            <ac:spMk id="2" creationId="{F17E9DF9-CFF5-44C5-97EC-C0D16AF0B822}"/>
          </ac:spMkLst>
        </pc:spChg>
        <pc:spChg chg="mod">
          <ac:chgData name="Thomás da Costa" userId="1b9c40fa12b1f5a9" providerId="LiveId" clId="{DA9B3014-764D-41AE-B6B5-D6736FDAC720}" dt="2022-02-09T17:39:54.955" v="229"/>
          <ac:spMkLst>
            <pc:docMk/>
            <pc:sldMk cId="3105025416" sldId="264"/>
            <ac:spMk id="42" creationId="{576C0CD1-4433-4B2D-8D18-D2FEF9459552}"/>
          </ac:spMkLst>
        </pc:spChg>
      </pc:sldChg>
      <pc:sldChg chg="ord">
        <pc:chgData name="Thomás da Costa" userId="1b9c40fa12b1f5a9" providerId="LiveId" clId="{DA9B3014-764D-41AE-B6B5-D6736FDAC720}" dt="2022-02-09T17:40:41.211" v="231"/>
        <pc:sldMkLst>
          <pc:docMk/>
          <pc:sldMk cId="3004545159" sldId="268"/>
        </pc:sldMkLst>
      </pc:sldChg>
    </pc:docChg>
  </pc:docChgLst>
  <pc:docChgLst>
    <pc:chgData name="Thomás da Costa" userId="1b9c40fa12b1f5a9" providerId="LiveId" clId="{2E22A79D-9F67-4093-B0BC-8A8DF5E00028}"/>
    <pc:docChg chg="undo custSel addSld delSld modSld">
      <pc:chgData name="Thomás da Costa" userId="1b9c40fa12b1f5a9" providerId="LiveId" clId="{2E22A79D-9F67-4093-B0BC-8A8DF5E00028}" dt="2022-03-24T18:57:54.998" v="62" actId="1076"/>
      <pc:docMkLst>
        <pc:docMk/>
      </pc:docMkLst>
      <pc:sldChg chg="delSp modSp mod">
        <pc:chgData name="Thomás da Costa" userId="1b9c40fa12b1f5a9" providerId="LiveId" clId="{2E22A79D-9F67-4093-B0BC-8A8DF5E00028}" dt="2022-03-24T18:27:47.785" v="18" actId="20577"/>
        <pc:sldMkLst>
          <pc:docMk/>
          <pc:sldMk cId="2983489008" sldId="256"/>
        </pc:sldMkLst>
        <pc:spChg chg="mod topLvl">
          <ac:chgData name="Thomás da Costa" userId="1b9c40fa12b1f5a9" providerId="LiveId" clId="{2E22A79D-9F67-4093-B0BC-8A8DF5E00028}" dt="2022-03-24T18:27:42.378" v="12" actId="478"/>
          <ac:spMkLst>
            <pc:docMk/>
            <pc:sldMk cId="2983489008" sldId="256"/>
            <ac:spMk id="6" creationId="{00000000-0000-0000-0000-000000000000}"/>
          </ac:spMkLst>
        </pc:spChg>
        <pc:spChg chg="del mod topLvl">
          <ac:chgData name="Thomás da Costa" userId="1b9c40fa12b1f5a9" providerId="LiveId" clId="{2E22A79D-9F67-4093-B0BC-8A8DF5E00028}" dt="2022-03-24T18:27:42.378" v="12" actId="478"/>
          <ac:spMkLst>
            <pc:docMk/>
            <pc:sldMk cId="2983489008" sldId="256"/>
            <ac:spMk id="7" creationId="{00000000-0000-0000-0000-000000000000}"/>
          </ac:spMkLst>
        </pc:spChg>
        <pc:spChg chg="mod">
          <ac:chgData name="Thomás da Costa" userId="1b9c40fa12b1f5a9" providerId="LiveId" clId="{2E22A79D-9F67-4093-B0BC-8A8DF5E00028}" dt="2022-03-24T18:27:47.785" v="18" actId="20577"/>
          <ac:spMkLst>
            <pc:docMk/>
            <pc:sldMk cId="2983489008" sldId="256"/>
            <ac:spMk id="9" creationId="{00000000-0000-0000-0000-000000000000}"/>
          </ac:spMkLst>
        </pc:spChg>
        <pc:grpChg chg="del">
          <ac:chgData name="Thomás da Costa" userId="1b9c40fa12b1f5a9" providerId="LiveId" clId="{2E22A79D-9F67-4093-B0BC-8A8DF5E00028}" dt="2022-03-24T18:27:42.378" v="12" actId="478"/>
          <ac:grpSpMkLst>
            <pc:docMk/>
            <pc:sldMk cId="2983489008" sldId="256"/>
            <ac:grpSpMk id="5" creationId="{00000000-0000-0000-0000-000000000000}"/>
          </ac:grpSpMkLst>
        </pc:grpChg>
      </pc:sldChg>
      <pc:sldChg chg="addSp delSp modSp mod delAnim modAnim">
        <pc:chgData name="Thomás da Costa" userId="1b9c40fa12b1f5a9" providerId="LiveId" clId="{2E22A79D-9F67-4093-B0BC-8A8DF5E00028}" dt="2022-03-24T18:29:23.912" v="31"/>
        <pc:sldMkLst>
          <pc:docMk/>
          <pc:sldMk cId="1616193949" sldId="257"/>
        </pc:sldMkLst>
        <pc:spChg chg="del mod">
          <ac:chgData name="Thomás da Costa" userId="1b9c40fa12b1f5a9" providerId="LiveId" clId="{2E22A79D-9F67-4093-B0BC-8A8DF5E00028}" dt="2022-03-24T18:28:38.755" v="24" actId="478"/>
          <ac:spMkLst>
            <pc:docMk/>
            <pc:sldMk cId="1616193949" sldId="257"/>
            <ac:spMk id="5" creationId="{00000000-0000-0000-0000-000000000000}"/>
          </ac:spMkLst>
        </pc:spChg>
        <pc:spChg chg="mod">
          <ac:chgData name="Thomás da Costa" userId="1b9c40fa12b1f5a9" providerId="LiveId" clId="{2E22A79D-9F67-4093-B0BC-8A8DF5E00028}" dt="2022-03-24T18:29:06.122" v="30" actId="1076"/>
          <ac:spMkLst>
            <pc:docMk/>
            <pc:sldMk cId="1616193949" sldId="257"/>
            <ac:spMk id="11" creationId="{26A68071-4A85-4ADD-8C15-D24D14E67792}"/>
          </ac:spMkLst>
        </pc:spChg>
        <pc:spChg chg="add mod">
          <ac:chgData name="Thomás da Costa" userId="1b9c40fa12b1f5a9" providerId="LiveId" clId="{2E22A79D-9F67-4093-B0BC-8A8DF5E00028}" dt="2022-03-24T18:29:00.526" v="29" actId="1076"/>
          <ac:spMkLst>
            <pc:docMk/>
            <pc:sldMk cId="1616193949" sldId="257"/>
            <ac:spMk id="12" creationId="{5C985067-6826-4C1B-A1FA-95136BEBF2C4}"/>
          </ac:spMkLst>
        </pc:spChg>
        <pc:picChg chg="mod">
          <ac:chgData name="Thomás da Costa" userId="1b9c40fa12b1f5a9" providerId="LiveId" clId="{2E22A79D-9F67-4093-B0BC-8A8DF5E00028}" dt="2022-03-24T18:29:06.122" v="30" actId="1076"/>
          <ac:picMkLst>
            <pc:docMk/>
            <pc:sldMk cId="1616193949" sldId="257"/>
            <ac:picMk id="2" creationId="{3F0AE666-B8F8-4DFB-B89C-AE90A9F3498B}"/>
          </ac:picMkLst>
        </pc:picChg>
        <pc:picChg chg="mod">
          <ac:chgData name="Thomás da Costa" userId="1b9c40fa12b1f5a9" providerId="LiveId" clId="{2E22A79D-9F67-4093-B0BC-8A8DF5E00028}" dt="2022-03-24T18:29:06.122" v="30" actId="1076"/>
          <ac:picMkLst>
            <pc:docMk/>
            <pc:sldMk cId="1616193949" sldId="257"/>
            <ac:picMk id="1028" creationId="{BD676127-57B3-4B3C-B79F-F54BB2D5CD72}"/>
          </ac:picMkLst>
        </pc:picChg>
        <pc:picChg chg="mod">
          <ac:chgData name="Thomás da Costa" userId="1b9c40fa12b1f5a9" providerId="LiveId" clId="{2E22A79D-9F67-4093-B0BC-8A8DF5E00028}" dt="2022-03-24T18:29:06.122" v="30" actId="1076"/>
          <ac:picMkLst>
            <pc:docMk/>
            <pc:sldMk cId="1616193949" sldId="257"/>
            <ac:picMk id="1032" creationId="{65337A89-D330-4C89-B710-7307A92F59B4}"/>
          </ac:picMkLst>
        </pc:picChg>
        <pc:picChg chg="mod">
          <ac:chgData name="Thomás da Costa" userId="1b9c40fa12b1f5a9" providerId="LiveId" clId="{2E22A79D-9F67-4093-B0BC-8A8DF5E00028}" dt="2022-03-24T18:29:06.122" v="30" actId="1076"/>
          <ac:picMkLst>
            <pc:docMk/>
            <pc:sldMk cId="1616193949" sldId="257"/>
            <ac:picMk id="1038" creationId="{DAEE6A0E-A686-435F-9E9F-FAA30654F6CF}"/>
          </ac:picMkLst>
        </pc:picChg>
      </pc:sldChg>
      <pc:sldChg chg="del">
        <pc:chgData name="Thomás da Costa" userId="1b9c40fa12b1f5a9" providerId="LiveId" clId="{2E22A79D-9F67-4093-B0BC-8A8DF5E00028}" dt="2022-03-24T18:28:03.303" v="20" actId="47"/>
        <pc:sldMkLst>
          <pc:docMk/>
          <pc:sldMk cId="3394212442" sldId="263"/>
        </pc:sldMkLst>
      </pc:sldChg>
      <pc:sldChg chg="modSp del mod">
        <pc:chgData name="Thomás da Costa" userId="1b9c40fa12b1f5a9" providerId="LiveId" clId="{2E22A79D-9F67-4093-B0BC-8A8DF5E00028}" dt="2022-03-24T18:28:07.915" v="21" actId="47"/>
        <pc:sldMkLst>
          <pc:docMk/>
          <pc:sldMk cId="3105025416" sldId="264"/>
        </pc:sldMkLst>
        <pc:spChg chg="mod">
          <ac:chgData name="Thomás da Costa" userId="1b9c40fa12b1f5a9" providerId="LiveId" clId="{2E22A79D-9F67-4093-B0BC-8A8DF5E00028}" dt="2022-03-14T00:38:42.024" v="5" actId="20577"/>
          <ac:spMkLst>
            <pc:docMk/>
            <pc:sldMk cId="3105025416" sldId="264"/>
            <ac:spMk id="7" creationId="{771B628C-4B14-45F2-9BB7-D20F79C06600}"/>
          </ac:spMkLst>
        </pc:spChg>
        <pc:spChg chg="mod">
          <ac:chgData name="Thomás da Costa" userId="1b9c40fa12b1f5a9" providerId="LiveId" clId="{2E22A79D-9F67-4093-B0BC-8A8DF5E00028}" dt="2022-03-14T00:39:03.243" v="9"/>
          <ac:spMkLst>
            <pc:docMk/>
            <pc:sldMk cId="3105025416" sldId="264"/>
            <ac:spMk id="42" creationId="{576C0CD1-4433-4B2D-8D18-D2FEF9459552}"/>
          </ac:spMkLst>
        </pc:spChg>
      </pc:sldChg>
      <pc:sldChg chg="del">
        <pc:chgData name="Thomás da Costa" userId="1b9c40fa12b1f5a9" providerId="LiveId" clId="{2E22A79D-9F67-4093-B0BC-8A8DF5E00028}" dt="2022-03-24T18:28:08.900" v="23" actId="47"/>
        <pc:sldMkLst>
          <pc:docMk/>
          <pc:sldMk cId="1622177174" sldId="265"/>
        </pc:sldMkLst>
      </pc:sldChg>
      <pc:sldChg chg="del">
        <pc:chgData name="Thomás da Costa" userId="1b9c40fa12b1f5a9" providerId="LiveId" clId="{2E22A79D-9F67-4093-B0BC-8A8DF5E00028}" dt="2022-03-24T18:28:08.415" v="22" actId="47"/>
        <pc:sldMkLst>
          <pc:docMk/>
          <pc:sldMk cId="374751777" sldId="266"/>
        </pc:sldMkLst>
      </pc:sldChg>
      <pc:sldChg chg="addSp delSp modSp new del mod">
        <pc:chgData name="Thomás da Costa" userId="1b9c40fa12b1f5a9" providerId="LiveId" clId="{2E22A79D-9F67-4093-B0BC-8A8DF5E00028}" dt="2022-03-24T18:30:08.056" v="37" actId="47"/>
        <pc:sldMkLst>
          <pc:docMk/>
          <pc:sldMk cId="3647056493" sldId="269"/>
        </pc:sldMkLst>
        <pc:spChg chg="add del mod">
          <ac:chgData name="Thomás da Costa" userId="1b9c40fa12b1f5a9" providerId="LiveId" clId="{2E22A79D-9F67-4093-B0BC-8A8DF5E00028}" dt="2022-03-24T18:30:04.146" v="36"/>
          <ac:spMkLst>
            <pc:docMk/>
            <pc:sldMk cId="3647056493" sldId="269"/>
            <ac:spMk id="4" creationId="{B3A83522-97AC-4B53-BE73-379EC2FA7030}"/>
          </ac:spMkLst>
        </pc:spChg>
      </pc:sldChg>
      <pc:sldChg chg="addSp delSp modSp add mod delAnim">
        <pc:chgData name="Thomás da Costa" userId="1b9c40fa12b1f5a9" providerId="LiveId" clId="{2E22A79D-9F67-4093-B0BC-8A8DF5E00028}" dt="2022-03-24T18:57:54.998" v="62" actId="1076"/>
        <pc:sldMkLst>
          <pc:docMk/>
          <pc:sldMk cId="3706451405" sldId="269"/>
        </pc:sldMkLst>
        <pc:spChg chg="del">
          <ac:chgData name="Thomás da Costa" userId="1b9c40fa12b1f5a9" providerId="LiveId" clId="{2E22A79D-9F67-4093-B0BC-8A8DF5E00028}" dt="2022-03-24T18:30:20.358" v="56" actId="478"/>
          <ac:spMkLst>
            <pc:docMk/>
            <pc:sldMk cId="3706451405" sldId="269"/>
            <ac:spMk id="9" creationId="{1F1303D9-1C1C-43E8-95C0-C1945814097E}"/>
          </ac:spMkLst>
        </pc:spChg>
        <pc:spChg chg="mod">
          <ac:chgData name="Thomás da Costa" userId="1b9c40fa12b1f5a9" providerId="LiveId" clId="{2E22A79D-9F67-4093-B0BC-8A8DF5E00028}" dt="2022-03-24T18:30:17.107" v="55" actId="20577"/>
          <ac:spMkLst>
            <pc:docMk/>
            <pc:sldMk cId="3706451405" sldId="269"/>
            <ac:spMk id="13" creationId="{68FD9649-AC95-4861-9405-3A1232C9CE50}"/>
          </ac:spMkLst>
        </pc:spChg>
        <pc:graphicFrameChg chg="add mod">
          <ac:chgData name="Thomás da Costa" userId="1b9c40fa12b1f5a9" providerId="LiveId" clId="{2E22A79D-9F67-4093-B0BC-8A8DF5E00028}" dt="2022-03-24T18:57:54.998" v="62" actId="1076"/>
          <ac:graphicFrameMkLst>
            <pc:docMk/>
            <pc:sldMk cId="3706451405" sldId="269"/>
            <ac:graphicFrameMk id="2" creationId="{27329DDF-85DE-44D6-B273-692FEE20801A}"/>
          </ac:graphicFrameMkLst>
        </pc:graphicFrameChg>
        <pc:picChg chg="del">
          <ac:chgData name="Thomás da Costa" userId="1b9c40fa12b1f5a9" providerId="LiveId" clId="{2E22A79D-9F67-4093-B0BC-8A8DF5E00028}" dt="2022-03-24T18:30:21.249" v="57" actId="478"/>
          <ac:picMkLst>
            <pc:docMk/>
            <pc:sldMk cId="3706451405" sldId="269"/>
            <ac:picMk id="3" creationId="{5546AF53-E243-490F-8382-3650DE23A387}"/>
          </ac:picMkLst>
        </pc:picChg>
        <pc:picChg chg="del">
          <ac:chgData name="Thomás da Costa" userId="1b9c40fa12b1f5a9" providerId="LiveId" clId="{2E22A79D-9F67-4093-B0BC-8A8DF5E00028}" dt="2022-03-24T18:30:21.578" v="58" actId="478"/>
          <ac:picMkLst>
            <pc:docMk/>
            <pc:sldMk cId="3706451405" sldId="269"/>
            <ac:picMk id="6" creationId="{16B124DB-DCB8-4C33-A8B0-D2A8714D35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 userDrawn="1"/>
        </p:nvCxnSpPr>
        <p:spPr>
          <a:xfrm>
            <a:off x="-24064" y="44624"/>
            <a:ext cx="12240683" cy="0"/>
          </a:xfrm>
          <a:prstGeom prst="line">
            <a:avLst/>
          </a:prstGeom>
          <a:ln w="92075">
            <a:solidFill>
              <a:srgbClr val="EC74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ítulo 4"/>
          <p:cNvSpPr>
            <a:spLocks noGrp="1"/>
          </p:cNvSpPr>
          <p:nvPr>
            <p:ph type="title" hasCustomPrompt="1"/>
          </p:nvPr>
        </p:nvSpPr>
        <p:spPr>
          <a:xfrm>
            <a:off x="346525" y="218863"/>
            <a:ext cx="8917827" cy="40182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b="1" dirty="0" err="1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</a:t>
            </a:r>
            <a:r>
              <a:rPr lang="en-US" sz="24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2000" dirty="0" err="1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subtítulo</a:t>
            </a:r>
            <a:endParaRPr lang="pt-BR" sz="1800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8743" y="146854"/>
            <a:ext cx="535769" cy="54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teste.gif"/>
          <p:cNvPicPr>
            <a:picLocks noChangeAspect="1"/>
          </p:cNvPicPr>
          <p:nvPr userDrawn="1"/>
        </p:nvPicPr>
        <p:blipFill>
          <a:blip r:embed="rId3" cstate="screen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8743" y="6680554"/>
            <a:ext cx="1440000" cy="13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8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F40E-C9A1-4AEE-8789-737407CC5F9C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0DCA-4568-496B-9F9E-E5879EA54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74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F40E-C9A1-4AEE-8789-737407CC5F9C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0DCA-4568-496B-9F9E-E5879EA54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70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F40E-C9A1-4AEE-8789-737407CC5F9C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0DCA-4568-496B-9F9E-E5879EA54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22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F40E-C9A1-4AEE-8789-737407CC5F9C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0DCA-4568-496B-9F9E-E5879EA54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74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F40E-C9A1-4AEE-8789-737407CC5F9C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0DCA-4568-496B-9F9E-E5879EA54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6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F40E-C9A1-4AEE-8789-737407CC5F9C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0DCA-4568-496B-9F9E-E5879EA54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49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F40E-C9A1-4AEE-8789-737407CC5F9C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0DCA-4568-496B-9F9E-E5879EA54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74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F40E-C9A1-4AEE-8789-737407CC5F9C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0DCA-4568-496B-9F9E-E5879EA54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57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F40E-C9A1-4AEE-8789-737407CC5F9C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0DCA-4568-496B-9F9E-E5879EA54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4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F40E-C9A1-4AEE-8789-737407CC5F9C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0DCA-4568-496B-9F9E-E5879EA54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26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3F40E-C9A1-4AEE-8789-737407CC5F9C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F0DCA-4568-496B-9F9E-E5879EA5477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MSIPCMContentMarking" descr="{&quot;HashCode&quot;:673120239,&quot;Placement&quot;:&quot;Footer&quot;,&quot;Top&quot;:520.68866,&quot;Left&quot;:0.0,&quot;SlideWidth&quot;:960,&quot;SlideHeight&quot;:540}">
            <a:extLst>
              <a:ext uri="{FF2B5EF4-FFF2-40B4-BE49-F238E27FC236}">
                <a16:creationId xmlns:a16="http://schemas.microsoft.com/office/drawing/2014/main" id="{558EE03D-0790-49C8-9963-13303934E82E}"/>
              </a:ext>
            </a:extLst>
          </p:cNvPr>
          <p:cNvSpPr txBox="1"/>
          <p:nvPr userDrawn="1"/>
        </p:nvSpPr>
        <p:spPr>
          <a:xfrm>
            <a:off x="0" y="6612746"/>
            <a:ext cx="1274605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900">
                <a:solidFill>
                  <a:srgbClr val="000000"/>
                </a:solidFill>
                <a:latin typeface="Calibri" panose="020F0502020204030204" pitchFamily="34" charset="0"/>
              </a:rPr>
              <a:t>Corporativo | Interno</a:t>
            </a:r>
          </a:p>
        </p:txBody>
      </p:sp>
    </p:spTree>
    <p:extLst>
      <p:ext uri="{BB962C8B-B14F-4D97-AF65-F5344CB8AC3E}">
        <p14:creationId xmlns:p14="http://schemas.microsoft.com/office/powerpoint/2010/main" val="181688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thomsdacosta.medium.com/" TargetMode="External"/><Relationship Id="rId7" Type="http://schemas.openxmlformats.org/officeDocument/2006/relationships/image" Target="../media/image7.png"/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hyperlink" Target="https://www.linkedin.com/in/thomasdacosta" TargetMode="Externa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arvel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ndo_laranja.jpg">
            <a:extLst>
              <a:ext uri="{FF2B5EF4-FFF2-40B4-BE49-F238E27FC236}">
                <a16:creationId xmlns:a16="http://schemas.microsoft.com/office/drawing/2014/main" id="{50F41816-4FD2-954D-95E7-7E6DA95846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000"/>
          <a:stretch/>
        </p:blipFill>
        <p:spPr bwMode="auto">
          <a:xfrm>
            <a:off x="-14188" y="-89717"/>
            <a:ext cx="12206188" cy="6947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3"/>
          <p:cNvSpPr txBox="1"/>
          <p:nvPr/>
        </p:nvSpPr>
        <p:spPr>
          <a:xfrm>
            <a:off x="2822785" y="2105561"/>
            <a:ext cx="8703468" cy="1938992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pt-BR" sz="4000" b="1" dirty="0">
                <a:ln w="38100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Itau Display Black" charset="0"/>
                <a:cs typeface="Arial" panose="020B0604020202020204" pitchFamily="34" charset="0"/>
              </a:rPr>
              <a:t>Spring Boot e Java com S3, SQS, </a:t>
            </a:r>
            <a:r>
              <a:rPr lang="pt-BR" sz="4000" b="1" dirty="0" err="1">
                <a:ln w="38100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Itau Display Black" charset="0"/>
                <a:cs typeface="Arial" panose="020B0604020202020204" pitchFamily="34" charset="0"/>
              </a:rPr>
              <a:t>SNS,Secrets</a:t>
            </a:r>
            <a:r>
              <a:rPr lang="pt-BR" sz="4000" b="1" dirty="0">
                <a:ln w="38100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Itau Display Black" charset="0"/>
                <a:cs typeface="Arial" panose="020B0604020202020204" pitchFamily="34" charset="0"/>
              </a:rPr>
              <a:t> </a:t>
            </a:r>
            <a:r>
              <a:rPr lang="pt-BR" sz="4000" b="1" dirty="0" err="1">
                <a:ln w="38100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Itau Display Black" charset="0"/>
                <a:cs typeface="Arial" panose="020B0604020202020204" pitchFamily="34" charset="0"/>
              </a:rPr>
              <a:t>Manager,Parameter</a:t>
            </a:r>
            <a:r>
              <a:rPr lang="pt-BR" sz="4000" b="1" dirty="0">
                <a:ln w="38100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Itau Display Black" charset="0"/>
                <a:cs typeface="Arial" panose="020B0604020202020204" pitchFamily="34" charset="0"/>
              </a:rPr>
              <a:t> Store e </a:t>
            </a:r>
            <a:r>
              <a:rPr lang="pt-BR" sz="4000" b="1" dirty="0" err="1">
                <a:ln w="38100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Itau Display Black" charset="0"/>
                <a:cs typeface="Arial" panose="020B0604020202020204" pitchFamily="34" charset="0"/>
              </a:rPr>
              <a:t>LocalStack</a:t>
            </a:r>
            <a:endParaRPr lang="pt-BR" sz="4000" b="1" dirty="0">
              <a:ln w="38100">
                <a:noFill/>
              </a:ln>
              <a:solidFill>
                <a:schemeClr val="bg1"/>
              </a:solidFill>
              <a:latin typeface="Arial" panose="020B0604020202020204" pitchFamily="34" charset="0"/>
              <a:ea typeface="Itau Display Black" charset="0"/>
              <a:cs typeface="Arial" panose="020B0604020202020204" pitchFamily="34" charset="0"/>
            </a:endParaRPr>
          </a:p>
        </p:txBody>
      </p:sp>
      <p:pic>
        <p:nvPicPr>
          <p:cNvPr id="8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135" y="1582353"/>
            <a:ext cx="3521844" cy="352184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0876075" y="64886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24/03/2022</a:t>
            </a:r>
          </a:p>
        </p:txBody>
      </p:sp>
    </p:spTree>
    <p:extLst>
      <p:ext uri="{BB962C8B-B14F-4D97-AF65-F5344CB8AC3E}">
        <p14:creationId xmlns:p14="http://schemas.microsoft.com/office/powerpoint/2010/main" val="298348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6A68071-4A85-4ADD-8C15-D24D14E67792}"/>
              </a:ext>
            </a:extLst>
          </p:cNvPr>
          <p:cNvSpPr txBox="1"/>
          <p:nvPr/>
        </p:nvSpPr>
        <p:spPr>
          <a:xfrm>
            <a:off x="582971" y="4759384"/>
            <a:ext cx="69847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hlinkClick r:id="rId2"/>
              </a:rPr>
              <a:t>https://twitter.com/thomasdacosta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b="1" dirty="0">
                <a:hlinkClick r:id="rId2"/>
              </a:rPr>
              <a:t>https://thomasdacosta.com.br</a:t>
            </a:r>
            <a:endParaRPr lang="pt-B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hlinkClick r:id="rId3"/>
              </a:rPr>
              <a:t>https://thomsdacosta.medium.com/</a:t>
            </a:r>
            <a:endParaRPr lang="pt-BR" sz="2400" b="1" dirty="0"/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b="1" dirty="0">
                <a:hlinkClick r:id="rId4"/>
              </a:rPr>
              <a:t>https://www.linkedin.com/in/thomasdacosta</a:t>
            </a:r>
            <a:endParaRPr lang="pt-BR" sz="240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rgbClr val="DA7E04"/>
                </a:solidFill>
              </a:rPr>
              <a:t>_apresentação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8FD9649-AC95-4861-9405-3A1232C9CE50}"/>
              </a:ext>
            </a:extLst>
          </p:cNvPr>
          <p:cNvSpPr txBox="1"/>
          <p:nvPr/>
        </p:nvSpPr>
        <p:spPr>
          <a:xfrm>
            <a:off x="0" y="819983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Thomás da Costa</a:t>
            </a:r>
          </a:p>
        </p:txBody>
      </p:sp>
      <p:pic>
        <p:nvPicPr>
          <p:cNvPr id="1026" name="Picture 2" descr="Pode ser uma imagem de 1 pessoa">
            <a:extLst>
              <a:ext uri="{FF2B5EF4-FFF2-40B4-BE49-F238E27FC236}">
                <a16:creationId xmlns:a16="http://schemas.microsoft.com/office/drawing/2014/main" id="{A91EC7BD-A101-423B-A748-039361168B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6" t="14476" r="50953" b="18476"/>
          <a:stretch/>
        </p:blipFill>
        <p:spPr bwMode="auto">
          <a:xfrm>
            <a:off x="9919063" y="1589424"/>
            <a:ext cx="2029098" cy="459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witter logo">
            <a:extLst>
              <a:ext uri="{FF2B5EF4-FFF2-40B4-BE49-F238E27FC236}">
                <a16:creationId xmlns:a16="http://schemas.microsoft.com/office/drawing/2014/main" id="{3F0AE666-B8F8-4DFB-B89C-AE90A9F34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26" y="4854274"/>
            <a:ext cx="336430" cy="27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D676127-57B3-4B3C-B79F-F54BB2D5C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7" t="20377" r="16590" b="23052"/>
          <a:stretch/>
        </p:blipFill>
        <p:spPr bwMode="auto">
          <a:xfrm>
            <a:off x="577626" y="5584947"/>
            <a:ext cx="331085" cy="27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DAEE6A0E-A686-435F-9E9F-FAA30654F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7626" y="5197091"/>
            <a:ext cx="298453" cy="29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nkedin - ícones de mídia social grátis">
            <a:extLst>
              <a:ext uri="{FF2B5EF4-FFF2-40B4-BE49-F238E27FC236}">
                <a16:creationId xmlns:a16="http://schemas.microsoft.com/office/drawing/2014/main" id="{65337A89-D330-4C89-B710-7307A92F5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80" y="5956338"/>
            <a:ext cx="273575" cy="27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985067-6826-4C1B-A1FA-95136BEBF2C4}"/>
              </a:ext>
            </a:extLst>
          </p:cNvPr>
          <p:cNvSpPr txBox="1"/>
          <p:nvPr/>
        </p:nvSpPr>
        <p:spPr>
          <a:xfrm>
            <a:off x="0" y="2043295"/>
            <a:ext cx="1219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Arquiteto de Soluções no Banco Itaú;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MBA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em </a:t>
            </a: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Arquitetura de Soluções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pela FIAP;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Graduado em </a:t>
            </a: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Gestão em Tecnologia da Informação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pela UNIP;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26 anos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experiência na área de Informática;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 anos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experiência com </a:t>
            </a: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arquitetura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desenvolvimento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em </a:t>
            </a: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 anos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experiência com </a:t>
            </a: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docência no ensino superior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Arquitetura e desenvolvimento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aplicações em várias áreas;</a:t>
            </a:r>
          </a:p>
        </p:txBody>
      </p:sp>
    </p:spTree>
    <p:extLst>
      <p:ext uri="{BB962C8B-B14F-4D97-AF65-F5344CB8AC3E}">
        <p14:creationId xmlns:p14="http://schemas.microsoft.com/office/powerpoint/2010/main" val="161619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rgbClr val="DA7E04"/>
                </a:solidFill>
              </a:rPr>
              <a:t>_aplicação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8FD9649-AC95-4861-9405-3A1232C9CE50}"/>
              </a:ext>
            </a:extLst>
          </p:cNvPr>
          <p:cNvSpPr txBox="1"/>
          <p:nvPr/>
        </p:nvSpPr>
        <p:spPr>
          <a:xfrm>
            <a:off x="0" y="819983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Oficial da Marvel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46AF53-E243-490F-8382-3650DE23A3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56"/>
          <a:stretch/>
        </p:blipFill>
        <p:spPr>
          <a:xfrm>
            <a:off x="472902" y="2102120"/>
            <a:ext cx="5431842" cy="402682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F1303D9-1C1C-43E8-95C0-C1945814097E}"/>
              </a:ext>
            </a:extLst>
          </p:cNvPr>
          <p:cNvSpPr txBox="1"/>
          <p:nvPr/>
        </p:nvSpPr>
        <p:spPr>
          <a:xfrm>
            <a:off x="2150644" y="1589424"/>
            <a:ext cx="7890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hlinkClick r:id="rId3"/>
              </a:rPr>
              <a:t>https://developer.marvel.com/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6B124DB-DCB8-4C33-A8B0-D2A8714D35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956"/>
          <a:stretch/>
        </p:blipFill>
        <p:spPr>
          <a:xfrm>
            <a:off x="6351919" y="2102120"/>
            <a:ext cx="5431840" cy="402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4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rgbClr val="DA7E04"/>
                </a:solidFill>
              </a:rPr>
              <a:t>_aplicação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8FD9649-AC95-4861-9405-3A1232C9CE50}"/>
              </a:ext>
            </a:extLst>
          </p:cNvPr>
          <p:cNvSpPr txBox="1"/>
          <p:nvPr/>
        </p:nvSpPr>
        <p:spPr>
          <a:xfrm>
            <a:off x="0" y="819983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Aplicação</a:t>
            </a: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6AD28266-DE9F-4A2F-8712-B627183250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50576"/>
              </p:ext>
            </p:extLst>
          </p:nvPr>
        </p:nvGraphicFramePr>
        <p:xfrm>
          <a:off x="953174" y="1518663"/>
          <a:ext cx="10285651" cy="506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Bitmap" r:id="rId2" imgW="11248920" imgH="5533920" progId="Paint.Picture">
                  <p:embed/>
                </p:oleObj>
              </mc:Choice>
              <mc:Fallback>
                <p:oleObj name="Imagem de Bitmap" r:id="rId2" imgW="11248920" imgH="5533920" progId="Paint.Picture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6AD28266-DE9F-4A2F-8712-B627183250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53174" y="1518663"/>
                        <a:ext cx="10285651" cy="5060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645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rgbClr val="DA7E04"/>
                </a:solidFill>
              </a:rPr>
              <a:t>_dúvidas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8FD9649-AC95-4861-9405-3A1232C9CE50}"/>
              </a:ext>
            </a:extLst>
          </p:cNvPr>
          <p:cNvSpPr txBox="1"/>
          <p:nvPr/>
        </p:nvSpPr>
        <p:spPr>
          <a:xfrm>
            <a:off x="0" y="5241589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Dúvidas</a:t>
            </a:r>
          </a:p>
        </p:txBody>
      </p:sp>
      <p:pic>
        <p:nvPicPr>
          <p:cNvPr id="6" name="Picture 2" descr="Tony Stark da vida real? Robert Downey Jr. quer limpar o planeta com  nanotecnologia">
            <a:extLst>
              <a:ext uri="{FF2B5EF4-FFF2-40B4-BE49-F238E27FC236}">
                <a16:creationId xmlns:a16="http://schemas.microsoft.com/office/drawing/2014/main" id="{4E68CC24-73F6-478E-9B89-892C64DFA7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5" b="13701"/>
          <a:stretch/>
        </p:blipFill>
        <p:spPr bwMode="auto">
          <a:xfrm>
            <a:off x="1077774" y="1073814"/>
            <a:ext cx="10036451" cy="416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47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rgbClr val="DA7E04"/>
                </a:solidFill>
              </a:rPr>
              <a:t>_agradecimentos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8FD9649-AC95-4861-9405-3A1232C9CE50}"/>
              </a:ext>
            </a:extLst>
          </p:cNvPr>
          <p:cNvSpPr txBox="1"/>
          <p:nvPr/>
        </p:nvSpPr>
        <p:spPr>
          <a:xfrm>
            <a:off x="0" y="2761995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Obrigado!!!</a:t>
            </a:r>
          </a:p>
        </p:txBody>
      </p:sp>
    </p:spTree>
    <p:extLst>
      <p:ext uri="{BB962C8B-B14F-4D97-AF65-F5344CB8AC3E}">
        <p14:creationId xmlns:p14="http://schemas.microsoft.com/office/powerpoint/2010/main" val="730267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A7D1CA241AD44C893E3F825D636B9F" ma:contentTypeVersion="14" ma:contentTypeDescription="Create a new document." ma:contentTypeScope="" ma:versionID="bae2260297a7969d21418941421a6cb2">
  <xsd:schema xmlns:xsd="http://www.w3.org/2001/XMLSchema" xmlns:xs="http://www.w3.org/2001/XMLSchema" xmlns:p="http://schemas.microsoft.com/office/2006/metadata/properties" xmlns:ns1="http://schemas.microsoft.com/sharepoint/v3" xmlns:ns3="3086db10-36cd-4250-b9b9-c5de4a267311" xmlns:ns4="cf2aa22d-8a80-4a50-a7c3-8b22bd4fecd3" targetNamespace="http://schemas.microsoft.com/office/2006/metadata/properties" ma:root="true" ma:fieldsID="a6e9da5b531eae90e68d341b581669eb" ns1:_="" ns3:_="" ns4:_="">
    <xsd:import namespace="http://schemas.microsoft.com/sharepoint/v3"/>
    <xsd:import namespace="3086db10-36cd-4250-b9b9-c5de4a267311"/>
    <xsd:import namespace="cf2aa22d-8a80-4a50-a7c3-8b22bd4fec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86db10-36cd-4250-b9b9-c5de4a2673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2aa22d-8a80-4a50-a7c3-8b22bd4fecd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A6D77E-316B-4CD8-8008-4E2947EF830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BE621D9-FEA9-447C-9377-0819EAA820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086db10-36cd-4250-b9b9-c5de4a267311"/>
    <ds:schemaRef ds:uri="cf2aa22d-8a80-4a50-a7c3-8b22bd4fec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4E336A-74BB-4BEA-9257-B8C04DF9AD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145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Imagem do Paintbrush</vt:lpstr>
      <vt:lpstr>Apresentação do PowerPoint</vt:lpstr>
      <vt:lpstr>_apresentação</vt:lpstr>
      <vt:lpstr>_aplicação</vt:lpstr>
      <vt:lpstr>_aplicação</vt:lpstr>
      <vt:lpstr>_dúvidas</vt:lpstr>
      <vt:lpstr>_agradecimentos</vt:lpstr>
    </vt:vector>
  </TitlesOfParts>
  <Company>Itaú Unibanco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Kenji Miyazaki</dc:creator>
  <cp:lastModifiedBy>Thomás da Costa</cp:lastModifiedBy>
  <cp:revision>248</cp:revision>
  <dcterms:created xsi:type="dcterms:W3CDTF">2019-06-10T17:26:40Z</dcterms:created>
  <dcterms:modified xsi:type="dcterms:W3CDTF">2022-04-12T16:25:44Z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c6e253-7033-4299-b83e-6575a0ec40c3_Enabled">
    <vt:lpwstr>True</vt:lpwstr>
  </property>
  <property fmtid="{D5CDD505-2E9C-101B-9397-08002B2CF9AE}" pid="3" name="MSIP_Label_7bc6e253-7033-4299-b83e-6575a0ec40c3_SiteId">
    <vt:lpwstr>591669a0-183f-49a5-98f4-9aa0d0b63d81</vt:lpwstr>
  </property>
  <property fmtid="{D5CDD505-2E9C-101B-9397-08002B2CF9AE}" pid="4" name="MSIP_Label_7bc6e253-7033-4299-b83e-6575a0ec40c3_Owner">
    <vt:lpwstr>marcelo.miyazaki@itau-unibanco.com.br</vt:lpwstr>
  </property>
  <property fmtid="{D5CDD505-2E9C-101B-9397-08002B2CF9AE}" pid="5" name="MSIP_Label_7bc6e253-7033-4299-b83e-6575a0ec40c3_SetDate">
    <vt:lpwstr>2020-02-03T16:57:38.5386302Z</vt:lpwstr>
  </property>
  <property fmtid="{D5CDD505-2E9C-101B-9397-08002B2CF9AE}" pid="6" name="MSIP_Label_7bc6e253-7033-4299-b83e-6575a0ec40c3_Name">
    <vt:lpwstr>Corporativo</vt:lpwstr>
  </property>
  <property fmtid="{D5CDD505-2E9C-101B-9397-08002B2CF9AE}" pid="7" name="MSIP_Label_7bc6e253-7033-4299-b83e-6575a0ec40c3_Application">
    <vt:lpwstr>Microsoft Azure Information Protection</vt:lpwstr>
  </property>
  <property fmtid="{D5CDD505-2E9C-101B-9397-08002B2CF9AE}" pid="8" name="MSIP_Label_7bc6e253-7033-4299-b83e-6575a0ec40c3_ActionId">
    <vt:lpwstr>95be3adc-8dfb-4844-8aae-e28df0137fdf</vt:lpwstr>
  </property>
  <property fmtid="{D5CDD505-2E9C-101B-9397-08002B2CF9AE}" pid="9" name="MSIP_Label_7bc6e253-7033-4299-b83e-6575a0ec40c3_Extended_MSFT_Method">
    <vt:lpwstr>Automatic</vt:lpwstr>
  </property>
  <property fmtid="{D5CDD505-2E9C-101B-9397-08002B2CF9AE}" pid="10" name="ContentTypeId">
    <vt:lpwstr>0x01010077A7D1CA241AD44C893E3F825D636B9F</vt:lpwstr>
  </property>
  <property fmtid="{D5CDD505-2E9C-101B-9397-08002B2CF9AE}" pid="11" name="MSIP_Label_4fc996bf-6aee-415c-aa4c-e35ad0009c67_Enabled">
    <vt:lpwstr>true</vt:lpwstr>
  </property>
  <property fmtid="{D5CDD505-2E9C-101B-9397-08002B2CF9AE}" pid="12" name="MSIP_Label_4fc996bf-6aee-415c-aa4c-e35ad0009c67_SetDate">
    <vt:lpwstr>2021-09-13T18:26:02Z</vt:lpwstr>
  </property>
  <property fmtid="{D5CDD505-2E9C-101B-9397-08002B2CF9AE}" pid="13" name="MSIP_Label_4fc996bf-6aee-415c-aa4c-e35ad0009c67_Method">
    <vt:lpwstr>Standard</vt:lpwstr>
  </property>
  <property fmtid="{D5CDD505-2E9C-101B-9397-08002B2CF9AE}" pid="14" name="MSIP_Label_4fc996bf-6aee-415c-aa4c-e35ad0009c67_Name">
    <vt:lpwstr>Compartilhamento Interno</vt:lpwstr>
  </property>
  <property fmtid="{D5CDD505-2E9C-101B-9397-08002B2CF9AE}" pid="15" name="MSIP_Label_4fc996bf-6aee-415c-aa4c-e35ad0009c67_SiteId">
    <vt:lpwstr>591669a0-183f-49a5-98f4-9aa0d0b63d81</vt:lpwstr>
  </property>
  <property fmtid="{D5CDD505-2E9C-101B-9397-08002B2CF9AE}" pid="16" name="MSIP_Label_4fc996bf-6aee-415c-aa4c-e35ad0009c67_ActionId">
    <vt:lpwstr>95be3adc-8dfb-4844-8aae-e28df0137fdf</vt:lpwstr>
  </property>
  <property fmtid="{D5CDD505-2E9C-101B-9397-08002B2CF9AE}" pid="17" name="MSIP_Label_4fc996bf-6aee-415c-aa4c-e35ad0009c67_ContentBits">
    <vt:lpwstr>2</vt:lpwstr>
  </property>
</Properties>
</file>