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4477-37DD-4E29-9222-28645269D301}" type="datetimeFigureOut">
              <a:rPr lang="fr-FR" smtClean="0"/>
              <a:t>15/02/2015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528-C51E-467F-B15E-47533D2850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1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4477-37DD-4E29-9222-28645269D301}" type="datetimeFigureOut">
              <a:rPr lang="fr-FR" smtClean="0"/>
              <a:t>15/02/2015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528-C51E-467F-B15E-47533D2850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14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4477-37DD-4E29-9222-28645269D301}" type="datetimeFigureOut">
              <a:rPr lang="fr-FR" smtClean="0"/>
              <a:t>15/02/2015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528-C51E-467F-B15E-47533D2850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12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4477-37DD-4E29-9222-28645269D301}" type="datetimeFigureOut">
              <a:rPr lang="fr-FR" smtClean="0"/>
              <a:t>15/02/2015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528-C51E-467F-B15E-47533D2850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69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4477-37DD-4E29-9222-28645269D301}" type="datetimeFigureOut">
              <a:rPr lang="fr-FR" smtClean="0"/>
              <a:t>15/02/2015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528-C51E-467F-B15E-47533D2850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7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4477-37DD-4E29-9222-28645269D301}" type="datetimeFigureOut">
              <a:rPr lang="fr-FR" smtClean="0"/>
              <a:t>15/02/2015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528-C51E-467F-B15E-47533D2850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61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4477-37DD-4E29-9222-28645269D301}" type="datetimeFigureOut">
              <a:rPr lang="fr-FR" smtClean="0"/>
              <a:t>15/02/2015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528-C51E-467F-B15E-47533D2850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44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4477-37DD-4E29-9222-28645269D301}" type="datetimeFigureOut">
              <a:rPr lang="fr-FR" smtClean="0"/>
              <a:t>15/02/2015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528-C51E-467F-B15E-47533D2850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68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4477-37DD-4E29-9222-28645269D301}" type="datetimeFigureOut">
              <a:rPr lang="fr-FR" smtClean="0"/>
              <a:t>15/02/2015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528-C51E-467F-B15E-47533D2850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88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4477-37DD-4E29-9222-28645269D301}" type="datetimeFigureOut">
              <a:rPr lang="fr-FR" smtClean="0"/>
              <a:t>15/02/2015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528-C51E-467F-B15E-47533D2850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565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4477-37DD-4E29-9222-28645269D301}" type="datetimeFigureOut">
              <a:rPr lang="fr-FR" smtClean="0"/>
              <a:t>15/02/2015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9528-C51E-467F-B15E-47533D2850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11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E4477-37DD-4E29-9222-28645269D301}" type="datetimeFigureOut">
              <a:rPr lang="fr-FR" smtClean="0"/>
              <a:t>15/02/2015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69528-C51E-467F-B15E-47533D2850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35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042984" y="1367481"/>
            <a:ext cx="807308" cy="80730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fr-FR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850292" y="1367481"/>
            <a:ext cx="807308" cy="80730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fr-FR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657600" y="1367481"/>
            <a:ext cx="807308" cy="80730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fr-FR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700209" y="560173"/>
            <a:ext cx="807308" cy="80730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fr-FR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1892901" y="560173"/>
            <a:ext cx="807308" cy="80730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fr-FR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1516534" y="3775680"/>
            <a:ext cx="807308" cy="80730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˂</a:t>
            </a:r>
            <a:endParaRPr lang="fr-FR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2323842" y="3775680"/>
            <a:ext cx="807308" cy="80730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˅</a:t>
            </a:r>
            <a:endParaRPr lang="fr-FR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131150" y="3775680"/>
            <a:ext cx="807308" cy="80730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˃</a:t>
            </a:r>
            <a:endParaRPr lang="fr-FR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2323842" y="2968372"/>
            <a:ext cx="807308" cy="80730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˄</a:t>
            </a:r>
            <a:endParaRPr lang="fr-FR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61464" y="124155"/>
            <a:ext cx="1917448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toggle fast/slow motion</a:t>
            </a:r>
            <a:endParaRPr lang="fr-FR" sz="1400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2059588" y="473547"/>
            <a:ext cx="100141" cy="17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769656" y="809938"/>
            <a:ext cx="678519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scaling</a:t>
            </a:r>
            <a:endParaRPr lang="fr-FR" sz="1400" dirty="0"/>
          </a:p>
        </p:txBody>
      </p:sp>
      <p:cxnSp>
        <p:nvCxnSpPr>
          <p:cNvPr id="22" name="Connecteur droit avec flèche 21"/>
          <p:cNvCxnSpPr/>
          <p:nvPr/>
        </p:nvCxnSpPr>
        <p:spPr>
          <a:xfrm rot="7573579">
            <a:off x="3571450" y="862756"/>
            <a:ext cx="100141" cy="17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rot="4810283">
            <a:off x="3629539" y="1147614"/>
            <a:ext cx="100141" cy="17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866820" y="2434039"/>
            <a:ext cx="774251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rotation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1152897" y="3141390"/>
            <a:ext cx="974434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translation</a:t>
            </a:r>
            <a:endParaRPr lang="fr-FR" sz="1400" dirty="0"/>
          </a:p>
        </p:txBody>
      </p:sp>
      <p:cxnSp>
        <p:nvCxnSpPr>
          <p:cNvPr id="32" name="Connecteur droit avec flèche 31"/>
          <p:cNvCxnSpPr/>
          <p:nvPr/>
        </p:nvCxnSpPr>
        <p:spPr>
          <a:xfrm rot="10800000">
            <a:off x="2727497" y="2216404"/>
            <a:ext cx="100141" cy="17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V="1">
            <a:off x="3653932" y="2216404"/>
            <a:ext cx="100141" cy="17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3315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15</Words>
  <Application>Microsoft Office PowerPoint</Application>
  <PresentationFormat>Grand écran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</dc:creator>
  <cp:lastModifiedBy>Thomas</cp:lastModifiedBy>
  <cp:revision>3</cp:revision>
  <dcterms:created xsi:type="dcterms:W3CDTF">2015-02-15T15:07:20Z</dcterms:created>
  <dcterms:modified xsi:type="dcterms:W3CDTF">2015-02-15T21:28:56Z</dcterms:modified>
</cp:coreProperties>
</file>