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E84810-60E9-43F4-8181-80BE3F7C6644}" v="5" dt="2022-04-05T12:49:31.3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5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Dreßen" userId="8fc8b5668447fce6" providerId="LiveId" clId="{D9E84810-60E9-43F4-8181-80BE3F7C6644}"/>
    <pc:docChg chg="custSel addSld modSld">
      <pc:chgData name="Thomas Dreßen" userId="8fc8b5668447fce6" providerId="LiveId" clId="{D9E84810-60E9-43F4-8181-80BE3F7C6644}" dt="2022-04-05T12:53:42.931" v="272" actId="20577"/>
      <pc:docMkLst>
        <pc:docMk/>
      </pc:docMkLst>
      <pc:sldChg chg="delSp modSp mod">
        <pc:chgData name="Thomas Dreßen" userId="8fc8b5668447fce6" providerId="LiveId" clId="{D9E84810-60E9-43F4-8181-80BE3F7C6644}" dt="2022-04-05T07:53:24.338" v="2" actId="478"/>
        <pc:sldMkLst>
          <pc:docMk/>
          <pc:sldMk cId="868025255" sldId="257"/>
        </pc:sldMkLst>
        <pc:spChg chg="del">
          <ac:chgData name="Thomas Dreßen" userId="8fc8b5668447fce6" providerId="LiveId" clId="{D9E84810-60E9-43F4-8181-80BE3F7C6644}" dt="2022-04-05T07:53:14.716" v="1" actId="478"/>
          <ac:spMkLst>
            <pc:docMk/>
            <pc:sldMk cId="868025255" sldId="257"/>
            <ac:spMk id="14" creationId="{FE0051AA-C6D0-4267-965D-917C4C44E314}"/>
          </ac:spMkLst>
        </pc:spChg>
        <pc:spChg chg="del">
          <ac:chgData name="Thomas Dreßen" userId="8fc8b5668447fce6" providerId="LiveId" clId="{D9E84810-60E9-43F4-8181-80BE3F7C6644}" dt="2022-04-05T07:53:14.716" v="1" actId="478"/>
          <ac:spMkLst>
            <pc:docMk/>
            <pc:sldMk cId="868025255" sldId="257"/>
            <ac:spMk id="15" creationId="{02FAC0B1-2F09-4C1C-86EB-ADC0B0762B0A}"/>
          </ac:spMkLst>
        </pc:spChg>
        <pc:spChg chg="del">
          <ac:chgData name="Thomas Dreßen" userId="8fc8b5668447fce6" providerId="LiveId" clId="{D9E84810-60E9-43F4-8181-80BE3F7C6644}" dt="2022-04-05T07:53:14.716" v="1" actId="478"/>
          <ac:spMkLst>
            <pc:docMk/>
            <pc:sldMk cId="868025255" sldId="257"/>
            <ac:spMk id="23" creationId="{E29E4BB0-04FA-4617-BCA2-C10504EE2465}"/>
          </ac:spMkLst>
        </pc:spChg>
        <pc:spChg chg="del">
          <ac:chgData name="Thomas Dreßen" userId="8fc8b5668447fce6" providerId="LiveId" clId="{D9E84810-60E9-43F4-8181-80BE3F7C6644}" dt="2022-04-05T07:53:14.716" v="1" actId="478"/>
          <ac:spMkLst>
            <pc:docMk/>
            <pc:sldMk cId="868025255" sldId="257"/>
            <ac:spMk id="30" creationId="{7D8E6B93-D2ED-4E5D-912C-F61822CA9156}"/>
          </ac:spMkLst>
        </pc:spChg>
        <pc:spChg chg="del">
          <ac:chgData name="Thomas Dreßen" userId="8fc8b5668447fce6" providerId="LiveId" clId="{D9E84810-60E9-43F4-8181-80BE3F7C6644}" dt="2022-04-05T07:53:14.716" v="1" actId="478"/>
          <ac:spMkLst>
            <pc:docMk/>
            <pc:sldMk cId="868025255" sldId="257"/>
            <ac:spMk id="43" creationId="{A2521AED-74E4-4858-90CF-8C96A1DF87B7}"/>
          </ac:spMkLst>
        </pc:spChg>
        <pc:cxnChg chg="del mod">
          <ac:chgData name="Thomas Dreßen" userId="8fc8b5668447fce6" providerId="LiveId" clId="{D9E84810-60E9-43F4-8181-80BE3F7C6644}" dt="2022-04-05T07:53:24.338" v="2" actId="478"/>
          <ac:cxnSpMkLst>
            <pc:docMk/>
            <pc:sldMk cId="868025255" sldId="257"/>
            <ac:cxnSpMk id="17" creationId="{A53FB60E-5A89-481F-BBD2-3C7B64E3A8B0}"/>
          </ac:cxnSpMkLst>
        </pc:cxnChg>
        <pc:cxnChg chg="del mod">
          <ac:chgData name="Thomas Dreßen" userId="8fc8b5668447fce6" providerId="LiveId" clId="{D9E84810-60E9-43F4-8181-80BE3F7C6644}" dt="2022-04-05T07:53:24.338" v="2" actId="478"/>
          <ac:cxnSpMkLst>
            <pc:docMk/>
            <pc:sldMk cId="868025255" sldId="257"/>
            <ac:cxnSpMk id="19" creationId="{435F9344-2658-47AD-BC90-C59DB6037234}"/>
          </ac:cxnSpMkLst>
        </pc:cxnChg>
        <pc:cxnChg chg="del mod">
          <ac:chgData name="Thomas Dreßen" userId="8fc8b5668447fce6" providerId="LiveId" clId="{D9E84810-60E9-43F4-8181-80BE3F7C6644}" dt="2022-04-05T07:53:14.716" v="1" actId="478"/>
          <ac:cxnSpMkLst>
            <pc:docMk/>
            <pc:sldMk cId="868025255" sldId="257"/>
            <ac:cxnSpMk id="25" creationId="{8358CE97-4754-478B-A4CE-E04E3C4FF704}"/>
          </ac:cxnSpMkLst>
        </pc:cxnChg>
        <pc:cxnChg chg="del mod">
          <ac:chgData name="Thomas Dreßen" userId="8fc8b5668447fce6" providerId="LiveId" clId="{D9E84810-60E9-43F4-8181-80BE3F7C6644}" dt="2022-04-05T07:53:24.338" v="2" actId="478"/>
          <ac:cxnSpMkLst>
            <pc:docMk/>
            <pc:sldMk cId="868025255" sldId="257"/>
            <ac:cxnSpMk id="27" creationId="{0E261DF7-1DB4-44D5-A79C-E39597D47161}"/>
          </ac:cxnSpMkLst>
        </pc:cxnChg>
        <pc:cxnChg chg="del mod">
          <ac:chgData name="Thomas Dreßen" userId="8fc8b5668447fce6" providerId="LiveId" clId="{D9E84810-60E9-43F4-8181-80BE3F7C6644}" dt="2022-04-05T07:53:24.338" v="2" actId="478"/>
          <ac:cxnSpMkLst>
            <pc:docMk/>
            <pc:sldMk cId="868025255" sldId="257"/>
            <ac:cxnSpMk id="36" creationId="{A66D9C6D-D55C-456F-87A9-21C658EC865C}"/>
          </ac:cxnSpMkLst>
        </pc:cxnChg>
        <pc:cxnChg chg="del mod">
          <ac:chgData name="Thomas Dreßen" userId="8fc8b5668447fce6" providerId="LiveId" clId="{D9E84810-60E9-43F4-8181-80BE3F7C6644}" dt="2022-04-05T07:53:14.716" v="1" actId="478"/>
          <ac:cxnSpMkLst>
            <pc:docMk/>
            <pc:sldMk cId="868025255" sldId="257"/>
            <ac:cxnSpMk id="45" creationId="{CCD1CC92-627D-47BC-BB20-E5EF745DF252}"/>
          </ac:cxnSpMkLst>
        </pc:cxnChg>
        <pc:cxnChg chg="del mod">
          <ac:chgData name="Thomas Dreßen" userId="8fc8b5668447fce6" providerId="LiveId" clId="{D9E84810-60E9-43F4-8181-80BE3F7C6644}" dt="2022-04-05T07:53:14.716" v="1" actId="478"/>
          <ac:cxnSpMkLst>
            <pc:docMk/>
            <pc:sldMk cId="868025255" sldId="257"/>
            <ac:cxnSpMk id="47" creationId="{DCFCB8DA-FDC8-48BF-B481-80188B6BCB20}"/>
          </ac:cxnSpMkLst>
        </pc:cxnChg>
      </pc:sldChg>
      <pc:sldChg chg="modSp mod">
        <pc:chgData name="Thomas Dreßen" userId="8fc8b5668447fce6" providerId="LiveId" clId="{D9E84810-60E9-43F4-8181-80BE3F7C6644}" dt="2022-04-05T08:15:58.946" v="23" actId="20577"/>
        <pc:sldMkLst>
          <pc:docMk/>
          <pc:sldMk cId="3441825406" sldId="258"/>
        </pc:sldMkLst>
        <pc:spChg chg="mod">
          <ac:chgData name="Thomas Dreßen" userId="8fc8b5668447fce6" providerId="LiveId" clId="{D9E84810-60E9-43F4-8181-80BE3F7C6644}" dt="2022-04-05T07:54:49.213" v="9" actId="20577"/>
          <ac:spMkLst>
            <pc:docMk/>
            <pc:sldMk cId="3441825406" sldId="258"/>
            <ac:spMk id="14" creationId="{FE0051AA-C6D0-4267-965D-917C4C44E314}"/>
          </ac:spMkLst>
        </pc:spChg>
        <pc:spChg chg="mod">
          <ac:chgData name="Thomas Dreßen" userId="8fc8b5668447fce6" providerId="LiveId" clId="{D9E84810-60E9-43F4-8181-80BE3F7C6644}" dt="2022-04-05T08:15:58.946" v="23" actId="20577"/>
          <ac:spMkLst>
            <pc:docMk/>
            <pc:sldMk cId="3441825406" sldId="258"/>
            <ac:spMk id="15" creationId="{02FAC0B1-2F09-4C1C-86EB-ADC0B0762B0A}"/>
          </ac:spMkLst>
        </pc:spChg>
      </pc:sldChg>
      <pc:sldChg chg="modSp add mod">
        <pc:chgData name="Thomas Dreßen" userId="8fc8b5668447fce6" providerId="LiveId" clId="{D9E84810-60E9-43F4-8181-80BE3F7C6644}" dt="2022-04-05T07:55:22.781" v="16" actId="20577"/>
        <pc:sldMkLst>
          <pc:docMk/>
          <pc:sldMk cId="4070412947" sldId="260"/>
        </pc:sldMkLst>
        <pc:spChg chg="mod">
          <ac:chgData name="Thomas Dreßen" userId="8fc8b5668447fce6" providerId="LiveId" clId="{D9E84810-60E9-43F4-8181-80BE3F7C6644}" dt="2022-04-05T07:55:22.781" v="16" actId="20577"/>
          <ac:spMkLst>
            <pc:docMk/>
            <pc:sldMk cId="4070412947" sldId="260"/>
            <ac:spMk id="14" creationId="{FE0051AA-C6D0-4267-965D-917C4C44E314}"/>
          </ac:spMkLst>
        </pc:spChg>
      </pc:sldChg>
      <pc:sldChg chg="addSp delSp modSp new mod">
        <pc:chgData name="Thomas Dreßen" userId="8fc8b5668447fce6" providerId="LiveId" clId="{D9E84810-60E9-43F4-8181-80BE3F7C6644}" dt="2022-04-05T12:53:42.931" v="272" actId="20577"/>
        <pc:sldMkLst>
          <pc:docMk/>
          <pc:sldMk cId="2373962553" sldId="261"/>
        </pc:sldMkLst>
        <pc:spChg chg="del">
          <ac:chgData name="Thomas Dreßen" userId="8fc8b5668447fce6" providerId="LiveId" clId="{D9E84810-60E9-43F4-8181-80BE3F7C6644}" dt="2022-04-05T12:48:59.631" v="25" actId="478"/>
          <ac:spMkLst>
            <pc:docMk/>
            <pc:sldMk cId="2373962553" sldId="261"/>
            <ac:spMk id="2" creationId="{65B30372-4057-4275-B6B0-64FA77F0A87E}"/>
          </ac:spMkLst>
        </pc:spChg>
        <pc:spChg chg="del">
          <ac:chgData name="Thomas Dreßen" userId="8fc8b5668447fce6" providerId="LiveId" clId="{D9E84810-60E9-43F4-8181-80BE3F7C6644}" dt="2022-04-05T12:49:01.453" v="26" actId="478"/>
          <ac:spMkLst>
            <pc:docMk/>
            <pc:sldMk cId="2373962553" sldId="261"/>
            <ac:spMk id="3" creationId="{B8D64ABF-6489-4422-81A7-DC6FD507D8A8}"/>
          </ac:spMkLst>
        </pc:spChg>
        <pc:spChg chg="add mod">
          <ac:chgData name="Thomas Dreßen" userId="8fc8b5668447fce6" providerId="LiveId" clId="{D9E84810-60E9-43F4-8181-80BE3F7C6644}" dt="2022-04-05T12:53:28.350" v="264" actId="20577"/>
          <ac:spMkLst>
            <pc:docMk/>
            <pc:sldMk cId="2373962553" sldId="261"/>
            <ac:spMk id="4" creationId="{15154A4F-3691-48F9-81C3-A3B65EB4B88E}"/>
          </ac:spMkLst>
        </pc:spChg>
        <pc:spChg chg="add mod">
          <ac:chgData name="Thomas Dreßen" userId="8fc8b5668447fce6" providerId="LiveId" clId="{D9E84810-60E9-43F4-8181-80BE3F7C6644}" dt="2022-04-05T12:53:42.931" v="272" actId="20577"/>
          <ac:spMkLst>
            <pc:docMk/>
            <pc:sldMk cId="2373962553" sldId="261"/>
            <ac:spMk id="5" creationId="{F4EFCC98-D02A-4719-9BBF-F256A955D9CB}"/>
          </ac:spMkLst>
        </pc:spChg>
        <pc:spChg chg="add mod">
          <ac:chgData name="Thomas Dreßen" userId="8fc8b5668447fce6" providerId="LiveId" clId="{D9E84810-60E9-43F4-8181-80BE3F7C6644}" dt="2022-04-05T12:52:04.196" v="248" actId="404"/>
          <ac:spMkLst>
            <pc:docMk/>
            <pc:sldMk cId="2373962553" sldId="261"/>
            <ac:spMk id="6" creationId="{0808F32C-A0CC-4C6D-92E2-A1EB42E533C0}"/>
          </ac:spMkLst>
        </pc:spChg>
        <pc:spChg chg="add mod">
          <ac:chgData name="Thomas Dreßen" userId="8fc8b5668447fce6" providerId="LiveId" clId="{D9E84810-60E9-43F4-8181-80BE3F7C6644}" dt="2022-04-05T12:51:54.241" v="247" actId="1076"/>
          <ac:spMkLst>
            <pc:docMk/>
            <pc:sldMk cId="2373962553" sldId="261"/>
            <ac:spMk id="7" creationId="{A4F2C044-9E6F-4BFB-A327-AAD7A5246DE0}"/>
          </ac:spMkLst>
        </pc:spChg>
        <pc:spChg chg="add mod">
          <ac:chgData name="Thomas Dreßen" userId="8fc8b5668447fce6" providerId="LiveId" clId="{D9E84810-60E9-43F4-8181-80BE3F7C6644}" dt="2022-04-05T12:51:54.241" v="247" actId="1076"/>
          <ac:spMkLst>
            <pc:docMk/>
            <pc:sldMk cId="2373962553" sldId="261"/>
            <ac:spMk id="8" creationId="{509D14AE-97B0-4979-800E-EA650038EB9E}"/>
          </ac:spMkLst>
        </pc:spChg>
        <pc:cxnChg chg="add mod">
          <ac:chgData name="Thomas Dreßen" userId="8fc8b5668447fce6" providerId="LiveId" clId="{D9E84810-60E9-43F4-8181-80BE3F7C6644}" dt="2022-04-05T12:53:17.059" v="250" actId="14100"/>
          <ac:cxnSpMkLst>
            <pc:docMk/>
            <pc:sldMk cId="2373962553" sldId="261"/>
            <ac:cxnSpMk id="10" creationId="{45931F21-46DC-4391-8C25-D054234D8E74}"/>
          </ac:cxnSpMkLst>
        </pc:cxnChg>
        <pc:cxnChg chg="add mod">
          <ac:chgData name="Thomas Dreßen" userId="8fc8b5668447fce6" providerId="LiveId" clId="{D9E84810-60E9-43F4-8181-80BE3F7C6644}" dt="2022-04-05T12:51:45.773" v="239" actId="14100"/>
          <ac:cxnSpMkLst>
            <pc:docMk/>
            <pc:sldMk cId="2373962553" sldId="261"/>
            <ac:cxnSpMk id="12" creationId="{BFD65973-73C6-4168-9FDF-0F2C24A07479}"/>
          </ac:cxnSpMkLst>
        </pc:cxnChg>
        <pc:cxnChg chg="add mod">
          <ac:chgData name="Thomas Dreßen" userId="8fc8b5668447fce6" providerId="LiveId" clId="{D9E84810-60E9-43F4-8181-80BE3F7C6644}" dt="2022-04-05T12:52:22.547" v="249" actId="14100"/>
          <ac:cxnSpMkLst>
            <pc:docMk/>
            <pc:sldMk cId="2373962553" sldId="261"/>
            <ac:cxnSpMk id="14" creationId="{E2AF4DD5-39D9-4F71-93D4-955C40673321}"/>
          </ac:cxnSpMkLst>
        </pc:cxnChg>
        <pc:cxnChg chg="add mod">
          <ac:chgData name="Thomas Dreßen" userId="8fc8b5668447fce6" providerId="LiveId" clId="{D9E84810-60E9-43F4-8181-80BE3F7C6644}" dt="2022-04-05T12:51:54.241" v="247" actId="1076"/>
          <ac:cxnSpMkLst>
            <pc:docMk/>
            <pc:sldMk cId="2373962553" sldId="261"/>
            <ac:cxnSpMk id="16" creationId="{8BA8577C-BEDF-4860-A3CE-BDAF5980BB7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302DA1-0817-433D-BD40-465DC7CBAC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C3889E-F116-4179-9A8A-2207187AA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53A8F8-11D6-42E7-8A26-392A2C8B2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1A34-C8E4-4B91-971D-2082FD2E949E}" type="datetimeFigureOut">
              <a:rPr lang="de-DE" smtClean="0"/>
              <a:t>05.04.2022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3D6537-8474-44CB-BBF7-042D5FB58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404A2A-ED7B-425E-9969-697F7B894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AEA2-389A-4C79-A508-90C9873EF7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225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D9C9CA-A449-4A2A-84A1-2ED3DFBD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76FB1DC-10A7-4C0E-9FAE-A3B7E6492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F0C3EE-D951-48D2-9234-D0E168186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1A34-C8E4-4B91-971D-2082FD2E949E}" type="datetimeFigureOut">
              <a:rPr lang="de-DE" smtClean="0"/>
              <a:t>05.04.2022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0F8CFA-6B18-480F-995B-F97EE68FB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27EA1A-558C-4CA1-B555-1579CDF3A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AEA2-389A-4C79-A508-90C9873EF7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4387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061BA59-14AE-4221-B5BF-EE177206AF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4850AFF-DFE7-403E-BB0B-CB06DC24D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66E1A0-B5BF-4224-8B57-98A97B1FF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1A34-C8E4-4B91-971D-2082FD2E949E}" type="datetimeFigureOut">
              <a:rPr lang="de-DE" smtClean="0"/>
              <a:t>05.04.2022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E21058-16B6-4FC4-96BA-0D47663C2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B6A537-34B7-4E1F-9174-D15F14B5E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AEA2-389A-4C79-A508-90C9873EF7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9628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871699-A1E2-43AF-BFBB-CFB7B459D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1E8AF7-C645-4D02-AA94-159ED4C3A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78BD99-53D9-4B1A-807D-D100DE9A4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1A34-C8E4-4B91-971D-2082FD2E949E}" type="datetimeFigureOut">
              <a:rPr lang="de-DE" smtClean="0"/>
              <a:t>05.04.2022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CC5B8E-7B8A-404F-93DD-FF8280AF6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0D5B3E-A394-46C6-9216-DFDB1E2C2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AEA2-389A-4C79-A508-90C9873EF7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7907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77CF0E-255C-4E7C-B251-DCDCAA157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213724-652D-4C30-96D5-307320341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78BA46-AC08-4209-8B62-EBD00D01E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1A34-C8E4-4B91-971D-2082FD2E949E}" type="datetimeFigureOut">
              <a:rPr lang="de-DE" smtClean="0"/>
              <a:t>05.04.2022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BF981C-7917-4F24-B415-00E095A45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B1D73D-F04E-484C-90EF-34424D86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AEA2-389A-4C79-A508-90C9873EF7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6782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A4097-3438-4FDD-8984-B3D3C49CB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FE654A-923E-4BA0-98E2-BD7AF25721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9A5913-33A3-4BC2-A595-66AE2F518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35C457-163D-4074-B7AF-F39AF0C52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1A34-C8E4-4B91-971D-2082FD2E949E}" type="datetimeFigureOut">
              <a:rPr lang="de-DE" smtClean="0"/>
              <a:t>05.04.2022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9C7911E-9739-4B60-BA3B-CCD855AAE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8AC034-6724-4E89-9080-113A52A93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AEA2-389A-4C79-A508-90C9873EF7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49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BC370E-9413-4FA7-9D74-0C37602A8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91B6B1-D14C-42A1-A82F-5DDDF5211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CE89C4B-4A91-4EE4-B445-05119A763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4BA0C54-1EC6-412B-BF08-705386D39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0DC2029-EEB0-4382-908A-2CDB7B97D9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94E04C2-BD02-4BED-9CA3-981151BA3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1A34-C8E4-4B91-971D-2082FD2E949E}" type="datetimeFigureOut">
              <a:rPr lang="de-DE" smtClean="0"/>
              <a:t>05.04.2022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9E871B4-37EA-4CC0-8AB2-1D98CA523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A0E21B1-A270-4B7C-8EF7-6ADBD36D6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AEA2-389A-4C79-A508-90C9873EF7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0386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892B1A-273F-4FD2-8E89-587A733FA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22B0084-09E1-4ED4-ACD1-832569118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1A34-C8E4-4B91-971D-2082FD2E949E}" type="datetimeFigureOut">
              <a:rPr lang="de-DE" smtClean="0"/>
              <a:t>05.04.2022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E8653A7-6D05-4345-8627-2C30A6032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B4E94A-542F-4135-9E83-4D363B14D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AEA2-389A-4C79-A508-90C9873EF7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2080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47C4E51-2CCB-49B0-A040-7B4CDF989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1A34-C8E4-4B91-971D-2082FD2E949E}" type="datetimeFigureOut">
              <a:rPr lang="de-DE" smtClean="0"/>
              <a:t>05.04.2022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B903B37-A4F7-4F54-8AE0-985C3954C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E9FCB0-D248-4B15-846F-065329B44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AEA2-389A-4C79-A508-90C9873EF7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1681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2650BD-98C0-4BF9-9BF9-FFFB01321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B907BD-9F26-46E1-9F5E-805FF7FE6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326C592-A879-468D-BC5B-CD7329766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C6CA2A-A50F-4DAC-98B1-6F1CDA893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1A34-C8E4-4B91-971D-2082FD2E949E}" type="datetimeFigureOut">
              <a:rPr lang="de-DE" smtClean="0"/>
              <a:t>05.04.2022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1CCA14-E9EA-41DA-A136-8B019BA18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3E4420-465B-4F7F-BD08-C821A6FDF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AEA2-389A-4C79-A508-90C9873EF7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4156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1F59CA-03D6-4BFC-8E50-F8FF7F73F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10FDC29-B049-4ACC-950F-4310EC4E2B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4366F3D-E0BE-4024-9A03-7522976D2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760240-E775-4127-8BE2-98DCC8AC4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1A34-C8E4-4B91-971D-2082FD2E949E}" type="datetimeFigureOut">
              <a:rPr lang="de-DE" smtClean="0"/>
              <a:t>05.04.2022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84C82B-02CD-4248-B2BB-6AC1498E8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C4482F-956C-44A6-B0D9-68AB979EF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AEA2-389A-4C79-A508-90C9873EF7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5722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F34DAD5-5D19-4F02-A8CE-91A2D22F8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878EDA5-F24B-4562-A050-0F67253C8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AC0723-5C9E-4660-98B5-7F6F8064F4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91A34-C8E4-4B91-971D-2082FD2E949E}" type="datetimeFigureOut">
              <a:rPr lang="de-DE" smtClean="0"/>
              <a:t>05.04.2022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376F26-9230-4912-816C-85FBD9B91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53E0C8-61E4-4C3B-82E5-91F2979317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7AEA2-389A-4C79-A508-90C9873EF7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070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D245B9-807A-41EA-8008-C3662FC0AB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Java </a:t>
            </a:r>
            <a:r>
              <a:rPr lang="de-DE" dirty="0" err="1"/>
              <a:t>Functions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441B50-029D-4860-A5B9-63AE0432D4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Thomas Dreßen </a:t>
            </a:r>
            <a:r>
              <a:rPr lang="de-DE" dirty="0" err="1"/>
              <a:t>BitAix</a:t>
            </a:r>
            <a:r>
              <a:rPr lang="de-DE" dirty="0"/>
              <a:t> GmbH</a:t>
            </a:r>
          </a:p>
        </p:txBody>
      </p:sp>
    </p:spTree>
    <p:extLst>
      <p:ext uri="{BB962C8B-B14F-4D97-AF65-F5344CB8AC3E}">
        <p14:creationId xmlns:p14="http://schemas.microsoft.com/office/powerpoint/2010/main" val="2123398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1BE676C-CBAB-47C6-9C57-DD24CEE38FAC}"/>
              </a:ext>
            </a:extLst>
          </p:cNvPr>
          <p:cNvSpPr/>
          <p:nvPr/>
        </p:nvSpPr>
        <p:spPr>
          <a:xfrm>
            <a:off x="4666391" y="448351"/>
            <a:ext cx="2631112" cy="648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Animal</a:t>
            </a:r>
          </a:p>
          <a:p>
            <a:pPr algn="ctr"/>
            <a:r>
              <a:rPr lang="de-DE" sz="1100" dirty="0"/>
              <a:t>-name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D0317DB-2D60-4143-BA3E-0E9FAC7D759B}"/>
              </a:ext>
            </a:extLst>
          </p:cNvPr>
          <p:cNvSpPr/>
          <p:nvPr/>
        </p:nvSpPr>
        <p:spPr>
          <a:xfrm>
            <a:off x="3108961" y="1492537"/>
            <a:ext cx="1946786" cy="972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Fish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+ </a:t>
            </a:r>
            <a:r>
              <a:rPr lang="de-DE" dirty="0" err="1"/>
              <a:t>swim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8A02A9C-43D4-4B48-B233-C0F8BC4E7FB0}"/>
              </a:ext>
            </a:extLst>
          </p:cNvPr>
          <p:cNvSpPr/>
          <p:nvPr/>
        </p:nvSpPr>
        <p:spPr>
          <a:xfrm>
            <a:off x="6937642" y="1492537"/>
            <a:ext cx="1875012" cy="972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Bird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+</a:t>
            </a:r>
            <a:r>
              <a:rPr lang="de-DE" dirty="0" err="1"/>
              <a:t>fly</a:t>
            </a:r>
            <a:endParaRPr lang="de-DE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A0E53E22-2A17-4A1C-BCF6-587BA81952B5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4082354" y="1097280"/>
            <a:ext cx="1899593" cy="395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7F118CE0-99BF-43EB-8B2B-0D6D5BB96BC7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H="1" flipV="1">
            <a:off x="5981947" y="1097280"/>
            <a:ext cx="1893201" cy="395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025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1BE676C-CBAB-47C6-9C57-DD24CEE38FAC}"/>
              </a:ext>
            </a:extLst>
          </p:cNvPr>
          <p:cNvSpPr/>
          <p:nvPr/>
        </p:nvSpPr>
        <p:spPr>
          <a:xfrm>
            <a:off x="4666391" y="448351"/>
            <a:ext cx="2631112" cy="648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Animal</a:t>
            </a:r>
          </a:p>
          <a:p>
            <a:pPr algn="ctr"/>
            <a:r>
              <a:rPr lang="de-DE" sz="1100" dirty="0"/>
              <a:t>-name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D0317DB-2D60-4143-BA3E-0E9FAC7D759B}"/>
              </a:ext>
            </a:extLst>
          </p:cNvPr>
          <p:cNvSpPr/>
          <p:nvPr/>
        </p:nvSpPr>
        <p:spPr>
          <a:xfrm>
            <a:off x="3108961" y="1492537"/>
            <a:ext cx="1946786" cy="972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Fish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+ </a:t>
            </a:r>
            <a:r>
              <a:rPr lang="de-DE" dirty="0" err="1"/>
              <a:t>swim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8A02A9C-43D4-4B48-B233-C0F8BC4E7FB0}"/>
              </a:ext>
            </a:extLst>
          </p:cNvPr>
          <p:cNvSpPr/>
          <p:nvPr/>
        </p:nvSpPr>
        <p:spPr>
          <a:xfrm>
            <a:off x="6937642" y="1492537"/>
            <a:ext cx="1875012" cy="972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Bird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+</a:t>
            </a:r>
            <a:r>
              <a:rPr lang="de-DE" dirty="0" err="1"/>
              <a:t>fly</a:t>
            </a:r>
            <a:endParaRPr lang="de-DE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A0E53E22-2A17-4A1C-BCF6-587BA81952B5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4082354" y="1097280"/>
            <a:ext cx="1899593" cy="395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7F118CE0-99BF-43EB-8B2B-0D6D5BB96BC7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H="1" flipV="1">
            <a:off x="5981947" y="1097280"/>
            <a:ext cx="1893201" cy="395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FE0051AA-C6D0-4267-965D-917C4C44E314}"/>
              </a:ext>
            </a:extLst>
          </p:cNvPr>
          <p:cNvSpPr/>
          <p:nvPr/>
        </p:nvSpPr>
        <p:spPr>
          <a:xfrm>
            <a:off x="1855594" y="2992448"/>
            <a:ext cx="1946786" cy="972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Shark</a:t>
            </a:r>
          </a:p>
          <a:p>
            <a:pPr algn="ctr"/>
            <a:r>
              <a:rPr lang="de-DE" dirty="0"/>
              <a:t>+</a:t>
            </a:r>
            <a:r>
              <a:rPr lang="de-DE" dirty="0" err="1"/>
              <a:t>eatASeal</a:t>
            </a:r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2FAC0B1-2F09-4C1C-86EB-ADC0B0762B0A}"/>
              </a:ext>
            </a:extLst>
          </p:cNvPr>
          <p:cNvSpPr/>
          <p:nvPr/>
        </p:nvSpPr>
        <p:spPr>
          <a:xfrm>
            <a:off x="8500969" y="2992448"/>
            <a:ext cx="1875012" cy="972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Eagle</a:t>
            </a:r>
          </a:p>
          <a:p>
            <a:pPr algn="ctr"/>
            <a:endParaRPr lang="de-DE" dirty="0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53FB60E-5A89-481F-BBD2-3C7B64E3A8B0}"/>
              </a:ext>
            </a:extLst>
          </p:cNvPr>
          <p:cNvCxnSpPr>
            <a:stCxn id="14" idx="0"/>
            <a:endCxn id="5" idx="2"/>
          </p:cNvCxnSpPr>
          <p:nvPr/>
        </p:nvCxnSpPr>
        <p:spPr>
          <a:xfrm flipV="1">
            <a:off x="2828987" y="2464947"/>
            <a:ext cx="1253367" cy="527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435F9344-2658-47AD-BC90-C59DB6037234}"/>
              </a:ext>
            </a:extLst>
          </p:cNvPr>
          <p:cNvCxnSpPr>
            <a:stCxn id="15" idx="0"/>
            <a:endCxn id="6" idx="2"/>
          </p:cNvCxnSpPr>
          <p:nvPr/>
        </p:nvCxnSpPr>
        <p:spPr>
          <a:xfrm flipH="1" flipV="1">
            <a:off x="7875148" y="2464947"/>
            <a:ext cx="1563327" cy="527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E29E4BB0-04FA-4617-BCA2-C10504EE2465}"/>
              </a:ext>
            </a:extLst>
          </p:cNvPr>
          <p:cNvSpPr/>
          <p:nvPr/>
        </p:nvSpPr>
        <p:spPr>
          <a:xfrm>
            <a:off x="3997305" y="2992448"/>
            <a:ext cx="1946786" cy="972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/>
              <a:t>Goldfish</a:t>
            </a:r>
            <a:endParaRPr lang="de-DE" dirty="0"/>
          </a:p>
          <a:p>
            <a:pPr algn="ctr"/>
            <a:endParaRPr lang="de-DE" dirty="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8358CE97-4754-478B-A4CE-E04E3C4FF704}"/>
              </a:ext>
            </a:extLst>
          </p:cNvPr>
          <p:cNvCxnSpPr>
            <a:stCxn id="23" idx="0"/>
            <a:endCxn id="23" idx="0"/>
          </p:cNvCxnSpPr>
          <p:nvPr/>
        </p:nvCxnSpPr>
        <p:spPr>
          <a:xfrm>
            <a:off x="4970698" y="2992448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0E261DF7-1DB4-44D5-A79C-E39597D47161}"/>
              </a:ext>
            </a:extLst>
          </p:cNvPr>
          <p:cNvCxnSpPr>
            <a:stCxn id="23" idx="0"/>
            <a:endCxn id="5" idx="2"/>
          </p:cNvCxnSpPr>
          <p:nvPr/>
        </p:nvCxnSpPr>
        <p:spPr>
          <a:xfrm flipH="1" flipV="1">
            <a:off x="4082354" y="2464947"/>
            <a:ext cx="888344" cy="527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7D8E6B93-D2ED-4E5D-912C-F61822CA9156}"/>
              </a:ext>
            </a:extLst>
          </p:cNvPr>
          <p:cNvSpPr/>
          <p:nvPr/>
        </p:nvSpPr>
        <p:spPr>
          <a:xfrm>
            <a:off x="6452174" y="2992448"/>
            <a:ext cx="1875012" cy="972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Falcon</a:t>
            </a:r>
          </a:p>
          <a:p>
            <a:pPr algn="ctr"/>
            <a:endParaRPr lang="de-DE" dirty="0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A66D9C6D-D55C-456F-87A9-21C658EC865C}"/>
              </a:ext>
            </a:extLst>
          </p:cNvPr>
          <p:cNvCxnSpPr>
            <a:cxnSpLocks/>
            <a:stCxn id="30" idx="0"/>
            <a:endCxn id="6" idx="2"/>
          </p:cNvCxnSpPr>
          <p:nvPr/>
        </p:nvCxnSpPr>
        <p:spPr>
          <a:xfrm flipV="1">
            <a:off x="7389680" y="2464947"/>
            <a:ext cx="485468" cy="527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A2521AED-74E4-4858-90CF-8C96A1DF87B7}"/>
              </a:ext>
            </a:extLst>
          </p:cNvPr>
          <p:cNvSpPr/>
          <p:nvPr/>
        </p:nvSpPr>
        <p:spPr>
          <a:xfrm>
            <a:off x="887243" y="4492359"/>
            <a:ext cx="1946786" cy="972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/>
              <a:t>WhiteShark</a:t>
            </a:r>
            <a:endParaRPr lang="de-DE" dirty="0"/>
          </a:p>
          <a:p>
            <a:pPr algn="ctr"/>
            <a:endParaRPr lang="de-DE" dirty="0"/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CCD1CC92-627D-47BC-BB20-E5EF745DF252}"/>
              </a:ext>
            </a:extLst>
          </p:cNvPr>
          <p:cNvCxnSpPr>
            <a:stCxn id="43" idx="0"/>
          </p:cNvCxnSpPr>
          <p:nvPr/>
        </p:nvCxnSpPr>
        <p:spPr>
          <a:xfrm>
            <a:off x="1855594" y="449235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DCFCB8DA-FDC8-48BF-B481-80188B6BCB20}"/>
              </a:ext>
            </a:extLst>
          </p:cNvPr>
          <p:cNvCxnSpPr>
            <a:stCxn id="43" idx="0"/>
            <a:endCxn id="14" idx="2"/>
          </p:cNvCxnSpPr>
          <p:nvPr/>
        </p:nvCxnSpPr>
        <p:spPr>
          <a:xfrm flipV="1">
            <a:off x="1860636" y="3964858"/>
            <a:ext cx="968351" cy="527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412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1BE676C-CBAB-47C6-9C57-DD24CEE38FAC}"/>
              </a:ext>
            </a:extLst>
          </p:cNvPr>
          <p:cNvSpPr/>
          <p:nvPr/>
        </p:nvSpPr>
        <p:spPr>
          <a:xfrm>
            <a:off x="4666391" y="448351"/>
            <a:ext cx="2631112" cy="648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Animal</a:t>
            </a:r>
          </a:p>
          <a:p>
            <a:pPr algn="ctr"/>
            <a:r>
              <a:rPr lang="de-DE" sz="1100" dirty="0"/>
              <a:t>-name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D0317DB-2D60-4143-BA3E-0E9FAC7D759B}"/>
              </a:ext>
            </a:extLst>
          </p:cNvPr>
          <p:cNvSpPr/>
          <p:nvPr/>
        </p:nvSpPr>
        <p:spPr>
          <a:xfrm>
            <a:off x="3108961" y="1492537"/>
            <a:ext cx="1946786" cy="972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Fish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+ </a:t>
            </a:r>
            <a:r>
              <a:rPr lang="de-DE" dirty="0" err="1"/>
              <a:t>swim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8A02A9C-43D4-4B48-B233-C0F8BC4E7FB0}"/>
              </a:ext>
            </a:extLst>
          </p:cNvPr>
          <p:cNvSpPr/>
          <p:nvPr/>
        </p:nvSpPr>
        <p:spPr>
          <a:xfrm>
            <a:off x="6937642" y="1492537"/>
            <a:ext cx="1875012" cy="972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Bird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+</a:t>
            </a:r>
            <a:r>
              <a:rPr lang="de-DE" dirty="0" err="1"/>
              <a:t>fly</a:t>
            </a:r>
            <a:endParaRPr lang="de-DE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A0E53E22-2A17-4A1C-BCF6-587BA81952B5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4082354" y="1097280"/>
            <a:ext cx="1899593" cy="395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7F118CE0-99BF-43EB-8B2B-0D6D5BB96BC7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H="1" flipV="1">
            <a:off x="5981947" y="1097280"/>
            <a:ext cx="1893201" cy="395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FE0051AA-C6D0-4267-965D-917C4C44E314}"/>
              </a:ext>
            </a:extLst>
          </p:cNvPr>
          <p:cNvSpPr/>
          <p:nvPr/>
        </p:nvSpPr>
        <p:spPr>
          <a:xfrm>
            <a:off x="1855594" y="2992448"/>
            <a:ext cx="1946786" cy="972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Shark</a:t>
            </a:r>
          </a:p>
          <a:p>
            <a:pPr algn="ctr"/>
            <a:r>
              <a:rPr lang="de-DE" dirty="0"/>
              <a:t>+</a:t>
            </a:r>
            <a:r>
              <a:rPr lang="de-DE" dirty="0" err="1"/>
              <a:t>eatASeal</a:t>
            </a:r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2FAC0B1-2F09-4C1C-86EB-ADC0B0762B0A}"/>
              </a:ext>
            </a:extLst>
          </p:cNvPr>
          <p:cNvSpPr/>
          <p:nvPr/>
        </p:nvSpPr>
        <p:spPr>
          <a:xfrm>
            <a:off x="8500969" y="2992448"/>
            <a:ext cx="1875012" cy="972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Eagle</a:t>
            </a:r>
          </a:p>
          <a:p>
            <a:pPr algn="ctr"/>
            <a:r>
              <a:rPr lang="de-DE" dirty="0"/>
              <a:t>+</a:t>
            </a:r>
            <a:r>
              <a:rPr lang="de-DE" dirty="0" err="1"/>
              <a:t>eatARabbit</a:t>
            </a:r>
            <a:endParaRPr lang="de-DE" dirty="0"/>
          </a:p>
          <a:p>
            <a:pPr algn="ctr"/>
            <a:endParaRPr lang="de-DE" dirty="0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53FB60E-5A89-481F-BBD2-3C7B64E3A8B0}"/>
              </a:ext>
            </a:extLst>
          </p:cNvPr>
          <p:cNvCxnSpPr>
            <a:stCxn id="14" idx="0"/>
            <a:endCxn id="5" idx="2"/>
          </p:cNvCxnSpPr>
          <p:nvPr/>
        </p:nvCxnSpPr>
        <p:spPr>
          <a:xfrm flipV="1">
            <a:off x="2828987" y="2464947"/>
            <a:ext cx="1253367" cy="527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435F9344-2658-47AD-BC90-C59DB6037234}"/>
              </a:ext>
            </a:extLst>
          </p:cNvPr>
          <p:cNvCxnSpPr>
            <a:stCxn id="15" idx="0"/>
            <a:endCxn id="6" idx="2"/>
          </p:cNvCxnSpPr>
          <p:nvPr/>
        </p:nvCxnSpPr>
        <p:spPr>
          <a:xfrm flipH="1" flipV="1">
            <a:off x="7875148" y="2464947"/>
            <a:ext cx="1563327" cy="527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E29E4BB0-04FA-4617-BCA2-C10504EE2465}"/>
              </a:ext>
            </a:extLst>
          </p:cNvPr>
          <p:cNvSpPr/>
          <p:nvPr/>
        </p:nvSpPr>
        <p:spPr>
          <a:xfrm>
            <a:off x="3997305" y="2992448"/>
            <a:ext cx="1946786" cy="972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/>
              <a:t>Goldfish</a:t>
            </a:r>
            <a:endParaRPr lang="de-DE" dirty="0"/>
          </a:p>
          <a:p>
            <a:pPr algn="ctr"/>
            <a:endParaRPr lang="de-DE" dirty="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8358CE97-4754-478B-A4CE-E04E3C4FF704}"/>
              </a:ext>
            </a:extLst>
          </p:cNvPr>
          <p:cNvCxnSpPr>
            <a:stCxn id="23" idx="0"/>
            <a:endCxn id="23" idx="0"/>
          </p:cNvCxnSpPr>
          <p:nvPr/>
        </p:nvCxnSpPr>
        <p:spPr>
          <a:xfrm>
            <a:off x="4970698" y="2992448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0E261DF7-1DB4-44D5-A79C-E39597D47161}"/>
              </a:ext>
            </a:extLst>
          </p:cNvPr>
          <p:cNvCxnSpPr>
            <a:stCxn id="23" idx="0"/>
            <a:endCxn id="5" idx="2"/>
          </p:cNvCxnSpPr>
          <p:nvPr/>
        </p:nvCxnSpPr>
        <p:spPr>
          <a:xfrm flipH="1" flipV="1">
            <a:off x="4082354" y="2464947"/>
            <a:ext cx="888344" cy="527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7D8E6B93-D2ED-4E5D-912C-F61822CA9156}"/>
              </a:ext>
            </a:extLst>
          </p:cNvPr>
          <p:cNvSpPr/>
          <p:nvPr/>
        </p:nvSpPr>
        <p:spPr>
          <a:xfrm>
            <a:off x="6452174" y="2992448"/>
            <a:ext cx="1875012" cy="972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Falcon</a:t>
            </a:r>
          </a:p>
          <a:p>
            <a:pPr algn="ctr"/>
            <a:endParaRPr lang="de-DE" dirty="0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A66D9C6D-D55C-456F-87A9-21C658EC865C}"/>
              </a:ext>
            </a:extLst>
          </p:cNvPr>
          <p:cNvCxnSpPr>
            <a:cxnSpLocks/>
            <a:stCxn id="30" idx="0"/>
            <a:endCxn id="6" idx="2"/>
          </p:cNvCxnSpPr>
          <p:nvPr/>
        </p:nvCxnSpPr>
        <p:spPr>
          <a:xfrm flipV="1">
            <a:off x="7389680" y="2464947"/>
            <a:ext cx="485468" cy="527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A2521AED-74E4-4858-90CF-8C96A1DF87B7}"/>
              </a:ext>
            </a:extLst>
          </p:cNvPr>
          <p:cNvSpPr/>
          <p:nvPr/>
        </p:nvSpPr>
        <p:spPr>
          <a:xfrm>
            <a:off x="887243" y="4492359"/>
            <a:ext cx="1946786" cy="972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/>
              <a:t>WhiteShark</a:t>
            </a:r>
            <a:endParaRPr lang="de-DE" dirty="0"/>
          </a:p>
          <a:p>
            <a:pPr algn="ctr"/>
            <a:endParaRPr lang="de-DE" dirty="0"/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CCD1CC92-627D-47BC-BB20-E5EF745DF252}"/>
              </a:ext>
            </a:extLst>
          </p:cNvPr>
          <p:cNvCxnSpPr>
            <a:stCxn id="43" idx="0"/>
          </p:cNvCxnSpPr>
          <p:nvPr/>
        </p:nvCxnSpPr>
        <p:spPr>
          <a:xfrm>
            <a:off x="1855594" y="449235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DCFCB8DA-FDC8-48BF-B481-80188B6BCB20}"/>
              </a:ext>
            </a:extLst>
          </p:cNvPr>
          <p:cNvCxnSpPr>
            <a:stCxn id="43" idx="0"/>
            <a:endCxn id="14" idx="2"/>
          </p:cNvCxnSpPr>
          <p:nvPr/>
        </p:nvCxnSpPr>
        <p:spPr>
          <a:xfrm flipV="1">
            <a:off x="1860636" y="3964858"/>
            <a:ext cx="968351" cy="527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67F1FA8D-7611-4FA9-BEF9-18E4E7DE1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824" y="4888110"/>
            <a:ext cx="968351" cy="1153317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08D0447-CBBF-4C7B-9057-6A2F42BC7C96}"/>
              </a:ext>
            </a:extLst>
          </p:cNvPr>
          <p:cNvSpPr txBox="1"/>
          <p:nvPr/>
        </p:nvSpPr>
        <p:spPr>
          <a:xfrm>
            <a:off x="5887556" y="4336026"/>
            <a:ext cx="1256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41825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1BE676C-CBAB-47C6-9C57-DD24CEE38FAC}"/>
              </a:ext>
            </a:extLst>
          </p:cNvPr>
          <p:cNvSpPr/>
          <p:nvPr/>
        </p:nvSpPr>
        <p:spPr>
          <a:xfrm>
            <a:off x="3970267" y="654829"/>
            <a:ext cx="2631112" cy="648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Animal</a:t>
            </a:r>
          </a:p>
          <a:p>
            <a:pPr algn="ctr"/>
            <a:r>
              <a:rPr lang="de-DE" sz="1100" dirty="0"/>
              <a:t>-name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D0317DB-2D60-4143-BA3E-0E9FAC7D759B}"/>
              </a:ext>
            </a:extLst>
          </p:cNvPr>
          <p:cNvSpPr/>
          <p:nvPr/>
        </p:nvSpPr>
        <p:spPr>
          <a:xfrm>
            <a:off x="2412837" y="1699015"/>
            <a:ext cx="1946786" cy="972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Fish</a:t>
            </a:r>
          </a:p>
          <a:p>
            <a:pPr algn="ctr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8A02A9C-43D4-4B48-B233-C0F8BC4E7FB0}"/>
              </a:ext>
            </a:extLst>
          </p:cNvPr>
          <p:cNvSpPr/>
          <p:nvPr/>
        </p:nvSpPr>
        <p:spPr>
          <a:xfrm>
            <a:off x="6241518" y="1699015"/>
            <a:ext cx="1875012" cy="972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Bird</a:t>
            </a:r>
          </a:p>
          <a:p>
            <a:pPr algn="ctr"/>
            <a:endParaRPr lang="de-DE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A0E53E22-2A17-4A1C-BCF6-587BA81952B5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3386230" y="1303758"/>
            <a:ext cx="1899593" cy="395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7F118CE0-99BF-43EB-8B2B-0D6D5BB96BC7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H="1" flipV="1">
            <a:off x="5285823" y="1303758"/>
            <a:ext cx="1893201" cy="395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FE0051AA-C6D0-4267-965D-917C4C44E314}"/>
              </a:ext>
            </a:extLst>
          </p:cNvPr>
          <p:cNvSpPr/>
          <p:nvPr/>
        </p:nvSpPr>
        <p:spPr>
          <a:xfrm>
            <a:off x="1135758" y="3198926"/>
            <a:ext cx="1946786" cy="972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Shark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2FAC0B1-2F09-4C1C-86EB-ADC0B0762B0A}"/>
              </a:ext>
            </a:extLst>
          </p:cNvPr>
          <p:cNvSpPr/>
          <p:nvPr/>
        </p:nvSpPr>
        <p:spPr>
          <a:xfrm>
            <a:off x="9970893" y="4171336"/>
            <a:ext cx="1875012" cy="972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Eagle</a:t>
            </a:r>
          </a:p>
          <a:p>
            <a:pPr algn="ctr"/>
            <a:endParaRPr lang="de-DE" dirty="0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53FB60E-5A89-481F-BBD2-3C7B64E3A8B0}"/>
              </a:ext>
            </a:extLst>
          </p:cNvPr>
          <p:cNvCxnSpPr>
            <a:stCxn id="14" idx="0"/>
            <a:endCxn id="5" idx="2"/>
          </p:cNvCxnSpPr>
          <p:nvPr/>
        </p:nvCxnSpPr>
        <p:spPr>
          <a:xfrm flipV="1">
            <a:off x="2109151" y="2671425"/>
            <a:ext cx="1277079" cy="527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435F9344-2658-47AD-BC90-C59DB6037234}"/>
              </a:ext>
            </a:extLst>
          </p:cNvPr>
          <p:cNvCxnSpPr>
            <a:stCxn id="15" idx="0"/>
            <a:endCxn id="6" idx="2"/>
          </p:cNvCxnSpPr>
          <p:nvPr/>
        </p:nvCxnSpPr>
        <p:spPr>
          <a:xfrm flipH="1" flipV="1">
            <a:off x="7179024" y="2671425"/>
            <a:ext cx="3729375" cy="1499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E29E4BB0-04FA-4617-BCA2-C10504EE2465}"/>
              </a:ext>
            </a:extLst>
          </p:cNvPr>
          <p:cNvSpPr/>
          <p:nvPr/>
        </p:nvSpPr>
        <p:spPr>
          <a:xfrm>
            <a:off x="3301181" y="3198926"/>
            <a:ext cx="1946786" cy="972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/>
              <a:t>Goldfish</a:t>
            </a:r>
            <a:endParaRPr lang="de-DE" dirty="0"/>
          </a:p>
          <a:p>
            <a:pPr algn="ctr"/>
            <a:endParaRPr lang="de-DE" dirty="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8358CE97-4754-478B-A4CE-E04E3C4FF704}"/>
              </a:ext>
            </a:extLst>
          </p:cNvPr>
          <p:cNvCxnSpPr>
            <a:stCxn id="23" idx="0"/>
            <a:endCxn id="23" idx="0"/>
          </p:cNvCxnSpPr>
          <p:nvPr/>
        </p:nvCxnSpPr>
        <p:spPr>
          <a:xfrm>
            <a:off x="4274574" y="319892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0E261DF7-1DB4-44D5-A79C-E39597D47161}"/>
              </a:ext>
            </a:extLst>
          </p:cNvPr>
          <p:cNvCxnSpPr>
            <a:stCxn id="23" idx="0"/>
            <a:endCxn id="5" idx="2"/>
          </p:cNvCxnSpPr>
          <p:nvPr/>
        </p:nvCxnSpPr>
        <p:spPr>
          <a:xfrm flipH="1" flipV="1">
            <a:off x="3386230" y="2671425"/>
            <a:ext cx="888344" cy="527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7D8E6B93-D2ED-4E5D-912C-F61822CA9156}"/>
              </a:ext>
            </a:extLst>
          </p:cNvPr>
          <p:cNvSpPr/>
          <p:nvPr/>
        </p:nvSpPr>
        <p:spPr>
          <a:xfrm>
            <a:off x="7922098" y="4171336"/>
            <a:ext cx="1875012" cy="972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Falcon</a:t>
            </a:r>
          </a:p>
          <a:p>
            <a:pPr algn="ctr"/>
            <a:endParaRPr lang="de-DE" dirty="0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A66D9C6D-D55C-456F-87A9-21C658EC865C}"/>
              </a:ext>
            </a:extLst>
          </p:cNvPr>
          <p:cNvCxnSpPr>
            <a:cxnSpLocks/>
            <a:stCxn id="30" idx="0"/>
            <a:endCxn id="6" idx="2"/>
          </p:cNvCxnSpPr>
          <p:nvPr/>
        </p:nvCxnSpPr>
        <p:spPr>
          <a:xfrm flipH="1" flipV="1">
            <a:off x="7179024" y="2671425"/>
            <a:ext cx="1680580" cy="1499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A2521AED-74E4-4858-90CF-8C96A1DF87B7}"/>
              </a:ext>
            </a:extLst>
          </p:cNvPr>
          <p:cNvSpPr/>
          <p:nvPr/>
        </p:nvSpPr>
        <p:spPr>
          <a:xfrm>
            <a:off x="191119" y="4698837"/>
            <a:ext cx="1946786" cy="972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/>
              <a:t>WhiteShark</a:t>
            </a:r>
            <a:endParaRPr lang="de-DE" dirty="0"/>
          </a:p>
          <a:p>
            <a:pPr algn="ctr"/>
            <a:endParaRPr lang="de-DE" dirty="0"/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CCD1CC92-627D-47BC-BB20-E5EF745DF252}"/>
              </a:ext>
            </a:extLst>
          </p:cNvPr>
          <p:cNvCxnSpPr>
            <a:stCxn id="43" idx="0"/>
          </p:cNvCxnSpPr>
          <p:nvPr/>
        </p:nvCxnSpPr>
        <p:spPr>
          <a:xfrm>
            <a:off x="1159470" y="4698837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DCFCB8DA-FDC8-48BF-B481-80188B6BCB20}"/>
              </a:ext>
            </a:extLst>
          </p:cNvPr>
          <p:cNvCxnSpPr>
            <a:stCxn id="43" idx="0"/>
            <a:endCxn id="14" idx="2"/>
          </p:cNvCxnSpPr>
          <p:nvPr/>
        </p:nvCxnSpPr>
        <p:spPr>
          <a:xfrm flipV="1">
            <a:off x="1164512" y="4171336"/>
            <a:ext cx="944639" cy="527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67F1FA8D-7611-4FA9-BEF9-18E4E7DE1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859" y="3948147"/>
            <a:ext cx="968351" cy="1153317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9DFCE34B-0BB2-4CF2-A1C5-1E227CFF1D24}"/>
              </a:ext>
            </a:extLst>
          </p:cNvPr>
          <p:cNvSpPr/>
          <p:nvPr/>
        </p:nvSpPr>
        <p:spPr>
          <a:xfrm>
            <a:off x="8988650" y="654829"/>
            <a:ext cx="1964486" cy="13686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/>
              <a:t>MoveActions</a:t>
            </a:r>
            <a:br>
              <a:rPr lang="de-DE" dirty="0"/>
            </a:br>
            <a:br>
              <a:rPr lang="de-DE" dirty="0"/>
            </a:br>
            <a:r>
              <a:rPr lang="de-DE" dirty="0"/>
              <a:t>+</a:t>
            </a:r>
            <a:r>
              <a:rPr lang="de-DE" dirty="0" err="1"/>
              <a:t>fly</a:t>
            </a:r>
            <a:endParaRPr lang="de-DE" dirty="0"/>
          </a:p>
          <a:p>
            <a:pPr algn="ctr"/>
            <a:r>
              <a:rPr lang="de-DE" dirty="0"/>
              <a:t>+</a:t>
            </a:r>
            <a:r>
              <a:rPr lang="de-DE" dirty="0" err="1"/>
              <a:t>swim</a:t>
            </a:r>
            <a:endParaRPr lang="de-DE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E838BC84-D7B2-4CAA-B4EE-AB203B83DCC4}"/>
              </a:ext>
            </a:extLst>
          </p:cNvPr>
          <p:cNvCxnSpPr>
            <a:stCxn id="3" idx="0"/>
            <a:endCxn id="6" idx="2"/>
          </p:cNvCxnSpPr>
          <p:nvPr/>
        </p:nvCxnSpPr>
        <p:spPr>
          <a:xfrm flipV="1">
            <a:off x="6944035" y="2671425"/>
            <a:ext cx="234989" cy="1276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08DB6C9C-B876-44D7-B776-1EEFFE722AB5}"/>
              </a:ext>
            </a:extLst>
          </p:cNvPr>
          <p:cNvSpPr/>
          <p:nvPr/>
        </p:nvSpPr>
        <p:spPr>
          <a:xfrm>
            <a:off x="9578769" y="2185220"/>
            <a:ext cx="1964486" cy="13686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/>
              <a:t>EatActions</a:t>
            </a:r>
            <a:br>
              <a:rPr lang="de-DE" dirty="0"/>
            </a:br>
            <a:br>
              <a:rPr lang="de-DE" dirty="0"/>
            </a:br>
            <a:r>
              <a:rPr lang="de-DE" dirty="0"/>
              <a:t>+</a:t>
            </a:r>
            <a:r>
              <a:rPr lang="de-DE" dirty="0" err="1"/>
              <a:t>eatASeal</a:t>
            </a:r>
            <a:endParaRPr lang="de-DE" dirty="0"/>
          </a:p>
          <a:p>
            <a:pPr algn="ctr"/>
            <a:r>
              <a:rPr lang="de-DE" dirty="0"/>
              <a:t>+</a:t>
            </a:r>
            <a:r>
              <a:rPr lang="de-DE" dirty="0" err="1"/>
              <a:t>eatARabbit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8407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5154A4F-3691-48F9-81C3-A3B65EB4B88E}"/>
              </a:ext>
            </a:extLst>
          </p:cNvPr>
          <p:cNvSpPr/>
          <p:nvPr/>
        </p:nvSpPr>
        <p:spPr>
          <a:xfrm>
            <a:off x="3309538" y="471948"/>
            <a:ext cx="4442214" cy="654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AbstractBase</a:t>
            </a:r>
            <a:endParaRPr lang="de-DE" dirty="0"/>
          </a:p>
          <a:p>
            <a:pPr algn="ctr"/>
            <a:r>
              <a:rPr lang="de-DE" dirty="0"/>
              <a:t>+</a:t>
            </a:r>
            <a:r>
              <a:rPr lang="de-DE" dirty="0" err="1"/>
              <a:t>DAOStuff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4EFCC98-D02A-4719-9BBF-F256A955D9CB}"/>
              </a:ext>
            </a:extLst>
          </p:cNvPr>
          <p:cNvSpPr/>
          <p:nvPr/>
        </p:nvSpPr>
        <p:spPr>
          <a:xfrm>
            <a:off x="3277091" y="1303758"/>
            <a:ext cx="4507107" cy="540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AbstractService</a:t>
            </a:r>
            <a:endParaRPr lang="de-DE" dirty="0"/>
          </a:p>
          <a:p>
            <a:pPr algn="ctr"/>
            <a:r>
              <a:rPr lang="de-DE" sz="1400" dirty="0"/>
              <a:t>+</a:t>
            </a:r>
            <a:r>
              <a:rPr lang="de-DE" sz="1400" dirty="0" err="1"/>
              <a:t>doStuffUsingDAO</a:t>
            </a:r>
            <a:endParaRPr lang="de-DE" sz="14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808F32C-A0CC-4C6D-92E2-A1EB42E533C0}"/>
              </a:ext>
            </a:extLst>
          </p:cNvPr>
          <p:cNvSpPr/>
          <p:nvPr/>
        </p:nvSpPr>
        <p:spPr>
          <a:xfrm>
            <a:off x="3270209" y="2059860"/>
            <a:ext cx="4442214" cy="5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AmazingService</a:t>
            </a:r>
            <a:endParaRPr lang="de-DE" dirty="0"/>
          </a:p>
          <a:p>
            <a:pPr algn="ctr"/>
            <a:r>
              <a:rPr lang="de-DE" sz="1800" dirty="0"/>
              <a:t>+</a:t>
            </a:r>
            <a:r>
              <a:rPr lang="de-DE" sz="1600" dirty="0" err="1"/>
              <a:t>doAmazingStuff</a:t>
            </a:r>
            <a:endParaRPr lang="de-DE" sz="18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4F2C044-9E6F-4BFB-A327-AAD7A5246DE0}"/>
              </a:ext>
            </a:extLst>
          </p:cNvPr>
          <p:cNvSpPr/>
          <p:nvPr/>
        </p:nvSpPr>
        <p:spPr>
          <a:xfrm>
            <a:off x="2759915" y="3045542"/>
            <a:ext cx="4442214" cy="383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MyCoolService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09D14AE-97B0-4979-800E-EA650038EB9E}"/>
              </a:ext>
            </a:extLst>
          </p:cNvPr>
          <p:cNvSpPr/>
          <p:nvPr/>
        </p:nvSpPr>
        <p:spPr>
          <a:xfrm>
            <a:off x="2759915" y="3688571"/>
            <a:ext cx="4442214" cy="383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MySpecialCoolService</a:t>
            </a:r>
            <a:endParaRPr lang="de-DE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5931F21-46DC-4391-8C25-D054234D8E74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5530645" y="1126777"/>
            <a:ext cx="0" cy="176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BFD65973-73C6-4168-9FDF-0F2C24A07479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5491316" y="1844041"/>
            <a:ext cx="39329" cy="215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E2AF4DD5-39D9-4F71-93D4-955C40673321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4981022" y="2600142"/>
            <a:ext cx="510294" cy="44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8BA8577C-BEDF-4860-A3CE-BDAF5980BB7A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4981022" y="3429000"/>
            <a:ext cx="0" cy="259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962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Breitbild</PresentationFormat>
  <Paragraphs>61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Java Functions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Functions</dc:title>
  <dc:creator>Thomas Dreßen</dc:creator>
  <cp:lastModifiedBy>Thomas Dreßen</cp:lastModifiedBy>
  <cp:revision>1</cp:revision>
  <dcterms:created xsi:type="dcterms:W3CDTF">2022-04-04T15:20:41Z</dcterms:created>
  <dcterms:modified xsi:type="dcterms:W3CDTF">2022-04-05T12:53:52Z</dcterms:modified>
</cp:coreProperties>
</file>