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82B85-FFB5-4CDF-9849-593C2ADB09D6}" v="6" dt="2022-03-21T15:46:39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Dreßen" userId="8fc8b5668447fce6" providerId="LiveId" clId="{F1A82B85-FFB5-4CDF-9849-593C2ADB09D6}"/>
    <pc:docChg chg="custSel addSld modSld">
      <pc:chgData name="Thomas Dreßen" userId="8fc8b5668447fce6" providerId="LiveId" clId="{F1A82B85-FFB5-4CDF-9849-593C2ADB09D6}" dt="2022-03-22T16:25:13.385" v="401" actId="22"/>
      <pc:docMkLst>
        <pc:docMk/>
      </pc:docMkLst>
      <pc:sldChg chg="modSp mod">
        <pc:chgData name="Thomas Dreßen" userId="8fc8b5668447fce6" providerId="LiveId" clId="{F1A82B85-FFB5-4CDF-9849-593C2ADB09D6}" dt="2022-03-22T14:53:47.196" v="398" actId="121"/>
        <pc:sldMkLst>
          <pc:docMk/>
          <pc:sldMk cId="511178318" sldId="256"/>
        </pc:sldMkLst>
        <pc:spChg chg="mod">
          <ac:chgData name="Thomas Dreßen" userId="8fc8b5668447fce6" providerId="LiveId" clId="{F1A82B85-FFB5-4CDF-9849-593C2ADB09D6}" dt="2022-03-22T14:53:47.196" v="398" actId="121"/>
          <ac:spMkLst>
            <pc:docMk/>
            <pc:sldMk cId="511178318" sldId="256"/>
            <ac:spMk id="3" creationId="{1AD25E10-44DE-4C56-BE9D-A9B25F94A4A8}"/>
          </ac:spMkLst>
        </pc:spChg>
      </pc:sldChg>
      <pc:sldChg chg="modSp mod">
        <pc:chgData name="Thomas Dreßen" userId="8fc8b5668447fce6" providerId="LiveId" clId="{F1A82B85-FFB5-4CDF-9849-593C2ADB09D6}" dt="2022-03-21T11:13:07.246" v="9" actId="20577"/>
        <pc:sldMkLst>
          <pc:docMk/>
          <pc:sldMk cId="3706355491" sldId="257"/>
        </pc:sldMkLst>
        <pc:spChg chg="mod">
          <ac:chgData name="Thomas Dreßen" userId="8fc8b5668447fce6" providerId="LiveId" clId="{F1A82B85-FFB5-4CDF-9849-593C2ADB09D6}" dt="2022-03-21T11:13:07.246" v="9" actId="20577"/>
          <ac:spMkLst>
            <pc:docMk/>
            <pc:sldMk cId="3706355491" sldId="257"/>
            <ac:spMk id="3" creationId="{F6DBB70D-107E-404A-8F16-62A60DA66E4B}"/>
          </ac:spMkLst>
        </pc:spChg>
      </pc:sldChg>
      <pc:sldChg chg="modSp mod">
        <pc:chgData name="Thomas Dreßen" userId="8fc8b5668447fce6" providerId="LiveId" clId="{F1A82B85-FFB5-4CDF-9849-593C2ADB09D6}" dt="2022-03-21T11:22:02.749" v="33" actId="20577"/>
        <pc:sldMkLst>
          <pc:docMk/>
          <pc:sldMk cId="3760259419" sldId="259"/>
        </pc:sldMkLst>
        <pc:spChg chg="mod">
          <ac:chgData name="Thomas Dreßen" userId="8fc8b5668447fce6" providerId="LiveId" clId="{F1A82B85-FFB5-4CDF-9849-593C2ADB09D6}" dt="2022-03-21T11:22:02.749" v="33" actId="20577"/>
          <ac:spMkLst>
            <pc:docMk/>
            <pc:sldMk cId="3760259419" sldId="259"/>
            <ac:spMk id="2" creationId="{252F8E69-5685-4170-AE8A-58A3596EC598}"/>
          </ac:spMkLst>
        </pc:spChg>
      </pc:sldChg>
      <pc:sldChg chg="modSp mod">
        <pc:chgData name="Thomas Dreßen" userId="8fc8b5668447fce6" providerId="LiveId" clId="{F1A82B85-FFB5-4CDF-9849-593C2ADB09D6}" dt="2022-03-21T11:21:54.670" v="22" actId="20577"/>
        <pc:sldMkLst>
          <pc:docMk/>
          <pc:sldMk cId="729053913" sldId="260"/>
        </pc:sldMkLst>
        <pc:spChg chg="mod">
          <ac:chgData name="Thomas Dreßen" userId="8fc8b5668447fce6" providerId="LiveId" clId="{F1A82B85-FFB5-4CDF-9849-593C2ADB09D6}" dt="2022-03-21T11:21:54.670" v="22" actId="20577"/>
          <ac:spMkLst>
            <pc:docMk/>
            <pc:sldMk cId="729053913" sldId="260"/>
            <ac:spMk id="2" creationId="{8142CC1E-3306-4D9C-9313-056CF4EFF05F}"/>
          </ac:spMkLst>
        </pc:spChg>
      </pc:sldChg>
      <pc:sldChg chg="modSp new mod">
        <pc:chgData name="Thomas Dreßen" userId="8fc8b5668447fce6" providerId="LiveId" clId="{F1A82B85-FFB5-4CDF-9849-593C2ADB09D6}" dt="2022-03-21T11:11:22.821" v="7"/>
        <pc:sldMkLst>
          <pc:docMk/>
          <pc:sldMk cId="3491998867" sldId="262"/>
        </pc:sldMkLst>
        <pc:spChg chg="mod">
          <ac:chgData name="Thomas Dreßen" userId="8fc8b5668447fce6" providerId="LiveId" clId="{F1A82B85-FFB5-4CDF-9849-593C2ADB09D6}" dt="2022-03-21T11:11:16.454" v="6" actId="20577"/>
          <ac:spMkLst>
            <pc:docMk/>
            <pc:sldMk cId="3491998867" sldId="262"/>
            <ac:spMk id="2" creationId="{2C9AB3EC-E409-4436-894A-523C063FF69C}"/>
          </ac:spMkLst>
        </pc:spChg>
        <pc:spChg chg="mod">
          <ac:chgData name="Thomas Dreßen" userId="8fc8b5668447fce6" providerId="LiveId" clId="{F1A82B85-FFB5-4CDF-9849-593C2ADB09D6}" dt="2022-03-21T11:11:22.821" v="7"/>
          <ac:spMkLst>
            <pc:docMk/>
            <pc:sldMk cId="3491998867" sldId="262"/>
            <ac:spMk id="3" creationId="{B83F43B1-E59B-40EA-9E44-BB246D4A5106}"/>
          </ac:spMkLst>
        </pc:spChg>
      </pc:sldChg>
      <pc:sldChg chg="addSp delSp modSp new mod">
        <pc:chgData name="Thomas Dreßen" userId="8fc8b5668447fce6" providerId="LiveId" clId="{F1A82B85-FFB5-4CDF-9849-593C2ADB09D6}" dt="2022-03-21T14:29:35.853" v="39" actId="1076"/>
        <pc:sldMkLst>
          <pc:docMk/>
          <pc:sldMk cId="2607951517" sldId="263"/>
        </pc:sldMkLst>
        <pc:spChg chg="del">
          <ac:chgData name="Thomas Dreßen" userId="8fc8b5668447fce6" providerId="LiveId" clId="{F1A82B85-FFB5-4CDF-9849-593C2ADB09D6}" dt="2022-03-21T14:29:29.556" v="36" actId="478"/>
          <ac:spMkLst>
            <pc:docMk/>
            <pc:sldMk cId="2607951517" sldId="263"/>
            <ac:spMk id="2" creationId="{05069A3F-751F-40F8-ADDB-328E0C2880F8}"/>
          </ac:spMkLst>
        </pc:spChg>
        <pc:spChg chg="del">
          <ac:chgData name="Thomas Dreßen" userId="8fc8b5668447fce6" providerId="LiveId" clId="{F1A82B85-FFB5-4CDF-9849-593C2ADB09D6}" dt="2022-03-21T14:29:27.801" v="35" actId="478"/>
          <ac:spMkLst>
            <pc:docMk/>
            <pc:sldMk cId="2607951517" sldId="263"/>
            <ac:spMk id="3" creationId="{39D765EA-E0D1-44DA-9CAC-034F28EACF07}"/>
          </ac:spMkLst>
        </pc:spChg>
        <pc:picChg chg="add mod">
          <ac:chgData name="Thomas Dreßen" userId="8fc8b5668447fce6" providerId="LiveId" clId="{F1A82B85-FFB5-4CDF-9849-593C2ADB09D6}" dt="2022-03-21T14:29:35.853" v="39" actId="1076"/>
          <ac:picMkLst>
            <pc:docMk/>
            <pc:sldMk cId="2607951517" sldId="263"/>
            <ac:picMk id="5" creationId="{C7A593F3-C729-478E-8899-9A1C3952A380}"/>
          </ac:picMkLst>
        </pc:picChg>
      </pc:sldChg>
      <pc:sldChg chg="addSp delSp modSp new mod">
        <pc:chgData name="Thomas Dreßen" userId="8fc8b5668447fce6" providerId="LiveId" clId="{F1A82B85-FFB5-4CDF-9849-593C2ADB09D6}" dt="2022-03-21T15:47:29.861" v="385" actId="20577"/>
        <pc:sldMkLst>
          <pc:docMk/>
          <pc:sldMk cId="1085404632" sldId="264"/>
        </pc:sldMkLst>
        <pc:spChg chg="del">
          <ac:chgData name="Thomas Dreßen" userId="8fc8b5668447fce6" providerId="LiveId" clId="{F1A82B85-FFB5-4CDF-9849-593C2ADB09D6}" dt="2022-03-21T15:31:48.300" v="41" actId="478"/>
          <ac:spMkLst>
            <pc:docMk/>
            <pc:sldMk cId="1085404632" sldId="264"/>
            <ac:spMk id="2" creationId="{BEB2F1C8-16D3-4D4F-8917-AD39ECA7347B}"/>
          </ac:spMkLst>
        </pc:spChg>
        <pc:spChg chg="del">
          <ac:chgData name="Thomas Dreßen" userId="8fc8b5668447fce6" providerId="LiveId" clId="{F1A82B85-FFB5-4CDF-9849-593C2ADB09D6}" dt="2022-03-21T15:31:52.257" v="42" actId="478"/>
          <ac:spMkLst>
            <pc:docMk/>
            <pc:sldMk cId="1085404632" sldId="264"/>
            <ac:spMk id="3" creationId="{AE43FBD0-4F41-4EE5-A72B-7CBAE5831349}"/>
          </ac:spMkLst>
        </pc:spChg>
        <pc:spChg chg="add mod">
          <ac:chgData name="Thomas Dreßen" userId="8fc8b5668447fce6" providerId="LiveId" clId="{F1A82B85-FFB5-4CDF-9849-593C2ADB09D6}" dt="2022-03-21T15:46:52.446" v="350" actId="1076"/>
          <ac:spMkLst>
            <pc:docMk/>
            <pc:sldMk cId="1085404632" sldId="264"/>
            <ac:spMk id="6" creationId="{3E91F6B6-02A9-42C3-8D66-0DB4B672E690}"/>
          </ac:spMkLst>
        </pc:spChg>
        <pc:spChg chg="add mod">
          <ac:chgData name="Thomas Dreßen" userId="8fc8b5668447fce6" providerId="LiveId" clId="{F1A82B85-FFB5-4CDF-9849-593C2ADB09D6}" dt="2022-03-21T15:47:29.861" v="385" actId="20577"/>
          <ac:spMkLst>
            <pc:docMk/>
            <pc:sldMk cId="1085404632" sldId="264"/>
            <ac:spMk id="7" creationId="{6FE565DA-E7FC-4142-9BB4-401B39175F43}"/>
          </ac:spMkLst>
        </pc:spChg>
        <pc:spChg chg="add del">
          <ac:chgData name="Thomas Dreßen" userId="8fc8b5668447fce6" providerId="LiveId" clId="{F1A82B85-FFB5-4CDF-9849-593C2ADB09D6}" dt="2022-03-21T15:34:15.360" v="146" actId="478"/>
          <ac:spMkLst>
            <pc:docMk/>
            <pc:sldMk cId="1085404632" sldId="264"/>
            <ac:spMk id="8" creationId="{AD9C9E51-D669-47D9-88D5-1E51F87CBBB3}"/>
          </ac:spMkLst>
        </pc:spChg>
        <pc:spChg chg="add del mod">
          <ac:chgData name="Thomas Dreßen" userId="8fc8b5668447fce6" providerId="LiveId" clId="{F1A82B85-FFB5-4CDF-9849-593C2ADB09D6}" dt="2022-03-21T15:46:47.132" v="349" actId="478"/>
          <ac:spMkLst>
            <pc:docMk/>
            <pc:sldMk cId="1085404632" sldId="264"/>
            <ac:spMk id="13" creationId="{01DF6E4D-91F6-4261-B27F-E25F65C86D43}"/>
          </ac:spMkLst>
        </pc:spChg>
        <pc:spChg chg="add del mod">
          <ac:chgData name="Thomas Dreßen" userId="8fc8b5668447fce6" providerId="LiveId" clId="{F1A82B85-FFB5-4CDF-9849-593C2ADB09D6}" dt="2022-03-21T15:46:44.073" v="348" actId="478"/>
          <ac:spMkLst>
            <pc:docMk/>
            <pc:sldMk cId="1085404632" sldId="264"/>
            <ac:spMk id="16" creationId="{7F0708F2-55FF-434A-80A3-CACBF518B651}"/>
          </ac:spMkLst>
        </pc:spChg>
        <pc:picChg chg="add mod">
          <ac:chgData name="Thomas Dreßen" userId="8fc8b5668447fce6" providerId="LiveId" clId="{F1A82B85-FFB5-4CDF-9849-593C2ADB09D6}" dt="2022-03-21T15:46:52.446" v="350" actId="1076"/>
          <ac:picMkLst>
            <pc:docMk/>
            <pc:sldMk cId="1085404632" sldId="264"/>
            <ac:picMk id="5" creationId="{ACED0655-F14C-4DD1-A6B1-477F5F78D363}"/>
          </ac:picMkLst>
        </pc:picChg>
        <pc:picChg chg="add del mod">
          <ac:chgData name="Thomas Dreßen" userId="8fc8b5668447fce6" providerId="LiveId" clId="{F1A82B85-FFB5-4CDF-9849-593C2ADB09D6}" dt="2022-03-21T15:46:44.073" v="348" actId="478"/>
          <ac:picMkLst>
            <pc:docMk/>
            <pc:sldMk cId="1085404632" sldId="264"/>
            <ac:picMk id="12" creationId="{1E9A7864-FCA9-4444-8597-D07BC1DCE819}"/>
          </ac:picMkLst>
        </pc:picChg>
        <pc:cxnChg chg="add mod">
          <ac:chgData name="Thomas Dreßen" userId="8fc8b5668447fce6" providerId="LiveId" clId="{F1A82B85-FFB5-4CDF-9849-593C2ADB09D6}" dt="2022-03-21T15:46:52.446" v="350" actId="1076"/>
          <ac:cxnSpMkLst>
            <pc:docMk/>
            <pc:sldMk cId="1085404632" sldId="264"/>
            <ac:cxnSpMk id="10" creationId="{AE694969-03A4-4398-B27A-8AB2931B1F63}"/>
          </ac:cxnSpMkLst>
        </pc:cxnChg>
        <pc:cxnChg chg="add del mod">
          <ac:chgData name="Thomas Dreßen" userId="8fc8b5668447fce6" providerId="LiveId" clId="{F1A82B85-FFB5-4CDF-9849-593C2ADB09D6}" dt="2022-03-21T15:46:44.073" v="348" actId="478"/>
          <ac:cxnSpMkLst>
            <pc:docMk/>
            <pc:sldMk cId="1085404632" sldId="264"/>
            <ac:cxnSpMk id="15" creationId="{EA44D45E-273F-4EF7-905E-1468DF07F459}"/>
          </ac:cxnSpMkLst>
        </pc:cxnChg>
      </pc:sldChg>
      <pc:sldChg chg="modSp add mod">
        <pc:chgData name="Thomas Dreßen" userId="8fc8b5668447fce6" providerId="LiveId" clId="{F1A82B85-FFB5-4CDF-9849-593C2ADB09D6}" dt="2022-03-22T15:44:57.121" v="399" actId="20577"/>
        <pc:sldMkLst>
          <pc:docMk/>
          <pc:sldMk cId="2449215294" sldId="265"/>
        </pc:sldMkLst>
        <pc:spChg chg="mod">
          <ac:chgData name="Thomas Dreßen" userId="8fc8b5668447fce6" providerId="LiveId" clId="{F1A82B85-FFB5-4CDF-9849-593C2ADB09D6}" dt="2022-03-21T15:47:47.010" v="387"/>
          <ac:spMkLst>
            <pc:docMk/>
            <pc:sldMk cId="2449215294" sldId="265"/>
            <ac:spMk id="7" creationId="{6FE565DA-E7FC-4142-9BB4-401B39175F43}"/>
          </ac:spMkLst>
        </pc:spChg>
        <pc:spChg chg="mod">
          <ac:chgData name="Thomas Dreßen" userId="8fc8b5668447fce6" providerId="LiveId" clId="{F1A82B85-FFB5-4CDF-9849-593C2ADB09D6}" dt="2022-03-22T15:44:57.121" v="399" actId="20577"/>
          <ac:spMkLst>
            <pc:docMk/>
            <pc:sldMk cId="2449215294" sldId="265"/>
            <ac:spMk id="13" creationId="{01DF6E4D-91F6-4261-B27F-E25F65C86D43}"/>
          </ac:spMkLst>
        </pc:spChg>
      </pc:sldChg>
      <pc:sldChg chg="addSp delSp modSp new mod">
        <pc:chgData name="Thomas Dreßen" userId="8fc8b5668447fce6" providerId="LiveId" clId="{F1A82B85-FFB5-4CDF-9849-593C2ADB09D6}" dt="2022-03-22T16:25:13.385" v="401" actId="22"/>
        <pc:sldMkLst>
          <pc:docMk/>
          <pc:sldMk cId="38408181" sldId="266"/>
        </pc:sldMkLst>
        <pc:spChg chg="del">
          <ac:chgData name="Thomas Dreßen" userId="8fc8b5668447fce6" providerId="LiveId" clId="{F1A82B85-FFB5-4CDF-9849-593C2ADB09D6}" dt="2022-03-22T13:59:20.125" v="389" actId="478"/>
          <ac:spMkLst>
            <pc:docMk/>
            <pc:sldMk cId="38408181" sldId="266"/>
            <ac:spMk id="2" creationId="{169DDE30-7E92-4052-A29F-0E560279CB5C}"/>
          </ac:spMkLst>
        </pc:spChg>
        <pc:spChg chg="del">
          <ac:chgData name="Thomas Dreßen" userId="8fc8b5668447fce6" providerId="LiveId" clId="{F1A82B85-FFB5-4CDF-9849-593C2ADB09D6}" dt="2022-03-22T13:59:23.218" v="390" actId="478"/>
          <ac:spMkLst>
            <pc:docMk/>
            <pc:sldMk cId="38408181" sldId="266"/>
            <ac:spMk id="3" creationId="{5828BB8E-0FB9-4376-83FE-9FF96AEEA729}"/>
          </ac:spMkLst>
        </pc:spChg>
        <pc:picChg chg="add del mod">
          <ac:chgData name="Thomas Dreßen" userId="8fc8b5668447fce6" providerId="LiveId" clId="{F1A82B85-FFB5-4CDF-9849-593C2ADB09D6}" dt="2022-03-22T16:25:12.722" v="400" actId="478"/>
          <ac:picMkLst>
            <pc:docMk/>
            <pc:sldMk cId="38408181" sldId="266"/>
            <ac:picMk id="5" creationId="{85126953-3981-49ED-ADA6-E4488054C6FF}"/>
          </ac:picMkLst>
        </pc:picChg>
        <pc:picChg chg="add">
          <ac:chgData name="Thomas Dreßen" userId="8fc8b5668447fce6" providerId="LiveId" clId="{F1A82B85-FFB5-4CDF-9849-593C2ADB09D6}" dt="2022-03-22T16:25:13.385" v="401" actId="22"/>
          <ac:picMkLst>
            <pc:docMk/>
            <pc:sldMk cId="38408181" sldId="266"/>
            <ac:picMk id="7" creationId="{170FDB65-37F5-40A9-A57E-0244DADF5C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3D69D-1FA1-4B09-A001-DDAD15CA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D833-4BCA-4CF1-B5FB-916DA279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59AEB0-D0E1-4A50-B6F7-6310578D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512053-A908-4D17-B431-147AB1E2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E115A-6AF4-4D2D-A543-86998AF4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2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D26F0-D853-484D-942C-9209C337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B15E7-8BD1-4AE8-916D-F2184322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2C724-706F-4868-B903-6DDBC49E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AC9F3-D66F-4C59-B324-98B15637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316B7-4F82-4CEC-8BC3-573B27F7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6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F807AE-0E07-452C-BEDA-8F20E1F55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EADFB6-6753-4816-B6D8-345DE7383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6FBE1-C92C-4618-B197-D4AFFA29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35C7B-C7E3-4545-A1A3-FEA9D238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151BA-B374-4A69-BB4C-BBB8F229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9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2DEF9-9AA2-4C88-B4BF-B90999C1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DAFB5-09F4-4214-9F5C-8F8F32F4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F20F9-AB5E-477A-B03E-9D001ED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A8DCB-1FA1-4BC1-A358-F98BDB61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823A0B-2DC5-4999-B3A0-813B33DE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7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B264C-1E02-4960-80F8-A39A79FF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B0EC6E-7660-4341-A020-F1C5EEAC2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3A4B7-7690-4FD8-A529-CAA9C160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3EA18-3DE1-4416-BD83-3BDD6B2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FC7E6-3662-47B5-A437-C86864CE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83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41CF4-72ED-4DBE-B0C9-B0A9A662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3107D-6D36-44B5-9A06-83C260890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7B61B6-7FB2-49C3-85DD-05FA2C005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857B2-61D5-46C2-BCA9-B7681091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A77853-AC2A-4ECA-9EAA-4AE98D22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629A2B-5A5B-4E1E-845D-74922EC0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0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4DD2E-D6F1-4962-9E76-DDD6D4A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46E001-28EE-4306-8F0C-EA829F8C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B17AAC-57C7-4F1A-8766-235C97EA8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965FD0-0B02-4E4F-B65D-F6ECAB7F6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8838F1-1651-4BDB-8FFF-92EA40C31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AD4964-1D1F-4861-AC2F-893530A3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59C6F9-81EE-4255-B202-3F4A2898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C2BCE3-DE5D-4C2F-A2E6-10AAC47E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5FD40-CE1C-4FC9-A0BF-D372999D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52F21-68A9-483A-B520-25BCC4F4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C963E9-14DF-4D5F-9DA1-9B849471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4361E3-8489-486C-888B-522B5B07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70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5C519C-21A8-4C1C-9CAF-D3998198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483D70-120D-4396-B69C-1540A02B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27510C-3FAA-49A6-8902-C1CD8265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2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4392F-9422-49FE-B8D4-E1026638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563D8-8A6A-4E94-B8AC-1684762E2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1687F7-358A-46DF-8A8C-105F3D53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CB9473-02F8-4D81-9500-F801C160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66FC00-500B-40A9-BA7B-7B4881FA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7EF66-F4D5-4A0D-AAB7-81588660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64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6712D-1C2E-486A-BBE2-42DDB11A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99E533-710B-487C-AE2E-80851E5CE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9B3F9D-52FF-4807-B30D-FBFBBBB1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9231EC-A517-48A1-A137-2575E28D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9FDD68-3F08-4CDF-A9DD-88939D8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B728A-E858-45B5-B346-FC176D28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4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762441-CA27-4755-A831-194B3771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DA026D-75FE-4F3C-BA82-2F7910AD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25F1B-4AB9-454E-8874-C50EF5D3C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98B6-BB41-48E1-840B-95AC38D6F55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BB3C1-D3B4-4A5F-8593-CCC4790A2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C8804-7126-4166-865D-6F77BEAE9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8F0F-7056-47FB-A590-A79B2BE62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9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DE69-2031-45BE-BFC7-62725CAA1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Streams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D25E10-44DE-4C56-BE9D-A9B25F94A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Thomas Dreßen </a:t>
            </a:r>
          </a:p>
          <a:p>
            <a:r>
              <a:rPr lang="de-DE" dirty="0" err="1"/>
              <a:t>BitAix</a:t>
            </a:r>
            <a:r>
              <a:rPr lang="de-DE" dirty="0"/>
              <a:t> GmbH</a:t>
            </a:r>
            <a:br>
              <a:rPr lang="de-DE" dirty="0"/>
            </a:br>
            <a:endParaRPr lang="de-DE" dirty="0"/>
          </a:p>
          <a:p>
            <a:pPr algn="r"/>
            <a:r>
              <a:rPr lang="de-DE" dirty="0"/>
              <a:t>März 2022</a:t>
            </a:r>
          </a:p>
        </p:txBody>
      </p:sp>
    </p:spTree>
    <p:extLst>
      <p:ext uri="{BB962C8B-B14F-4D97-AF65-F5344CB8AC3E}">
        <p14:creationId xmlns:p14="http://schemas.microsoft.com/office/powerpoint/2010/main" val="51117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ECB20-E0F5-475C-80D0-1201448C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9EA0EA-6FCC-4E4B-9DB1-1288797C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1561096"/>
            <a:ext cx="10166256" cy="45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AB3EC-E409-4436-894A-523C063F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F43B1-E59B-40EA-9E44-BB246D4A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https://www.torsten-horn.de/techdocs/java-lambdas.htm</a:t>
            </a:r>
          </a:p>
        </p:txBody>
      </p:sp>
    </p:spTree>
    <p:extLst>
      <p:ext uri="{BB962C8B-B14F-4D97-AF65-F5344CB8AC3E}">
        <p14:creationId xmlns:p14="http://schemas.microsoft.com/office/powerpoint/2010/main" val="349199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7A593F3-C729-478E-8899-9A1C3952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85" y="1055949"/>
            <a:ext cx="6988158" cy="4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5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70FDB65-37F5-40A9-A57E-0244DADF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319212"/>
            <a:ext cx="73628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ED0655-F14C-4DD1-A6B1-477F5F78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2" y="3295967"/>
            <a:ext cx="1476375" cy="1695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E91F6B6-02A9-42C3-8D66-0DB4B672E690}"/>
              </a:ext>
            </a:extLst>
          </p:cNvPr>
          <p:cNvSpPr txBox="1"/>
          <p:nvPr/>
        </p:nvSpPr>
        <p:spPr>
          <a:xfrm>
            <a:off x="5452632" y="5328099"/>
            <a:ext cx="114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Database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E565DA-E7FC-4142-9BB4-401B39175F43}"/>
              </a:ext>
            </a:extLst>
          </p:cNvPr>
          <p:cNvSpPr txBox="1"/>
          <p:nvPr/>
        </p:nvSpPr>
        <p:spPr>
          <a:xfrm>
            <a:off x="3941656" y="1202129"/>
            <a:ext cx="631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UPPER(</a:t>
            </a:r>
            <a:r>
              <a:rPr lang="de-DE" dirty="0" err="1"/>
              <a:t>first_name</a:t>
            </a:r>
            <a:r>
              <a:rPr lang="de-DE" dirty="0"/>
              <a:t>) FROM </a:t>
            </a:r>
            <a:r>
              <a:rPr lang="de-DE" dirty="0" err="1"/>
              <a:t>t_person</a:t>
            </a:r>
            <a:endParaRPr lang="de-DE" dirty="0"/>
          </a:p>
          <a:p>
            <a:r>
              <a:rPr lang="de-DE" dirty="0"/>
              <a:t>	WHERE </a:t>
            </a:r>
            <a:r>
              <a:rPr lang="de-DE" dirty="0" err="1"/>
              <a:t>first_name</a:t>
            </a:r>
            <a:r>
              <a:rPr lang="de-DE" dirty="0"/>
              <a:t> IS NOT NULL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E694969-03A4-4398-B27A-8AB2931B1F63}"/>
              </a:ext>
            </a:extLst>
          </p:cNvPr>
          <p:cNvCxnSpPr>
            <a:cxnSpLocks/>
          </p:cNvCxnSpPr>
          <p:nvPr/>
        </p:nvCxnSpPr>
        <p:spPr>
          <a:xfrm>
            <a:off x="6186627" y="2050920"/>
            <a:ext cx="0" cy="1042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0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ED0655-F14C-4DD1-A6B1-477F5F78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48" y="3005481"/>
            <a:ext cx="1476375" cy="1695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E91F6B6-02A9-42C3-8D66-0DB4B672E690}"/>
              </a:ext>
            </a:extLst>
          </p:cNvPr>
          <p:cNvSpPr txBox="1"/>
          <p:nvPr/>
        </p:nvSpPr>
        <p:spPr>
          <a:xfrm>
            <a:off x="1983568" y="5037613"/>
            <a:ext cx="114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Database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E565DA-E7FC-4142-9BB4-401B39175F43}"/>
              </a:ext>
            </a:extLst>
          </p:cNvPr>
          <p:cNvSpPr txBox="1"/>
          <p:nvPr/>
        </p:nvSpPr>
        <p:spPr>
          <a:xfrm>
            <a:off x="318239" y="1137068"/>
            <a:ext cx="631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UPPER(</a:t>
            </a:r>
            <a:r>
              <a:rPr lang="de-DE" dirty="0" err="1"/>
              <a:t>first_name</a:t>
            </a:r>
            <a:r>
              <a:rPr lang="de-DE" dirty="0"/>
              <a:t>) FROM </a:t>
            </a:r>
            <a:r>
              <a:rPr lang="de-DE" dirty="0" err="1"/>
              <a:t>t_person</a:t>
            </a:r>
            <a:endParaRPr lang="de-DE" dirty="0"/>
          </a:p>
          <a:p>
            <a:r>
              <a:rPr lang="de-DE" dirty="0"/>
              <a:t>	WHERE </a:t>
            </a:r>
            <a:r>
              <a:rPr lang="de-DE" dirty="0" err="1"/>
              <a:t>first_name</a:t>
            </a:r>
            <a:r>
              <a:rPr lang="de-DE" dirty="0"/>
              <a:t> IS NOT NULL </a:t>
            </a:r>
          </a:p>
          <a:p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E694969-03A4-4398-B27A-8AB2931B1F63}"/>
              </a:ext>
            </a:extLst>
          </p:cNvPr>
          <p:cNvCxnSpPr>
            <a:cxnSpLocks/>
          </p:cNvCxnSpPr>
          <p:nvPr/>
        </p:nvCxnSpPr>
        <p:spPr>
          <a:xfrm>
            <a:off x="2717563" y="1760434"/>
            <a:ext cx="0" cy="1042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E9A7864-FCA9-4444-8597-D07BC1DC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353" y="3161410"/>
            <a:ext cx="1485900" cy="17145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1DF6E4D-91F6-4261-B27F-E25F65C86D43}"/>
              </a:ext>
            </a:extLst>
          </p:cNvPr>
          <p:cNvSpPr txBox="1"/>
          <p:nvPr/>
        </p:nvSpPr>
        <p:spPr>
          <a:xfrm>
            <a:off x="6523102" y="952604"/>
            <a:ext cx="6315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personList.stream</a:t>
            </a:r>
            <a:r>
              <a:rPr lang="de-DE" dirty="0"/>
              <a:t>()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filter</a:t>
            </a:r>
            <a:r>
              <a:rPr lang="de-DE" dirty="0"/>
              <a:t>(p -&gt; </a:t>
            </a:r>
            <a:r>
              <a:rPr lang="de-DE" dirty="0" err="1"/>
              <a:t>p.getFirstname</a:t>
            </a:r>
            <a:r>
              <a:rPr lang="de-DE" dirty="0"/>
              <a:t>() != null)</a:t>
            </a:r>
          </a:p>
          <a:p>
            <a:r>
              <a:rPr lang="de-DE" dirty="0"/>
              <a:t>	</a:t>
            </a:r>
            <a:r>
              <a:rPr lang="de-DE" dirty="0" err="1"/>
              <a:t>map</a:t>
            </a:r>
            <a:r>
              <a:rPr lang="de-DE" dirty="0"/>
              <a:t>(p -&gt; </a:t>
            </a:r>
            <a:r>
              <a:rPr lang="de-DE" dirty="0" err="1"/>
              <a:t>p.getFirstName</a:t>
            </a:r>
            <a:r>
              <a:rPr lang="de-DE" dirty="0"/>
              <a:t>().</a:t>
            </a:r>
            <a:r>
              <a:rPr lang="de-DE" dirty="0" err="1"/>
              <a:t>toUpperCase</a:t>
            </a:r>
            <a:r>
              <a:rPr lang="de-DE" dirty="0"/>
              <a:t>())</a:t>
            </a:r>
          </a:p>
          <a:p>
            <a:r>
              <a:rPr lang="de-DE" dirty="0"/>
              <a:t>	</a:t>
            </a:r>
            <a:r>
              <a:rPr lang="de-DE" dirty="0" err="1"/>
              <a:t>collect</a:t>
            </a:r>
            <a:r>
              <a:rPr lang="de-DE" dirty="0"/>
              <a:t>(</a:t>
            </a:r>
            <a:r>
              <a:rPr lang="de-DE" dirty="0" err="1"/>
              <a:t>Collectors.toList</a:t>
            </a:r>
            <a:r>
              <a:rPr lang="de-DE" dirty="0"/>
              <a:t>())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A44D45E-273F-4EF7-905E-1468DF07F459}"/>
              </a:ext>
            </a:extLst>
          </p:cNvPr>
          <p:cNvCxnSpPr>
            <a:cxnSpLocks/>
          </p:cNvCxnSpPr>
          <p:nvPr/>
        </p:nvCxnSpPr>
        <p:spPr>
          <a:xfrm>
            <a:off x="8954569" y="2032476"/>
            <a:ext cx="0" cy="1042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F0708F2-55FF-434A-80A3-CACBF518B651}"/>
              </a:ext>
            </a:extLst>
          </p:cNvPr>
          <p:cNvSpPr txBox="1"/>
          <p:nvPr/>
        </p:nvSpPr>
        <p:spPr>
          <a:xfrm>
            <a:off x="8735636" y="5037613"/>
            <a:ext cx="114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Java VM</a:t>
            </a:r>
          </a:p>
        </p:txBody>
      </p:sp>
    </p:spTree>
    <p:extLst>
      <p:ext uri="{BB962C8B-B14F-4D97-AF65-F5344CB8AC3E}">
        <p14:creationId xmlns:p14="http://schemas.microsoft.com/office/powerpoint/2010/main" val="244921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EAEBE-2446-4D68-BF3A-6ED89890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BB70D-107E-404A-8F16-62A60DA6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List&lt;Person&gt; </a:t>
            </a:r>
            <a:r>
              <a:rPr lang="de-DE" dirty="0" err="1"/>
              <a:t>personList</a:t>
            </a:r>
            <a:r>
              <a:rPr lang="de-DE" dirty="0"/>
              <a:t> = </a:t>
            </a:r>
            <a:r>
              <a:rPr lang="de-DE" dirty="0" err="1"/>
              <a:t>createPersonList</a:t>
            </a:r>
            <a:r>
              <a:rPr lang="de-DE" dirty="0"/>
              <a:t>()….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personList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.stream()</a:t>
            </a:r>
          </a:p>
          <a:p>
            <a:pPr marL="0" indent="0">
              <a:buNone/>
            </a:pPr>
            <a:r>
              <a:rPr lang="de-DE" dirty="0"/>
              <a:t>	.</a:t>
            </a:r>
            <a:r>
              <a:rPr lang="de-DE" dirty="0" err="1"/>
              <a:t>filter</a:t>
            </a:r>
            <a:r>
              <a:rPr lang="de-DE" dirty="0"/>
              <a:t>() </a:t>
            </a:r>
            <a:r>
              <a:rPr lang="de-DE" sz="1200" dirty="0"/>
              <a:t>(</a:t>
            </a:r>
            <a:r>
              <a:rPr lang="de-DE" sz="1200" b="0" i="1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intermediate </a:t>
            </a:r>
            <a:r>
              <a:rPr lang="de-DE" sz="1200" b="0" i="1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operations</a:t>
            </a:r>
            <a:r>
              <a:rPr lang="de-DE" sz="1200" dirty="0"/>
              <a:t>)</a:t>
            </a:r>
          </a:p>
          <a:p>
            <a:pPr marL="0" indent="0">
              <a:buNone/>
            </a:pPr>
            <a:r>
              <a:rPr lang="de-DE" dirty="0"/>
              <a:t>	.</a:t>
            </a:r>
            <a:r>
              <a:rPr lang="de-DE" dirty="0" err="1"/>
              <a:t>map</a:t>
            </a:r>
            <a:r>
              <a:rPr lang="de-DE" dirty="0"/>
              <a:t>() </a:t>
            </a:r>
          </a:p>
          <a:p>
            <a:pPr marL="0" indent="0">
              <a:buNone/>
            </a:pPr>
            <a:r>
              <a:rPr lang="de-DE" dirty="0"/>
              <a:t>	.</a:t>
            </a:r>
            <a:r>
              <a:rPr lang="de-DE" dirty="0" err="1"/>
              <a:t>collect</a:t>
            </a:r>
            <a:r>
              <a:rPr lang="de-DE" dirty="0"/>
              <a:t>(); </a:t>
            </a:r>
            <a:r>
              <a:rPr lang="de-DE" sz="1400" dirty="0"/>
              <a:t>(</a:t>
            </a:r>
            <a:r>
              <a:rPr lang="de-DE" sz="1400" b="0" i="1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terminal </a:t>
            </a:r>
            <a:r>
              <a:rPr lang="de-DE" sz="1400" b="0" i="1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operations</a:t>
            </a:r>
            <a:r>
              <a:rPr lang="de-DE" sz="1400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35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F22B4-2ACC-44FF-8753-0A8F05D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Streams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692315-35F1-4C0E-9C3C-493628C7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571625"/>
            <a:ext cx="11591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67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F8E69-5685-4170-AE8A-58A3596E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Intermediate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011F0E-A3E7-4CBB-BDAA-2A560C4E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400175"/>
            <a:ext cx="11630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5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2CC1E-3306-4D9C-9313-056CF4EF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Terminate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B67746-F126-49EB-8C16-C382A5F1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971675"/>
            <a:ext cx="11782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5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Breitbild</PresentationFormat>
  <Paragraphs>28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</vt:lpstr>
      <vt:lpstr>Java Streams</vt:lpstr>
      <vt:lpstr>PowerPoint-Präsentation</vt:lpstr>
      <vt:lpstr>PowerPoint-Präsentation</vt:lpstr>
      <vt:lpstr>PowerPoint-Präsentation</vt:lpstr>
      <vt:lpstr>PowerPoint-Präsentation</vt:lpstr>
      <vt:lpstr>Streams</vt:lpstr>
      <vt:lpstr>Create Streams Examples</vt:lpstr>
      <vt:lpstr>Intermediate Operations Examples</vt:lpstr>
      <vt:lpstr>Terminate Operations Examples</vt:lpstr>
      <vt:lpstr>Filter Map Reduce Examples</vt:lpstr>
      <vt:lpstr>Quelle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Streams</dc:title>
  <dc:creator>Thomas Dreßen</dc:creator>
  <cp:lastModifiedBy>Thomas Dreßen</cp:lastModifiedBy>
  <cp:revision>1</cp:revision>
  <dcterms:created xsi:type="dcterms:W3CDTF">2022-03-21T10:33:27Z</dcterms:created>
  <dcterms:modified xsi:type="dcterms:W3CDTF">2022-03-22T16:25:16Z</dcterms:modified>
</cp:coreProperties>
</file>