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60" r:id="rId6"/>
    <p:sldId id="258" r:id="rId7"/>
    <p:sldId id="257" r:id="rId8"/>
    <p:sldId id="263" r:id="rId9"/>
    <p:sldId id="265" r:id="rId10"/>
    <p:sldId id="266" r:id="rId11"/>
    <p:sldId id="267" r:id="rId12"/>
    <p:sldId id="268" r:id="rId13"/>
    <p:sldId id="264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8247C-9C99-4F3F-B6E0-D2401AF84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6E6C87-FCF1-4EEE-A5E0-2F3CAEC61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E675F0-494D-4ED9-84E5-2E3FC063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FC7-013E-4DCE-A80B-9E77B22221B1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147A64-EB79-4445-B438-6F5AE873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69DABF-FBA6-4EAB-829F-7C97790D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5994-CEBD-4A55-98B7-1DC2E9499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17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C299F-6B8B-40B0-96AC-1B657FAF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7414A2-A9BA-4FA5-9CB2-EC6FFCB3D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7224E-CA76-4CD5-9E35-56366E38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FC7-013E-4DCE-A80B-9E77B22221B1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6025B-5194-4AFD-A03D-CFE479C0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5E54F-E01D-4D17-BBC9-226F9238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5994-CEBD-4A55-98B7-1DC2E9499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39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D31821-DA58-474D-9A70-111019F18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2FF739-02CF-400D-BE2C-0500AFE6E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4EC2D1-8EDE-4749-801B-A036750C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FC7-013E-4DCE-A80B-9E77B22221B1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A8B38C-BDDA-4D0A-8109-A2CFCA4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109E01-26FA-48D4-8ACF-1E48F765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5994-CEBD-4A55-98B7-1DC2E9499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45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C29BE-DA44-48A1-B469-F27996B5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65FB4-3AF2-4C5A-B84E-5847633E3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D75CF-3108-418B-96F5-923225B1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FC7-013E-4DCE-A80B-9E77B22221B1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6A362A-9411-44C5-A4B9-71F84E0E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B9B25F-C430-4EF8-8A72-FFA4C878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5994-CEBD-4A55-98B7-1DC2E9499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61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99D94-AFAA-4D9A-85F4-4EB6352E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77D393-2B1C-4770-8D9B-5CED36D72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78D078-95D2-437D-90DC-9FD8BB41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FC7-013E-4DCE-A80B-9E77B22221B1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96C5BC-16F5-4FD7-AF39-36D9C5A3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5EEB96-F0D6-47E4-9288-D7E3C666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5994-CEBD-4A55-98B7-1DC2E9499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83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9E0C0-349B-48F4-A555-F4C6AB32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8832D-F675-4EB9-A89A-B0E499437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6BC998-99C0-4889-8503-8E28BC706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524BF6-45A6-4B0D-B16C-265D0E52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FC7-013E-4DCE-A80B-9E77B22221B1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B10E76-3B42-468B-8B71-1A3154F1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C54D41-4FE5-43ED-A697-F2D1BFD1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5994-CEBD-4A55-98B7-1DC2E9499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8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3AF28-3982-47D4-97B1-0C517D4B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A4AAB6-67AB-49F9-8E88-391BBD66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AAC3D3-113B-47FF-83B6-0A3E0B7FF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0143D2-9478-4CB9-99EA-575E4A9F3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530FB8-11DD-4B6F-A11E-C8A55F90A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371BB7-3076-4A02-B734-3CD1450F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FC7-013E-4DCE-A80B-9E77B22221B1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9C4C61-FDA6-49CF-940C-C097D0E7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18CD8B-A8BB-4F6C-B1F7-029F6D36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5994-CEBD-4A55-98B7-1DC2E9499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07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52E68-7207-41DB-937D-C9ED2751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33A6F1-9815-40D0-BC7C-F724F2B7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FC7-013E-4DCE-A80B-9E77B22221B1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71008E-44CB-4B6B-8F75-751DEB2F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3EF290-B106-44AC-B770-B8733C03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5994-CEBD-4A55-98B7-1DC2E9499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51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9DCC66-05EE-4CCD-8815-BE72149B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FC7-013E-4DCE-A80B-9E77B22221B1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C39093-8BEC-48FB-AF07-F8DFBE02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302E6B-4F8B-478B-99F9-2581CC83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5994-CEBD-4A55-98B7-1DC2E9499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85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6BA4A-2CD4-410D-B443-6E5BB32B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1DA564-A481-4A8B-870A-DCD5D13CB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AF8900-4251-46D8-A655-8601715FB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29C39F-7928-432C-836B-B6866D8D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FC7-013E-4DCE-A80B-9E77B22221B1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3DC8A7-F9D7-4139-A0F6-47BB10CE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E4472-F242-434C-BED7-7719B170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5994-CEBD-4A55-98B7-1DC2E9499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20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8A41D-A2F2-439C-8E04-59D53997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5E49E7-252E-4613-90C6-B11F975F3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74D6A6-F1CB-42DB-9698-2CFB01F17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4FFAFE-6959-473C-B2DC-7994D0C1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BFC7-013E-4DCE-A80B-9E77B22221B1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BE8538-5B41-420C-913A-20D54C1C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4A067C-4CEF-4C6C-8172-192AF4D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D5994-CEBD-4A55-98B7-1DC2E9499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4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1D6323-D3E6-45A8-90B5-3B46F2B3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97103E-8395-4552-9E2D-2FAF01A53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423D9-962E-4093-8D32-FA16DAA45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BFC7-013E-4DCE-A80B-9E77B22221B1}" type="datetimeFigureOut">
              <a:rPr lang="de-DE" smtClean="0"/>
              <a:t>08.04.2022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85E13E-AD85-4E5C-922E-510F9B953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65685F-877F-458C-8531-406B35FAA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5994-CEBD-4A55-98B7-1DC2E9499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30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0320E-C927-4050-9B12-45641DABD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Maven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25D919-E718-4F5E-845F-1DE6693C5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Dreßen </a:t>
            </a:r>
            <a:r>
              <a:rPr lang="de-DE" dirty="0" err="1"/>
              <a:t>BitAix</a:t>
            </a:r>
            <a:r>
              <a:rPr lang="de-DE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3246547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C7706-BF86-4C06-8375-C61B94A1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Snapshot / Update Snapshot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BA70FB-B8BF-42F7-8316-0A1637B1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 Session</a:t>
            </a:r>
          </a:p>
        </p:txBody>
      </p:sp>
    </p:spTree>
    <p:extLst>
      <p:ext uri="{BB962C8B-B14F-4D97-AF65-F5344CB8AC3E}">
        <p14:creationId xmlns:p14="http://schemas.microsoft.com/office/powerpoint/2010/main" val="83416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B46392A-77C0-4E9C-A3BD-8314B27E6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2" y="4801296"/>
            <a:ext cx="1193745" cy="81043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23AEDC2-91DC-4693-8EE4-E20C2BBC2C4F}"/>
              </a:ext>
            </a:extLst>
          </p:cNvPr>
          <p:cNvSpPr/>
          <p:nvPr/>
        </p:nvSpPr>
        <p:spPr>
          <a:xfrm>
            <a:off x="2079706" y="4377292"/>
            <a:ext cx="1814840" cy="3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.m2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236BFF-6AE0-4047-83CD-6D0C93404009}"/>
              </a:ext>
            </a:extLst>
          </p:cNvPr>
          <p:cNvSpPr txBox="1"/>
          <p:nvPr/>
        </p:nvSpPr>
        <p:spPr>
          <a:xfrm>
            <a:off x="2107280" y="5120636"/>
            <a:ext cx="281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C:\User…\.m2\repository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D07372-5092-4713-81E4-C0693BC7E040}"/>
              </a:ext>
            </a:extLst>
          </p:cNvPr>
          <p:cNvSpPr/>
          <p:nvPr/>
        </p:nvSpPr>
        <p:spPr>
          <a:xfrm>
            <a:off x="5236169" y="561646"/>
            <a:ext cx="932939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Nexus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A7895D1-340D-4A2F-847A-415F0829158B}"/>
              </a:ext>
            </a:extLst>
          </p:cNvPr>
          <p:cNvSpPr/>
          <p:nvPr/>
        </p:nvSpPr>
        <p:spPr>
          <a:xfrm>
            <a:off x="5075531" y="1152686"/>
            <a:ext cx="1254214" cy="336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Repository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327C226-1F61-4299-B4D1-2E64743B4DD8}"/>
              </a:ext>
            </a:extLst>
          </p:cNvPr>
          <p:cNvSpPr/>
          <p:nvPr/>
        </p:nvSpPr>
        <p:spPr>
          <a:xfrm>
            <a:off x="1951218" y="4287305"/>
            <a:ext cx="2335426" cy="1810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7E67F60-D471-413D-B146-4EC65DE9284C}"/>
              </a:ext>
            </a:extLst>
          </p:cNvPr>
          <p:cNvSpPr/>
          <p:nvPr/>
        </p:nvSpPr>
        <p:spPr>
          <a:xfrm>
            <a:off x="4926680" y="514209"/>
            <a:ext cx="1542082" cy="1130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B1A6878-1EC3-4F40-80C7-2CDAFC0D8409}"/>
              </a:ext>
            </a:extLst>
          </p:cNvPr>
          <p:cNvSpPr txBox="1"/>
          <p:nvPr/>
        </p:nvSpPr>
        <p:spPr>
          <a:xfrm>
            <a:off x="5106423" y="870693"/>
            <a:ext cx="1192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http://192.1......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604778D-57A6-463B-957B-76D2D672D86D}"/>
              </a:ext>
            </a:extLst>
          </p:cNvPr>
          <p:cNvSpPr/>
          <p:nvPr/>
        </p:nvSpPr>
        <p:spPr>
          <a:xfrm>
            <a:off x="299530" y="4033127"/>
            <a:ext cx="4120521" cy="2234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4C06630-418E-4F69-89E9-96798A172DE2}"/>
              </a:ext>
            </a:extLst>
          </p:cNvPr>
          <p:cNvSpPr txBox="1"/>
          <p:nvPr/>
        </p:nvSpPr>
        <p:spPr>
          <a:xfrm>
            <a:off x="1272746" y="6400800"/>
            <a:ext cx="150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Developer 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B171F50-FA77-4DAD-9339-AB563A027F6E}"/>
              </a:ext>
            </a:extLst>
          </p:cNvPr>
          <p:cNvSpPr txBox="1"/>
          <p:nvPr/>
        </p:nvSpPr>
        <p:spPr>
          <a:xfrm>
            <a:off x="8169877" y="6360754"/>
            <a:ext cx="150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Developer 2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096E1FBD-3F67-40F4-BEF9-9F15F4760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593" y="4871300"/>
            <a:ext cx="1193745" cy="810432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F2DF0E5C-6977-4D2D-A26D-FA6B6A08E324}"/>
              </a:ext>
            </a:extLst>
          </p:cNvPr>
          <p:cNvSpPr/>
          <p:nvPr/>
        </p:nvSpPr>
        <p:spPr>
          <a:xfrm>
            <a:off x="8663797" y="4447296"/>
            <a:ext cx="1814840" cy="3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.m2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D41B366-45C7-4F60-AF2B-268FF9D9073A}"/>
              </a:ext>
            </a:extLst>
          </p:cNvPr>
          <p:cNvSpPr txBox="1"/>
          <p:nvPr/>
        </p:nvSpPr>
        <p:spPr>
          <a:xfrm>
            <a:off x="8691371" y="5190640"/>
            <a:ext cx="281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C:\User…\.m2\repository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B327AF6-CACC-4563-B830-6804CF7EBD33}"/>
              </a:ext>
            </a:extLst>
          </p:cNvPr>
          <p:cNvSpPr/>
          <p:nvPr/>
        </p:nvSpPr>
        <p:spPr>
          <a:xfrm>
            <a:off x="8535309" y="4357309"/>
            <a:ext cx="2335426" cy="1810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530E7F6-43E6-40E1-8E4B-74061E7FAEF6}"/>
              </a:ext>
            </a:extLst>
          </p:cNvPr>
          <p:cNvSpPr/>
          <p:nvPr/>
        </p:nvSpPr>
        <p:spPr>
          <a:xfrm>
            <a:off x="6883621" y="4103131"/>
            <a:ext cx="4120521" cy="2234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7CD90B-B6FD-4A82-AA75-6D3F0EE0A1A4}"/>
              </a:ext>
            </a:extLst>
          </p:cNvPr>
          <p:cNvSpPr/>
          <p:nvPr/>
        </p:nvSpPr>
        <p:spPr>
          <a:xfrm>
            <a:off x="383059" y="2689482"/>
            <a:ext cx="1779373" cy="402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MyApplication</a:t>
            </a:r>
            <a:endParaRPr lang="de-DE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4986E75E-8C61-4CFD-903A-B04708A50DD8}"/>
              </a:ext>
            </a:extLst>
          </p:cNvPr>
          <p:cNvSpPr/>
          <p:nvPr/>
        </p:nvSpPr>
        <p:spPr>
          <a:xfrm>
            <a:off x="2047033" y="5436749"/>
            <a:ext cx="2143795" cy="455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AppDepSnapshot.jar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7F6B9AB-C836-4151-BB02-9C9F269F1E9D}"/>
              </a:ext>
            </a:extLst>
          </p:cNvPr>
          <p:cNvCxnSpPr>
            <a:cxnSpLocks/>
            <a:stCxn id="3" idx="2"/>
            <a:endCxn id="52" idx="1"/>
          </p:cNvCxnSpPr>
          <p:nvPr/>
        </p:nvCxnSpPr>
        <p:spPr>
          <a:xfrm>
            <a:off x="1272746" y="3092431"/>
            <a:ext cx="774287" cy="257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D5014F69-C177-45F4-8B81-E7D6975547C8}"/>
              </a:ext>
            </a:extLst>
          </p:cNvPr>
          <p:cNvSpPr txBox="1"/>
          <p:nvPr/>
        </p:nvSpPr>
        <p:spPr>
          <a:xfrm>
            <a:off x="1225272" y="3068458"/>
            <a:ext cx="88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uses</a:t>
            </a:r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4F404E8-7835-4560-9EEF-849EFA5C4020}"/>
              </a:ext>
            </a:extLst>
          </p:cNvPr>
          <p:cNvSpPr/>
          <p:nvPr/>
        </p:nvSpPr>
        <p:spPr>
          <a:xfrm>
            <a:off x="8169877" y="3170943"/>
            <a:ext cx="2299857" cy="455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AppDepSnapshot.jar</a:t>
            </a:r>
          </a:p>
        </p:txBody>
      </p:sp>
    </p:spTree>
    <p:extLst>
      <p:ext uri="{BB962C8B-B14F-4D97-AF65-F5344CB8AC3E}">
        <p14:creationId xmlns:p14="http://schemas.microsoft.com/office/powerpoint/2010/main" val="381739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B46392A-77C0-4E9C-A3BD-8314B27E6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2" y="4801296"/>
            <a:ext cx="1193745" cy="81043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23AEDC2-91DC-4693-8EE4-E20C2BBC2C4F}"/>
              </a:ext>
            </a:extLst>
          </p:cNvPr>
          <p:cNvSpPr/>
          <p:nvPr/>
        </p:nvSpPr>
        <p:spPr>
          <a:xfrm>
            <a:off x="2079706" y="4377292"/>
            <a:ext cx="1814840" cy="3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.m2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236BFF-6AE0-4047-83CD-6D0C93404009}"/>
              </a:ext>
            </a:extLst>
          </p:cNvPr>
          <p:cNvSpPr txBox="1"/>
          <p:nvPr/>
        </p:nvSpPr>
        <p:spPr>
          <a:xfrm>
            <a:off x="2107280" y="5120636"/>
            <a:ext cx="281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C:\User…\.m2\repository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D07372-5092-4713-81E4-C0693BC7E040}"/>
              </a:ext>
            </a:extLst>
          </p:cNvPr>
          <p:cNvSpPr/>
          <p:nvPr/>
        </p:nvSpPr>
        <p:spPr>
          <a:xfrm>
            <a:off x="5236169" y="561646"/>
            <a:ext cx="932939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Nexus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A7895D1-340D-4A2F-847A-415F0829158B}"/>
              </a:ext>
            </a:extLst>
          </p:cNvPr>
          <p:cNvSpPr/>
          <p:nvPr/>
        </p:nvSpPr>
        <p:spPr>
          <a:xfrm>
            <a:off x="5075531" y="1152686"/>
            <a:ext cx="1254214" cy="336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Repository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327C226-1F61-4299-B4D1-2E64743B4DD8}"/>
              </a:ext>
            </a:extLst>
          </p:cNvPr>
          <p:cNvSpPr/>
          <p:nvPr/>
        </p:nvSpPr>
        <p:spPr>
          <a:xfrm>
            <a:off x="1951218" y="4287305"/>
            <a:ext cx="2335426" cy="1810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7E67F60-D471-413D-B146-4EC65DE9284C}"/>
              </a:ext>
            </a:extLst>
          </p:cNvPr>
          <p:cNvSpPr/>
          <p:nvPr/>
        </p:nvSpPr>
        <p:spPr>
          <a:xfrm>
            <a:off x="4926680" y="514208"/>
            <a:ext cx="1542082" cy="1761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B1A6878-1EC3-4F40-80C7-2CDAFC0D8409}"/>
              </a:ext>
            </a:extLst>
          </p:cNvPr>
          <p:cNvSpPr txBox="1"/>
          <p:nvPr/>
        </p:nvSpPr>
        <p:spPr>
          <a:xfrm>
            <a:off x="5106423" y="870693"/>
            <a:ext cx="1192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http://192.1......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604778D-57A6-463B-957B-76D2D672D86D}"/>
              </a:ext>
            </a:extLst>
          </p:cNvPr>
          <p:cNvSpPr/>
          <p:nvPr/>
        </p:nvSpPr>
        <p:spPr>
          <a:xfrm>
            <a:off x="299530" y="4033127"/>
            <a:ext cx="4120521" cy="2234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4C06630-418E-4F69-89E9-96798A172DE2}"/>
              </a:ext>
            </a:extLst>
          </p:cNvPr>
          <p:cNvSpPr txBox="1"/>
          <p:nvPr/>
        </p:nvSpPr>
        <p:spPr>
          <a:xfrm>
            <a:off x="1272746" y="6400800"/>
            <a:ext cx="150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Developer 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B171F50-FA77-4DAD-9339-AB563A027F6E}"/>
              </a:ext>
            </a:extLst>
          </p:cNvPr>
          <p:cNvSpPr txBox="1"/>
          <p:nvPr/>
        </p:nvSpPr>
        <p:spPr>
          <a:xfrm>
            <a:off x="8169877" y="6360754"/>
            <a:ext cx="150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Developer 2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096E1FBD-3F67-40F4-BEF9-9F15F4760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593" y="4871300"/>
            <a:ext cx="1193745" cy="810432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F2DF0E5C-6977-4D2D-A26D-FA6B6A08E324}"/>
              </a:ext>
            </a:extLst>
          </p:cNvPr>
          <p:cNvSpPr/>
          <p:nvPr/>
        </p:nvSpPr>
        <p:spPr>
          <a:xfrm>
            <a:off x="8663797" y="4447296"/>
            <a:ext cx="1814840" cy="3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.m2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D41B366-45C7-4F60-AF2B-268FF9D9073A}"/>
              </a:ext>
            </a:extLst>
          </p:cNvPr>
          <p:cNvSpPr txBox="1"/>
          <p:nvPr/>
        </p:nvSpPr>
        <p:spPr>
          <a:xfrm>
            <a:off x="8691371" y="519064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C:\User…\.m2\repository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B327AF6-CACC-4563-B830-6804CF7EBD33}"/>
              </a:ext>
            </a:extLst>
          </p:cNvPr>
          <p:cNvSpPr/>
          <p:nvPr/>
        </p:nvSpPr>
        <p:spPr>
          <a:xfrm>
            <a:off x="8535309" y="4357309"/>
            <a:ext cx="2335426" cy="1810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530E7F6-43E6-40E1-8E4B-74061E7FAEF6}"/>
              </a:ext>
            </a:extLst>
          </p:cNvPr>
          <p:cNvSpPr/>
          <p:nvPr/>
        </p:nvSpPr>
        <p:spPr>
          <a:xfrm>
            <a:off x="6883621" y="4103131"/>
            <a:ext cx="4120521" cy="2234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7CD90B-B6FD-4A82-AA75-6D3F0EE0A1A4}"/>
              </a:ext>
            </a:extLst>
          </p:cNvPr>
          <p:cNvSpPr/>
          <p:nvPr/>
        </p:nvSpPr>
        <p:spPr>
          <a:xfrm>
            <a:off x="383059" y="2990896"/>
            <a:ext cx="1779373" cy="402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MyApplication</a:t>
            </a:r>
            <a:endParaRPr lang="de-DE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4986E75E-8C61-4CFD-903A-B04708A50DD8}"/>
              </a:ext>
            </a:extLst>
          </p:cNvPr>
          <p:cNvSpPr/>
          <p:nvPr/>
        </p:nvSpPr>
        <p:spPr>
          <a:xfrm>
            <a:off x="2053490" y="5436861"/>
            <a:ext cx="2132327" cy="455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AppDepSnapshot.jar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7F6B9AB-C836-4151-BB02-9C9F269F1E9D}"/>
              </a:ext>
            </a:extLst>
          </p:cNvPr>
          <p:cNvCxnSpPr>
            <a:cxnSpLocks/>
            <a:stCxn id="3" idx="2"/>
            <a:endCxn id="52" idx="1"/>
          </p:cNvCxnSpPr>
          <p:nvPr/>
        </p:nvCxnSpPr>
        <p:spPr>
          <a:xfrm>
            <a:off x="1272746" y="3393845"/>
            <a:ext cx="780744" cy="227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D5014F69-C177-45F4-8B81-E7D6975547C8}"/>
              </a:ext>
            </a:extLst>
          </p:cNvPr>
          <p:cNvSpPr txBox="1"/>
          <p:nvPr/>
        </p:nvSpPr>
        <p:spPr>
          <a:xfrm>
            <a:off x="1069210" y="3510507"/>
            <a:ext cx="88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uses</a:t>
            </a:r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4F404E8-7835-4560-9EEF-849EFA5C4020}"/>
              </a:ext>
            </a:extLst>
          </p:cNvPr>
          <p:cNvSpPr/>
          <p:nvPr/>
        </p:nvSpPr>
        <p:spPr>
          <a:xfrm>
            <a:off x="8570877" y="5443948"/>
            <a:ext cx="2299857" cy="455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AppDepSnapshot.jar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F42E3CE-F4FE-42F1-B10B-F4F33B798B6C}"/>
              </a:ext>
            </a:extLst>
          </p:cNvPr>
          <p:cNvSpPr/>
          <p:nvPr/>
        </p:nvSpPr>
        <p:spPr>
          <a:xfrm>
            <a:off x="9560445" y="3232203"/>
            <a:ext cx="2439309" cy="68577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Dev</a:t>
            </a:r>
            <a:r>
              <a:rPr lang="de-DE" dirty="0"/>
              <a:t> 2 </a:t>
            </a:r>
            <a:r>
              <a:rPr lang="de-DE" dirty="0" err="1"/>
              <a:t>modifies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9471B76-153B-4406-B540-E738BF202888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227654" y="4041356"/>
            <a:ext cx="554100" cy="117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F1C2E3A6-F765-4647-B90D-C4304D6D37C6}"/>
              </a:ext>
            </a:extLst>
          </p:cNvPr>
          <p:cNvSpPr/>
          <p:nvPr/>
        </p:nvSpPr>
        <p:spPr>
          <a:xfrm>
            <a:off x="8192527" y="1325466"/>
            <a:ext cx="997687" cy="3266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Jenkins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0423DDB-71F1-41D6-9600-46AC6443DB1B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6298854" y="1506668"/>
            <a:ext cx="1893673" cy="32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2D5E84F6-B71E-47FF-9A9B-EC87AF682CFB}"/>
              </a:ext>
            </a:extLst>
          </p:cNvPr>
          <p:cNvSpPr/>
          <p:nvPr/>
        </p:nvSpPr>
        <p:spPr>
          <a:xfrm>
            <a:off x="10219038" y="722870"/>
            <a:ext cx="1402492" cy="910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GIT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787CBE5-A700-4A49-B6EF-9DDE5BBE4AAA}"/>
              </a:ext>
            </a:extLst>
          </p:cNvPr>
          <p:cNvCxnSpPr>
            <a:endCxn id="24" idx="1"/>
          </p:cNvCxnSpPr>
          <p:nvPr/>
        </p:nvCxnSpPr>
        <p:spPr>
          <a:xfrm flipV="1">
            <a:off x="9190214" y="1178267"/>
            <a:ext cx="1028824" cy="31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A2853DB-E0A3-452F-B46A-FD5B6AAA6F73}"/>
              </a:ext>
            </a:extLst>
          </p:cNvPr>
          <p:cNvCxnSpPr>
            <a:cxnSpLocks/>
          </p:cNvCxnSpPr>
          <p:nvPr/>
        </p:nvCxnSpPr>
        <p:spPr>
          <a:xfrm flipV="1">
            <a:off x="8377881" y="1699054"/>
            <a:ext cx="2492854" cy="188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5AEF173B-79B3-49DF-8246-421DEBFCA111}"/>
              </a:ext>
            </a:extLst>
          </p:cNvPr>
          <p:cNvSpPr/>
          <p:nvPr/>
        </p:nvSpPr>
        <p:spPr>
          <a:xfrm>
            <a:off x="5220600" y="1661369"/>
            <a:ext cx="1078254" cy="3361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AppDepSnapshot.jar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AA5203B-C017-4B91-A4B0-8D0B5AA3A550}"/>
              </a:ext>
            </a:extLst>
          </p:cNvPr>
          <p:cNvSpPr/>
          <p:nvPr/>
        </p:nvSpPr>
        <p:spPr>
          <a:xfrm>
            <a:off x="7077725" y="3585703"/>
            <a:ext cx="2299857" cy="455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AppDepSnapshot.jar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E62AA16-A2CA-458A-BE0D-A733D17086FA}"/>
              </a:ext>
            </a:extLst>
          </p:cNvPr>
          <p:cNvSpPr txBox="1"/>
          <p:nvPr/>
        </p:nvSpPr>
        <p:spPr>
          <a:xfrm>
            <a:off x="9112997" y="3518103"/>
            <a:ext cx="40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*</a:t>
            </a:r>
          </a:p>
          <a:p>
            <a:endParaRPr lang="de-D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04C285E-8D42-485D-AF6F-62196D9116BD}"/>
              </a:ext>
            </a:extLst>
          </p:cNvPr>
          <p:cNvSpPr/>
          <p:nvPr/>
        </p:nvSpPr>
        <p:spPr>
          <a:xfrm>
            <a:off x="9972616" y="2018154"/>
            <a:ext cx="1614966" cy="42888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push </a:t>
            </a:r>
            <a:r>
              <a:rPr lang="de-DE" sz="1400" dirty="0" err="1"/>
              <a:t>to</a:t>
            </a:r>
            <a:r>
              <a:rPr lang="de-DE" sz="1400" dirty="0"/>
              <a:t> GIT</a:t>
            </a:r>
          </a:p>
        </p:txBody>
      </p:sp>
    </p:spTree>
    <p:extLst>
      <p:ext uri="{BB962C8B-B14F-4D97-AF65-F5344CB8AC3E}">
        <p14:creationId xmlns:p14="http://schemas.microsoft.com/office/powerpoint/2010/main" val="133991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CAA0B-1BE7-41D5-A1F4-D837BD4C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Speedup</a:t>
            </a:r>
            <a:r>
              <a:rPr lang="de-DE" dirty="0"/>
              <a:t> Maven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7F96D-68FE-4CEB-8ECE-CE41E92A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0" i="0" dirty="0" err="1">
                <a:effectLst/>
                <a:latin typeface="Consolas" panose="020B0609020204030204" pitchFamily="49" charset="0"/>
              </a:rPr>
              <a:t>mvn</a:t>
            </a:r>
            <a:r>
              <a:rPr lang="de-DE" b="0" i="0" dirty="0">
                <a:effectLst/>
                <a:latin typeface="Consolas" panose="020B0609020204030204" pitchFamily="49" charset="0"/>
              </a:rPr>
              <a:t> -T 1C </a:t>
            </a:r>
            <a:r>
              <a:rPr lang="de-DE" b="0" i="0" dirty="0" err="1">
                <a:effectLst/>
                <a:latin typeface="Consolas" panose="020B0609020204030204" pitchFamily="49" charset="0"/>
              </a:rPr>
              <a:t>install</a:t>
            </a:r>
            <a:r>
              <a:rPr lang="de-DE" b="0" i="0" dirty="0">
                <a:effectLst/>
                <a:latin typeface="Consolas" panose="020B0609020204030204" pitchFamily="49" charset="0"/>
              </a:rPr>
              <a:t> -</a:t>
            </a:r>
            <a:r>
              <a:rPr lang="de-DE" b="0" i="0" dirty="0" err="1">
                <a:effectLst/>
                <a:latin typeface="Consolas" panose="020B0609020204030204" pitchFamily="49" charset="0"/>
              </a:rPr>
              <a:t>pl</a:t>
            </a:r>
            <a:r>
              <a:rPr lang="de-DE" b="0" i="0" dirty="0">
                <a:effectLst/>
                <a:latin typeface="Consolas" panose="020B0609020204030204" pitchFamily="49" charset="0"/>
              </a:rPr>
              <a:t> $</a:t>
            </a:r>
            <a:r>
              <a:rPr lang="de-DE" b="0" i="0" dirty="0" err="1">
                <a:effectLst/>
                <a:latin typeface="Consolas" panose="020B0609020204030204" pitchFamily="49" charset="0"/>
              </a:rPr>
              <a:t>moduleName</a:t>
            </a:r>
            <a:r>
              <a:rPr lang="de-DE" b="0" i="0" dirty="0">
                <a:effectLst/>
                <a:latin typeface="Consolas" panose="020B0609020204030204" pitchFamily="49" charset="0"/>
              </a:rPr>
              <a:t> -am —offline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76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FECED-F798-4B41-AC67-BA85CDA4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Dirty</a:t>
            </a:r>
            <a:r>
              <a:rPr lang="de-DE" dirty="0"/>
              <a:t> Tricks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99C54-987E-42EF-BA5D-68E90FE86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replace</a:t>
            </a:r>
            <a:r>
              <a:rPr lang="de-DE" dirty="0"/>
              <a:t> JAR in EAR </a:t>
            </a:r>
            <a:r>
              <a:rPr lang="de-DE" dirty="0" err="1"/>
              <a:t>or</a:t>
            </a:r>
            <a:r>
              <a:rPr lang="de-DE" dirty="0"/>
              <a:t> WAR File</a:t>
            </a:r>
          </a:p>
        </p:txBody>
      </p:sp>
    </p:spTree>
    <p:extLst>
      <p:ext uri="{BB962C8B-B14F-4D97-AF65-F5344CB8AC3E}">
        <p14:creationId xmlns:p14="http://schemas.microsoft.com/office/powerpoint/2010/main" val="384689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7E20C90-B755-46C4-ADEE-D1825AB60D17}"/>
              </a:ext>
            </a:extLst>
          </p:cNvPr>
          <p:cNvSpPr/>
          <p:nvPr/>
        </p:nvSpPr>
        <p:spPr>
          <a:xfrm>
            <a:off x="4095953" y="1616221"/>
            <a:ext cx="1442302" cy="95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MyFirstClass.</a:t>
            </a:r>
            <a:r>
              <a:rPr lang="de-DE" sz="1200" b="1" dirty="0">
                <a:solidFill>
                  <a:srgbClr val="FF0000"/>
                </a:solidFill>
              </a:rPr>
              <a:t>java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C0F488-61FD-4CDD-91FF-2CCD95A44917}"/>
              </a:ext>
            </a:extLst>
          </p:cNvPr>
          <p:cNvSpPr/>
          <p:nvPr/>
        </p:nvSpPr>
        <p:spPr>
          <a:xfrm>
            <a:off x="3615186" y="2307914"/>
            <a:ext cx="1517718" cy="94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MySecondClass.</a:t>
            </a:r>
            <a:r>
              <a:rPr lang="de-DE" sz="1200" b="1" dirty="0">
                <a:solidFill>
                  <a:srgbClr val="FF0000"/>
                </a:solidFill>
              </a:rPr>
              <a:t>java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3B280D2-2831-4913-A221-3313267E3C5B}"/>
              </a:ext>
            </a:extLst>
          </p:cNvPr>
          <p:cNvSpPr/>
          <p:nvPr/>
        </p:nvSpPr>
        <p:spPr>
          <a:xfrm>
            <a:off x="7027691" y="1609150"/>
            <a:ext cx="1357460" cy="95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MyFirstClass.</a:t>
            </a:r>
            <a:r>
              <a:rPr lang="de-DE" sz="1200" dirty="0" err="1">
                <a:solidFill>
                  <a:srgbClr val="FF0000"/>
                </a:solidFill>
              </a:rPr>
              <a:t>class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F243FA5-8C83-4C31-9E3F-1078F0B5833E}"/>
              </a:ext>
            </a:extLst>
          </p:cNvPr>
          <p:cNvSpPr/>
          <p:nvPr/>
        </p:nvSpPr>
        <p:spPr>
          <a:xfrm>
            <a:off x="6546924" y="2346406"/>
            <a:ext cx="1357460" cy="8688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MySecondClass.</a:t>
            </a:r>
            <a:r>
              <a:rPr lang="de-DE" sz="1000" dirty="0" err="1">
                <a:solidFill>
                  <a:srgbClr val="FF0000"/>
                </a:solidFill>
              </a:rPr>
              <a:t>class</a:t>
            </a:r>
            <a:endParaRPr lang="de-DE" sz="1000" b="1" dirty="0">
              <a:solidFill>
                <a:srgbClr val="FF0000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CD5AC39-7EAB-462C-B208-DB7A86B5C9FA}"/>
              </a:ext>
            </a:extLst>
          </p:cNvPr>
          <p:cNvCxnSpPr>
            <a:cxnSpLocks/>
          </p:cNvCxnSpPr>
          <p:nvPr/>
        </p:nvCxnSpPr>
        <p:spPr>
          <a:xfrm>
            <a:off x="5604243" y="2106413"/>
            <a:ext cx="942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F13E03C-F1F7-4E0D-80BB-310C68FDCD3F}"/>
              </a:ext>
            </a:extLst>
          </p:cNvPr>
          <p:cNvCxnSpPr>
            <a:cxnSpLocks/>
          </p:cNvCxnSpPr>
          <p:nvPr/>
        </p:nvCxnSpPr>
        <p:spPr>
          <a:xfrm>
            <a:off x="5132903" y="2905334"/>
            <a:ext cx="942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74C14FDC-343A-4B7F-B4B1-544B19A99E4F}"/>
              </a:ext>
            </a:extLst>
          </p:cNvPr>
          <p:cNvSpPr txBox="1"/>
          <p:nvPr/>
        </p:nvSpPr>
        <p:spPr>
          <a:xfrm>
            <a:off x="5571947" y="1663012"/>
            <a:ext cx="102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compile</a:t>
            </a:r>
            <a:endParaRPr lang="de-DE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944EA18-E562-4B47-A2B5-1ABC2B2C0CF3}"/>
              </a:ext>
            </a:extLst>
          </p:cNvPr>
          <p:cNvSpPr/>
          <p:nvPr/>
        </p:nvSpPr>
        <p:spPr>
          <a:xfrm>
            <a:off x="3851641" y="3439128"/>
            <a:ext cx="1442302" cy="95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MyFirstClass.</a:t>
            </a:r>
            <a:r>
              <a:rPr lang="de-DE" sz="1200" b="1" dirty="0">
                <a:solidFill>
                  <a:srgbClr val="FF0000"/>
                </a:solidFill>
              </a:rPr>
              <a:t>java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786905F-10CB-40F1-A34D-1001C89A01C9}"/>
              </a:ext>
            </a:extLst>
          </p:cNvPr>
          <p:cNvSpPr/>
          <p:nvPr/>
        </p:nvSpPr>
        <p:spPr>
          <a:xfrm>
            <a:off x="3238897" y="4093113"/>
            <a:ext cx="1517718" cy="94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MySecondClass.</a:t>
            </a:r>
            <a:r>
              <a:rPr lang="de-DE" sz="1200" b="1" dirty="0">
                <a:solidFill>
                  <a:srgbClr val="FF0000"/>
                </a:solidFill>
              </a:rPr>
              <a:t>java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6279BC4-2DF0-4EE5-88CA-3CD5525F579E}"/>
              </a:ext>
            </a:extLst>
          </p:cNvPr>
          <p:cNvSpPr/>
          <p:nvPr/>
        </p:nvSpPr>
        <p:spPr>
          <a:xfrm>
            <a:off x="6302612" y="4169313"/>
            <a:ext cx="1357460" cy="8688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MySecondClass.</a:t>
            </a:r>
            <a:r>
              <a:rPr lang="de-DE" sz="1000" dirty="0" err="1">
                <a:solidFill>
                  <a:srgbClr val="FF0000"/>
                </a:solidFill>
              </a:rPr>
              <a:t>class</a:t>
            </a:r>
            <a:endParaRPr lang="de-DE" sz="1000" b="1" dirty="0">
              <a:solidFill>
                <a:srgbClr val="FF0000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21FF5CD-3A9F-4448-8DD7-6FFA40DDFF58}"/>
              </a:ext>
            </a:extLst>
          </p:cNvPr>
          <p:cNvCxnSpPr>
            <a:cxnSpLocks/>
          </p:cNvCxnSpPr>
          <p:nvPr/>
        </p:nvCxnSpPr>
        <p:spPr>
          <a:xfrm>
            <a:off x="5359931" y="3929320"/>
            <a:ext cx="942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4EB97AF8-FA88-49B7-A40E-10F534F1D6FA}"/>
              </a:ext>
            </a:extLst>
          </p:cNvPr>
          <p:cNvCxnSpPr>
            <a:cxnSpLocks/>
          </p:cNvCxnSpPr>
          <p:nvPr/>
        </p:nvCxnSpPr>
        <p:spPr>
          <a:xfrm>
            <a:off x="4888591" y="4728241"/>
            <a:ext cx="942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AC021483-C7C5-4BD3-B0C5-ECB16747F572}"/>
              </a:ext>
            </a:extLst>
          </p:cNvPr>
          <p:cNvSpPr/>
          <p:nvPr/>
        </p:nvSpPr>
        <p:spPr>
          <a:xfrm>
            <a:off x="3283678" y="5499460"/>
            <a:ext cx="1141429" cy="6468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Test.java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AAC7CE7-3CAD-4094-927F-94CF0C1647F3}"/>
              </a:ext>
            </a:extLst>
          </p:cNvPr>
          <p:cNvSpPr/>
          <p:nvPr/>
        </p:nvSpPr>
        <p:spPr>
          <a:xfrm>
            <a:off x="5839913" y="5530485"/>
            <a:ext cx="1141429" cy="6468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Test.class</a:t>
            </a:r>
            <a:endParaRPr lang="de-DE" dirty="0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974DD32-EE72-4D8E-AAD4-053AA70D016D}"/>
              </a:ext>
            </a:extLst>
          </p:cNvPr>
          <p:cNvCxnSpPr>
            <a:cxnSpLocks/>
          </p:cNvCxnSpPr>
          <p:nvPr/>
        </p:nvCxnSpPr>
        <p:spPr>
          <a:xfrm>
            <a:off x="4594008" y="5814623"/>
            <a:ext cx="942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6C287F0F-9A46-4F66-A849-B7061074532A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6410628" y="5090665"/>
            <a:ext cx="437362" cy="43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0AD875E-D36E-4AF2-A5BF-F4D1EBEE52B5}"/>
              </a:ext>
            </a:extLst>
          </p:cNvPr>
          <p:cNvSpPr txBox="1"/>
          <p:nvPr/>
        </p:nvSpPr>
        <p:spPr>
          <a:xfrm>
            <a:off x="6665151" y="5161153"/>
            <a:ext cx="63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CD17C7D-A819-42C3-A2AB-046BF40A4FC5}"/>
              </a:ext>
            </a:extLst>
          </p:cNvPr>
          <p:cNvSpPr/>
          <p:nvPr/>
        </p:nvSpPr>
        <p:spPr>
          <a:xfrm>
            <a:off x="5132903" y="411947"/>
            <a:ext cx="1493757" cy="6901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Library1.jar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87FC0697-2BBF-4E4C-9BF9-8FCDB074EE84}"/>
              </a:ext>
            </a:extLst>
          </p:cNvPr>
          <p:cNvSpPr/>
          <p:nvPr/>
        </p:nvSpPr>
        <p:spPr>
          <a:xfrm>
            <a:off x="6800663" y="603206"/>
            <a:ext cx="1493757" cy="6901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Library2.jar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EFDF162-0C3A-4E78-84A1-D1C110A55750}"/>
              </a:ext>
            </a:extLst>
          </p:cNvPr>
          <p:cNvCxnSpPr/>
          <p:nvPr/>
        </p:nvCxnSpPr>
        <p:spPr>
          <a:xfrm flipV="1">
            <a:off x="5731897" y="1123572"/>
            <a:ext cx="570715" cy="48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FC8B4D44-058E-42A5-9710-E43B6D4ACEFC}"/>
              </a:ext>
            </a:extLst>
          </p:cNvPr>
          <p:cNvCxnSpPr>
            <a:cxnSpLocks/>
          </p:cNvCxnSpPr>
          <p:nvPr/>
        </p:nvCxnSpPr>
        <p:spPr>
          <a:xfrm flipV="1">
            <a:off x="2686643" y="3337094"/>
            <a:ext cx="5217741" cy="1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C8E92789-9ACB-45B3-B42F-A3E4052BB04A}"/>
              </a:ext>
            </a:extLst>
          </p:cNvPr>
          <p:cNvCxnSpPr/>
          <p:nvPr/>
        </p:nvCxnSpPr>
        <p:spPr>
          <a:xfrm>
            <a:off x="2686643" y="5310575"/>
            <a:ext cx="5307291" cy="1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5C7D49E9-B45C-4EB3-A68D-8F097976709E}"/>
              </a:ext>
            </a:extLst>
          </p:cNvPr>
          <p:cNvSpPr txBox="1"/>
          <p:nvPr/>
        </p:nvSpPr>
        <p:spPr>
          <a:xfrm>
            <a:off x="4925524" y="4737290"/>
            <a:ext cx="102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compile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70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7E20C90-B755-46C4-ADEE-D1825AB60D17}"/>
              </a:ext>
            </a:extLst>
          </p:cNvPr>
          <p:cNvSpPr/>
          <p:nvPr/>
        </p:nvSpPr>
        <p:spPr>
          <a:xfrm>
            <a:off x="1531858" y="1352265"/>
            <a:ext cx="1442302" cy="95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MyFirstClass.</a:t>
            </a:r>
            <a:r>
              <a:rPr lang="de-DE" sz="1200" b="1" dirty="0">
                <a:solidFill>
                  <a:srgbClr val="FF0000"/>
                </a:solidFill>
              </a:rPr>
              <a:t>java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C0F488-61FD-4CDD-91FF-2CCD95A44917}"/>
              </a:ext>
            </a:extLst>
          </p:cNvPr>
          <p:cNvSpPr/>
          <p:nvPr/>
        </p:nvSpPr>
        <p:spPr>
          <a:xfrm>
            <a:off x="1051091" y="2043958"/>
            <a:ext cx="1517718" cy="94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MySecondClass.</a:t>
            </a:r>
            <a:r>
              <a:rPr lang="de-DE" sz="1200" b="1" dirty="0">
                <a:solidFill>
                  <a:srgbClr val="FF0000"/>
                </a:solidFill>
              </a:rPr>
              <a:t>java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3B280D2-2831-4913-A221-3313267E3C5B}"/>
              </a:ext>
            </a:extLst>
          </p:cNvPr>
          <p:cNvSpPr/>
          <p:nvPr/>
        </p:nvSpPr>
        <p:spPr>
          <a:xfrm>
            <a:off x="4463596" y="1345194"/>
            <a:ext cx="1357460" cy="95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MyFirstClass.</a:t>
            </a:r>
            <a:r>
              <a:rPr lang="de-DE" sz="1200" dirty="0" err="1">
                <a:solidFill>
                  <a:srgbClr val="FF0000"/>
                </a:solidFill>
              </a:rPr>
              <a:t>class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F243FA5-8C83-4C31-9E3F-1078F0B5833E}"/>
              </a:ext>
            </a:extLst>
          </p:cNvPr>
          <p:cNvSpPr/>
          <p:nvPr/>
        </p:nvSpPr>
        <p:spPr>
          <a:xfrm>
            <a:off x="3982829" y="2082450"/>
            <a:ext cx="1357460" cy="8688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MySecondClass.</a:t>
            </a:r>
            <a:r>
              <a:rPr lang="de-DE" sz="1000" dirty="0" err="1">
                <a:solidFill>
                  <a:srgbClr val="FF0000"/>
                </a:solidFill>
              </a:rPr>
              <a:t>class</a:t>
            </a:r>
            <a:endParaRPr lang="de-DE" sz="1000" b="1" dirty="0">
              <a:solidFill>
                <a:srgbClr val="FF0000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CD5AC39-7EAB-462C-B208-DB7A86B5C9FA}"/>
              </a:ext>
            </a:extLst>
          </p:cNvPr>
          <p:cNvCxnSpPr>
            <a:cxnSpLocks/>
          </p:cNvCxnSpPr>
          <p:nvPr/>
        </p:nvCxnSpPr>
        <p:spPr>
          <a:xfrm>
            <a:off x="3040148" y="1842457"/>
            <a:ext cx="942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F13E03C-F1F7-4E0D-80BB-310C68FDCD3F}"/>
              </a:ext>
            </a:extLst>
          </p:cNvPr>
          <p:cNvCxnSpPr>
            <a:cxnSpLocks/>
          </p:cNvCxnSpPr>
          <p:nvPr/>
        </p:nvCxnSpPr>
        <p:spPr>
          <a:xfrm>
            <a:off x="2568808" y="2641378"/>
            <a:ext cx="942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3C9D9FC-A850-4373-A912-00300AEB7D0B}"/>
              </a:ext>
            </a:extLst>
          </p:cNvPr>
          <p:cNvCxnSpPr>
            <a:cxnSpLocks/>
          </p:cNvCxnSpPr>
          <p:nvPr/>
        </p:nvCxnSpPr>
        <p:spPr>
          <a:xfrm>
            <a:off x="5872904" y="1970901"/>
            <a:ext cx="498042" cy="4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E2063977-AAB6-4A45-9C3B-841F6B87B53D}"/>
              </a:ext>
            </a:extLst>
          </p:cNvPr>
          <p:cNvSpPr/>
          <p:nvPr/>
        </p:nvSpPr>
        <p:spPr>
          <a:xfrm>
            <a:off x="6415334" y="1789820"/>
            <a:ext cx="1121789" cy="9316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JAR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B777285-6803-4F61-BD00-1A7A76B834D2}"/>
              </a:ext>
            </a:extLst>
          </p:cNvPr>
          <p:cNvSpPr/>
          <p:nvPr/>
        </p:nvSpPr>
        <p:spPr>
          <a:xfrm>
            <a:off x="8242334" y="1790808"/>
            <a:ext cx="1038519" cy="9316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WAR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3A51A49-2807-48FF-8072-9D4EF4F11A01}"/>
              </a:ext>
            </a:extLst>
          </p:cNvPr>
          <p:cNvSpPr/>
          <p:nvPr/>
        </p:nvSpPr>
        <p:spPr>
          <a:xfrm>
            <a:off x="9460191" y="2516569"/>
            <a:ext cx="1121789" cy="956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EAR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C6A9C58-7E7F-489D-B689-CE9E5935A142}"/>
              </a:ext>
            </a:extLst>
          </p:cNvPr>
          <p:cNvCxnSpPr>
            <a:cxnSpLocks/>
          </p:cNvCxnSpPr>
          <p:nvPr/>
        </p:nvCxnSpPr>
        <p:spPr>
          <a:xfrm flipV="1">
            <a:off x="5340289" y="2387349"/>
            <a:ext cx="955442" cy="20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C7DB8B2-F043-4459-9F96-A2FAD0C0C50E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7537123" y="2255663"/>
            <a:ext cx="705211" cy="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B1997B7-67B4-456B-8489-5FD352B89CB1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9280853" y="2256651"/>
            <a:ext cx="179338" cy="73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522F3CB0-D5D6-4377-BA3B-50035F2167E2}"/>
              </a:ext>
            </a:extLst>
          </p:cNvPr>
          <p:cNvSpPr/>
          <p:nvPr/>
        </p:nvSpPr>
        <p:spPr>
          <a:xfrm>
            <a:off x="6415334" y="3199523"/>
            <a:ext cx="1121789" cy="9316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JAR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E1898C5-BAD1-4ADE-A7C5-44C7BFDD2977}"/>
              </a:ext>
            </a:extLst>
          </p:cNvPr>
          <p:cNvSpPr/>
          <p:nvPr/>
        </p:nvSpPr>
        <p:spPr>
          <a:xfrm>
            <a:off x="8180366" y="3187347"/>
            <a:ext cx="1038519" cy="9316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WAR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5DA7A21-7ECE-40F2-A5B6-0E7AC8550DC0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7537123" y="3653190"/>
            <a:ext cx="643243" cy="1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D3117EA-EE29-442F-A442-0C5EA79AC464}"/>
              </a:ext>
            </a:extLst>
          </p:cNvPr>
          <p:cNvCxnSpPr>
            <a:cxnSpLocks/>
          </p:cNvCxnSpPr>
          <p:nvPr/>
        </p:nvCxnSpPr>
        <p:spPr>
          <a:xfrm flipV="1">
            <a:off x="5172181" y="3890041"/>
            <a:ext cx="1116288" cy="35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8361F06-957B-4A39-BBA7-FC927548E29A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9218885" y="3199522"/>
            <a:ext cx="241306" cy="45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2449DF52-9B04-423B-940E-4CF8D40F399F}"/>
              </a:ext>
            </a:extLst>
          </p:cNvPr>
          <p:cNvSpPr/>
          <p:nvPr/>
        </p:nvSpPr>
        <p:spPr>
          <a:xfrm>
            <a:off x="9078013" y="4815525"/>
            <a:ext cx="2159130" cy="12399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Server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F1441FA-CB48-4D1D-A617-47095DA52843}"/>
              </a:ext>
            </a:extLst>
          </p:cNvPr>
          <p:cNvCxnSpPr>
            <a:stCxn id="27" idx="2"/>
          </p:cNvCxnSpPr>
          <p:nvPr/>
        </p:nvCxnSpPr>
        <p:spPr>
          <a:xfrm flipH="1">
            <a:off x="10021085" y="3472605"/>
            <a:ext cx="1" cy="123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FC8EE9A7-63B1-4BEC-9B54-3D2DD7142CF8}"/>
              </a:ext>
            </a:extLst>
          </p:cNvPr>
          <p:cNvSpPr txBox="1"/>
          <p:nvPr/>
        </p:nvSpPr>
        <p:spPr>
          <a:xfrm>
            <a:off x="10270897" y="3958383"/>
            <a:ext cx="88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deploy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B93D990-A0CB-4647-9BAC-DB5E412B4CF4}"/>
              </a:ext>
            </a:extLst>
          </p:cNvPr>
          <p:cNvSpPr txBox="1"/>
          <p:nvPr/>
        </p:nvSpPr>
        <p:spPr>
          <a:xfrm>
            <a:off x="7285743" y="4230858"/>
            <a:ext cx="81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build</a:t>
            </a:r>
            <a:endParaRPr lang="de-DE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4C14FDC-343A-4B7F-B4B1-544B19A99E4F}"/>
              </a:ext>
            </a:extLst>
          </p:cNvPr>
          <p:cNvSpPr txBox="1"/>
          <p:nvPr/>
        </p:nvSpPr>
        <p:spPr>
          <a:xfrm>
            <a:off x="3007852" y="1399056"/>
            <a:ext cx="102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compile</a:t>
            </a:r>
            <a:endParaRPr lang="de-DE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77CBB9D-0ACF-4C52-B4F7-4DCDD5C7C51D}"/>
              </a:ext>
            </a:extLst>
          </p:cNvPr>
          <p:cNvSpPr txBox="1"/>
          <p:nvPr/>
        </p:nvSpPr>
        <p:spPr>
          <a:xfrm>
            <a:off x="6157280" y="1382231"/>
            <a:ext cx="68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build</a:t>
            </a:r>
            <a:endParaRPr lang="de-DE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944EA18-E562-4B47-A2B5-1ABC2B2C0CF3}"/>
              </a:ext>
            </a:extLst>
          </p:cNvPr>
          <p:cNvSpPr/>
          <p:nvPr/>
        </p:nvSpPr>
        <p:spPr>
          <a:xfrm>
            <a:off x="1287546" y="3175172"/>
            <a:ext cx="1442302" cy="95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MyFirstClass.</a:t>
            </a:r>
            <a:r>
              <a:rPr lang="de-DE" sz="1200" b="1" dirty="0">
                <a:solidFill>
                  <a:srgbClr val="FF0000"/>
                </a:solidFill>
              </a:rPr>
              <a:t>java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786905F-10CB-40F1-A34D-1001C89A01C9}"/>
              </a:ext>
            </a:extLst>
          </p:cNvPr>
          <p:cNvSpPr/>
          <p:nvPr/>
        </p:nvSpPr>
        <p:spPr>
          <a:xfrm>
            <a:off x="674802" y="3829157"/>
            <a:ext cx="1517718" cy="94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MySecondClass.</a:t>
            </a:r>
            <a:r>
              <a:rPr lang="de-DE" sz="1200" b="1" dirty="0">
                <a:solidFill>
                  <a:srgbClr val="FF0000"/>
                </a:solidFill>
              </a:rPr>
              <a:t>java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6279BC4-2DF0-4EE5-88CA-3CD5525F579E}"/>
              </a:ext>
            </a:extLst>
          </p:cNvPr>
          <p:cNvSpPr/>
          <p:nvPr/>
        </p:nvSpPr>
        <p:spPr>
          <a:xfrm>
            <a:off x="3738517" y="3905357"/>
            <a:ext cx="1357460" cy="8688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MySecondClass.</a:t>
            </a:r>
            <a:r>
              <a:rPr lang="de-DE" sz="1000" dirty="0" err="1">
                <a:solidFill>
                  <a:srgbClr val="FF0000"/>
                </a:solidFill>
              </a:rPr>
              <a:t>class</a:t>
            </a:r>
            <a:endParaRPr lang="de-DE" sz="1000" b="1" dirty="0">
              <a:solidFill>
                <a:srgbClr val="FF0000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21FF5CD-3A9F-4448-8DD7-6FFA40DDFF58}"/>
              </a:ext>
            </a:extLst>
          </p:cNvPr>
          <p:cNvCxnSpPr>
            <a:cxnSpLocks/>
          </p:cNvCxnSpPr>
          <p:nvPr/>
        </p:nvCxnSpPr>
        <p:spPr>
          <a:xfrm>
            <a:off x="2795836" y="3665364"/>
            <a:ext cx="942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4EB97AF8-FA88-49B7-A40E-10F534F1D6FA}"/>
              </a:ext>
            </a:extLst>
          </p:cNvPr>
          <p:cNvCxnSpPr>
            <a:cxnSpLocks/>
          </p:cNvCxnSpPr>
          <p:nvPr/>
        </p:nvCxnSpPr>
        <p:spPr>
          <a:xfrm>
            <a:off x="2324496" y="4464285"/>
            <a:ext cx="942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AC021483-C7C5-4BD3-B0C5-ECB16747F572}"/>
              </a:ext>
            </a:extLst>
          </p:cNvPr>
          <p:cNvSpPr/>
          <p:nvPr/>
        </p:nvSpPr>
        <p:spPr>
          <a:xfrm>
            <a:off x="719583" y="5235504"/>
            <a:ext cx="1141429" cy="6468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Test.java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AAC7CE7-3CAD-4094-927F-94CF0C1647F3}"/>
              </a:ext>
            </a:extLst>
          </p:cNvPr>
          <p:cNvSpPr/>
          <p:nvPr/>
        </p:nvSpPr>
        <p:spPr>
          <a:xfrm>
            <a:off x="3275818" y="5266529"/>
            <a:ext cx="1141429" cy="6468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Test.class</a:t>
            </a:r>
            <a:endParaRPr lang="de-DE" dirty="0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974DD32-EE72-4D8E-AAD4-053AA70D016D}"/>
              </a:ext>
            </a:extLst>
          </p:cNvPr>
          <p:cNvCxnSpPr>
            <a:cxnSpLocks/>
          </p:cNvCxnSpPr>
          <p:nvPr/>
        </p:nvCxnSpPr>
        <p:spPr>
          <a:xfrm>
            <a:off x="2029913" y="5550667"/>
            <a:ext cx="942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6C287F0F-9A46-4F66-A849-B7061074532A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3846533" y="4826709"/>
            <a:ext cx="437362" cy="43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0AD875E-D36E-4AF2-A5BF-F4D1EBEE52B5}"/>
              </a:ext>
            </a:extLst>
          </p:cNvPr>
          <p:cNvSpPr txBox="1"/>
          <p:nvPr/>
        </p:nvSpPr>
        <p:spPr>
          <a:xfrm>
            <a:off x="4101056" y="4897197"/>
            <a:ext cx="63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CD17C7D-A819-42C3-A2AB-046BF40A4FC5}"/>
              </a:ext>
            </a:extLst>
          </p:cNvPr>
          <p:cNvSpPr/>
          <p:nvPr/>
        </p:nvSpPr>
        <p:spPr>
          <a:xfrm>
            <a:off x="3167802" y="143470"/>
            <a:ext cx="1493757" cy="6901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Library1.jar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87FC0697-2BBF-4E4C-9BF9-8FCDB074EE84}"/>
              </a:ext>
            </a:extLst>
          </p:cNvPr>
          <p:cNvSpPr/>
          <p:nvPr/>
        </p:nvSpPr>
        <p:spPr>
          <a:xfrm>
            <a:off x="4236568" y="339250"/>
            <a:ext cx="1493757" cy="6901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Library2.jar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EFDF162-0C3A-4E78-84A1-D1C110A55750}"/>
              </a:ext>
            </a:extLst>
          </p:cNvPr>
          <p:cNvCxnSpPr/>
          <p:nvPr/>
        </p:nvCxnSpPr>
        <p:spPr>
          <a:xfrm flipV="1">
            <a:off x="3167802" y="859616"/>
            <a:ext cx="570715" cy="48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FC8B4D44-058E-42A5-9710-E43B6D4ACEFC}"/>
              </a:ext>
            </a:extLst>
          </p:cNvPr>
          <p:cNvCxnSpPr>
            <a:cxnSpLocks/>
          </p:cNvCxnSpPr>
          <p:nvPr/>
        </p:nvCxnSpPr>
        <p:spPr>
          <a:xfrm flipV="1">
            <a:off x="122548" y="3073138"/>
            <a:ext cx="5217741" cy="1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C8E92789-9ACB-45B3-B42F-A3E4052BB04A}"/>
              </a:ext>
            </a:extLst>
          </p:cNvPr>
          <p:cNvCxnSpPr/>
          <p:nvPr/>
        </p:nvCxnSpPr>
        <p:spPr>
          <a:xfrm>
            <a:off x="122548" y="5046619"/>
            <a:ext cx="5307291" cy="1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5C7D49E9-B45C-4EB3-A68D-8F097976709E}"/>
              </a:ext>
            </a:extLst>
          </p:cNvPr>
          <p:cNvSpPr txBox="1"/>
          <p:nvPr/>
        </p:nvSpPr>
        <p:spPr>
          <a:xfrm>
            <a:off x="2361429" y="4473334"/>
            <a:ext cx="102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compile</a:t>
            </a:r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70D7BA0-1A8B-4EB0-AA54-5D77577829D3}"/>
              </a:ext>
            </a:extLst>
          </p:cNvPr>
          <p:cNvSpPr/>
          <p:nvPr/>
        </p:nvSpPr>
        <p:spPr>
          <a:xfrm>
            <a:off x="6567734" y="1942220"/>
            <a:ext cx="1121789" cy="9316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JAR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A60A461-2E00-4D72-9FA7-482C687DDC57}"/>
              </a:ext>
            </a:extLst>
          </p:cNvPr>
          <p:cNvSpPr/>
          <p:nvPr/>
        </p:nvSpPr>
        <p:spPr>
          <a:xfrm>
            <a:off x="6720134" y="2094620"/>
            <a:ext cx="1121789" cy="9316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JAR</a:t>
            </a:r>
          </a:p>
        </p:txBody>
      </p:sp>
    </p:spTree>
    <p:extLst>
      <p:ext uri="{BB962C8B-B14F-4D97-AF65-F5344CB8AC3E}">
        <p14:creationId xmlns:p14="http://schemas.microsoft.com/office/powerpoint/2010/main" val="382130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10BF2-5B58-4291-86AE-032B0A84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Maven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AEAF3C-DE9C-4826-86D4-3678A3AE0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4" y="2004259"/>
            <a:ext cx="4721097" cy="224490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3C8C941-3146-45CA-A20A-FAA0CD660D75}"/>
              </a:ext>
            </a:extLst>
          </p:cNvPr>
          <p:cNvSpPr/>
          <p:nvPr/>
        </p:nvSpPr>
        <p:spPr>
          <a:xfrm>
            <a:off x="9303861" y="256634"/>
            <a:ext cx="1442302" cy="95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MyFirstClass.</a:t>
            </a:r>
            <a:r>
              <a:rPr lang="de-DE" sz="1200" b="1" dirty="0">
                <a:solidFill>
                  <a:srgbClr val="FF0000"/>
                </a:solidFill>
              </a:rPr>
              <a:t>java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E74F14-671B-4798-ABC1-CA5E1E6295EA}"/>
              </a:ext>
            </a:extLst>
          </p:cNvPr>
          <p:cNvSpPr/>
          <p:nvPr/>
        </p:nvSpPr>
        <p:spPr>
          <a:xfrm>
            <a:off x="9346282" y="1540203"/>
            <a:ext cx="1357460" cy="95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MyFirstClass.</a:t>
            </a:r>
            <a:r>
              <a:rPr lang="de-DE" sz="1200" dirty="0" err="1">
                <a:solidFill>
                  <a:srgbClr val="FF0000"/>
                </a:solidFill>
              </a:rPr>
              <a:t>class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A75BD3-202A-4CEC-AEA8-88D0BCD2C4EC}"/>
              </a:ext>
            </a:extLst>
          </p:cNvPr>
          <p:cNvSpPr/>
          <p:nvPr/>
        </p:nvSpPr>
        <p:spPr>
          <a:xfrm>
            <a:off x="9505754" y="2741041"/>
            <a:ext cx="1080153" cy="492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JAR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C2F3E02-7E88-428F-8691-12F9A831BB7C}"/>
              </a:ext>
            </a:extLst>
          </p:cNvPr>
          <p:cNvSpPr/>
          <p:nvPr/>
        </p:nvSpPr>
        <p:spPr>
          <a:xfrm>
            <a:off x="9505754" y="3478196"/>
            <a:ext cx="1080153" cy="4515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WAR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F9E9BD4-CD1A-4D15-A4F4-A20B04DFECDD}"/>
              </a:ext>
            </a:extLst>
          </p:cNvPr>
          <p:cNvSpPr/>
          <p:nvPr/>
        </p:nvSpPr>
        <p:spPr>
          <a:xfrm>
            <a:off x="9505754" y="4222719"/>
            <a:ext cx="1080153" cy="492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EAR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DF15F-C5E1-4512-841D-6D54A37664CB}"/>
              </a:ext>
            </a:extLst>
          </p:cNvPr>
          <p:cNvSpPr/>
          <p:nvPr/>
        </p:nvSpPr>
        <p:spPr>
          <a:xfrm>
            <a:off x="7899659" y="877074"/>
            <a:ext cx="1117081" cy="3672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Librarys.jar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EE047FA-DC92-4A30-9090-73D5BD042E92}"/>
              </a:ext>
            </a:extLst>
          </p:cNvPr>
          <p:cNvCxnSpPr/>
          <p:nvPr/>
        </p:nvCxnSpPr>
        <p:spPr>
          <a:xfrm>
            <a:off x="11353800" y="593889"/>
            <a:ext cx="0" cy="531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166F39B8-3610-44CC-99E9-BD9A85652583}"/>
              </a:ext>
            </a:extLst>
          </p:cNvPr>
          <p:cNvSpPr/>
          <p:nvPr/>
        </p:nvSpPr>
        <p:spPr>
          <a:xfrm>
            <a:off x="8966265" y="4890940"/>
            <a:ext cx="2159130" cy="12399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Server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5FC3FB-E928-4171-A36E-5BD7B3E39781}"/>
              </a:ext>
            </a:extLst>
          </p:cNvPr>
          <p:cNvSpPr txBox="1"/>
          <p:nvPr/>
        </p:nvSpPr>
        <p:spPr>
          <a:xfrm>
            <a:off x="4117665" y="764902"/>
            <a:ext cx="228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Javac</a:t>
            </a:r>
            <a:r>
              <a:rPr lang="de-DE" dirty="0"/>
              <a:t> –</a:t>
            </a:r>
            <a:r>
              <a:rPr lang="de-DE" dirty="0" err="1"/>
              <a:t>classpath</a:t>
            </a:r>
            <a:r>
              <a:rPr lang="de-DE" dirty="0"/>
              <a:t> …..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E0E7E6C-19BC-4C4B-9A71-6744CC023339}"/>
              </a:ext>
            </a:extLst>
          </p:cNvPr>
          <p:cNvSpPr txBox="1"/>
          <p:nvPr/>
        </p:nvSpPr>
        <p:spPr>
          <a:xfrm>
            <a:off x="6931141" y="2730679"/>
            <a:ext cx="228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Javac</a:t>
            </a:r>
            <a:r>
              <a:rPr lang="de-DE" dirty="0"/>
              <a:t> –</a:t>
            </a:r>
            <a:r>
              <a:rPr lang="de-DE" dirty="0" err="1"/>
              <a:t>jar</a:t>
            </a:r>
            <a:r>
              <a:rPr lang="de-DE" dirty="0"/>
              <a:t> …..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7288EFC-BCB4-41CC-BCCF-ABCEA82E5BB1}"/>
              </a:ext>
            </a:extLst>
          </p:cNvPr>
          <p:cNvSpPr txBox="1"/>
          <p:nvPr/>
        </p:nvSpPr>
        <p:spPr>
          <a:xfrm>
            <a:off x="6933838" y="3955336"/>
            <a:ext cx="193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cvf</a:t>
            </a:r>
            <a:r>
              <a:rPr lang="de-DE" dirty="0"/>
              <a:t> </a:t>
            </a:r>
            <a:r>
              <a:rPr lang="de-DE" dirty="0" err="1"/>
              <a:t>my.ear</a:t>
            </a:r>
            <a:r>
              <a:rPr lang="de-DE" dirty="0"/>
              <a:t> 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107BFBA-B40B-4ABF-B55D-F8C4EEE72D47}"/>
              </a:ext>
            </a:extLst>
          </p:cNvPr>
          <p:cNvSpPr txBox="1"/>
          <p:nvPr/>
        </p:nvSpPr>
        <p:spPr>
          <a:xfrm>
            <a:off x="7017469" y="3369550"/>
            <a:ext cx="228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Javac</a:t>
            </a:r>
            <a:r>
              <a:rPr lang="de-DE" dirty="0"/>
              <a:t> –</a:t>
            </a:r>
            <a:r>
              <a:rPr lang="de-DE" dirty="0" err="1"/>
              <a:t>jar</a:t>
            </a:r>
            <a:r>
              <a:rPr lang="de-DE" dirty="0"/>
              <a:t> …..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79F8F7E-E5A0-49A0-9F1B-87DA45F3A3CA}"/>
              </a:ext>
            </a:extLst>
          </p:cNvPr>
          <p:cNvSpPr txBox="1"/>
          <p:nvPr/>
        </p:nvSpPr>
        <p:spPr>
          <a:xfrm>
            <a:off x="5081047" y="4890940"/>
            <a:ext cx="349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Copy EAR File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folder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57B9A8A-26A6-4A2D-97D6-C42CBC113697}"/>
              </a:ext>
            </a:extLst>
          </p:cNvPr>
          <p:cNvSpPr/>
          <p:nvPr/>
        </p:nvSpPr>
        <p:spPr>
          <a:xfrm>
            <a:off x="7043507" y="322909"/>
            <a:ext cx="1141429" cy="6468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Test.java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5A08E03-821C-4ABB-88DF-659065031E19}"/>
              </a:ext>
            </a:extLst>
          </p:cNvPr>
          <p:cNvSpPr/>
          <p:nvPr/>
        </p:nvSpPr>
        <p:spPr>
          <a:xfrm>
            <a:off x="7043507" y="1521100"/>
            <a:ext cx="1141429" cy="6468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Test.class</a:t>
            </a:r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71ED5EA-DE58-4593-94DA-82A2F5B96BFF}"/>
              </a:ext>
            </a:extLst>
          </p:cNvPr>
          <p:cNvSpPr/>
          <p:nvPr/>
        </p:nvSpPr>
        <p:spPr>
          <a:xfrm>
            <a:off x="8052059" y="1029474"/>
            <a:ext cx="1117081" cy="3672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Librarys.jar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022EAFE-94FF-47AD-8B3C-E523454230C6}"/>
              </a:ext>
            </a:extLst>
          </p:cNvPr>
          <p:cNvSpPr/>
          <p:nvPr/>
        </p:nvSpPr>
        <p:spPr>
          <a:xfrm>
            <a:off x="8204459" y="1181874"/>
            <a:ext cx="1117081" cy="3672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Librarys.jar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E042B60-5B06-4705-B516-6FB9FAA6EB93}"/>
              </a:ext>
            </a:extLst>
          </p:cNvPr>
          <p:cNvSpPr/>
          <p:nvPr/>
        </p:nvSpPr>
        <p:spPr>
          <a:xfrm>
            <a:off x="8356859" y="1334274"/>
            <a:ext cx="1117081" cy="3672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Librarys.jar</a:t>
            </a:r>
          </a:p>
        </p:txBody>
      </p:sp>
    </p:spTree>
    <p:extLst>
      <p:ext uri="{BB962C8B-B14F-4D97-AF65-F5344CB8AC3E}">
        <p14:creationId xmlns:p14="http://schemas.microsoft.com/office/powerpoint/2010/main" val="46446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10BF2-5B58-4291-86AE-032B0A84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Maven – Beispiel Spring </a:t>
            </a:r>
            <a:r>
              <a:rPr lang="de-DE" dirty="0" err="1"/>
              <a:t>Libs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2BBB511-5CBE-49B0-AE56-76EBD253F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160" y="1497542"/>
            <a:ext cx="1956463" cy="499533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251F804-A05B-4215-B981-75F5C9AD3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7" y="2173592"/>
            <a:ext cx="4721097" cy="2244902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A9816DA-528F-4527-B631-7B47BB58BEF0}"/>
              </a:ext>
            </a:extLst>
          </p:cNvPr>
          <p:cNvCxnSpPr/>
          <p:nvPr/>
        </p:nvCxnSpPr>
        <p:spPr>
          <a:xfrm flipH="1">
            <a:off x="2043289" y="3578578"/>
            <a:ext cx="5294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9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05E20-9CE5-4E1E-B7D4-DD42C8C8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Folder </a:t>
            </a:r>
            <a:r>
              <a:rPr lang="de-DE" dirty="0" err="1"/>
              <a:t>Structure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7CDCA6-3CCD-41B0-AABC-ECD11F89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044" y="2261305"/>
            <a:ext cx="4210403" cy="28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183DD-BD90-4FC5-8838-3030082E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Lifecycle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665C3A-EE00-4D3D-B4D1-74185F08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228850"/>
            <a:ext cx="90678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2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B46392A-77C0-4E9C-A3BD-8314B27E6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09" y="4127828"/>
            <a:ext cx="1193745" cy="81043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23AEDC2-91DC-4693-8EE4-E20C2BBC2C4F}"/>
              </a:ext>
            </a:extLst>
          </p:cNvPr>
          <p:cNvSpPr/>
          <p:nvPr/>
        </p:nvSpPr>
        <p:spPr>
          <a:xfrm>
            <a:off x="2079706" y="4377292"/>
            <a:ext cx="1814840" cy="3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.m2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236BFF-6AE0-4047-83CD-6D0C93404009}"/>
              </a:ext>
            </a:extLst>
          </p:cNvPr>
          <p:cNvSpPr txBox="1"/>
          <p:nvPr/>
        </p:nvSpPr>
        <p:spPr>
          <a:xfrm>
            <a:off x="2107280" y="5120636"/>
            <a:ext cx="281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C:\User…\.m2\repository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D07372-5092-4713-81E4-C0693BC7E040}"/>
              </a:ext>
            </a:extLst>
          </p:cNvPr>
          <p:cNvSpPr/>
          <p:nvPr/>
        </p:nvSpPr>
        <p:spPr>
          <a:xfrm>
            <a:off x="4672515" y="1962979"/>
            <a:ext cx="1742303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Nexus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5F25C30-213B-401B-828E-C6069F2C9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706" y="5206512"/>
            <a:ext cx="2083371" cy="777377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2A7895D1-340D-4A2F-847A-415F0829158B}"/>
              </a:ext>
            </a:extLst>
          </p:cNvPr>
          <p:cNvSpPr/>
          <p:nvPr/>
        </p:nvSpPr>
        <p:spPr>
          <a:xfrm>
            <a:off x="4338884" y="2791801"/>
            <a:ext cx="2594918" cy="5004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Repository</a:t>
            </a:r>
          </a:p>
          <a:p>
            <a:pPr algn="ctr"/>
            <a:r>
              <a:rPr lang="de-DE" dirty="0"/>
              <a:t>-&gt;Hibernate-core.jar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327C226-1F61-4299-B4D1-2E64743B4DD8}"/>
              </a:ext>
            </a:extLst>
          </p:cNvPr>
          <p:cNvSpPr/>
          <p:nvPr/>
        </p:nvSpPr>
        <p:spPr>
          <a:xfrm>
            <a:off x="1951218" y="4287305"/>
            <a:ext cx="2335426" cy="1810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7E67F60-D471-413D-B146-4EC65DE9284C}"/>
              </a:ext>
            </a:extLst>
          </p:cNvPr>
          <p:cNvSpPr/>
          <p:nvPr/>
        </p:nvSpPr>
        <p:spPr>
          <a:xfrm>
            <a:off x="4220347" y="1914471"/>
            <a:ext cx="2762883" cy="151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9D34157-4316-40CA-B827-A228F1EAE458}"/>
              </a:ext>
            </a:extLst>
          </p:cNvPr>
          <p:cNvSpPr/>
          <p:nvPr/>
        </p:nvSpPr>
        <p:spPr>
          <a:xfrm>
            <a:off x="572182" y="5677191"/>
            <a:ext cx="1046573" cy="420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settings.xml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F1B188A-4F31-4E27-9D8C-A6913E63AA9D}"/>
              </a:ext>
            </a:extLst>
          </p:cNvPr>
          <p:cNvSpPr/>
          <p:nvPr/>
        </p:nvSpPr>
        <p:spPr>
          <a:xfrm>
            <a:off x="468409" y="5031669"/>
            <a:ext cx="1266568" cy="1149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458B2B9-F5C3-49A4-ADDA-CC05AF625258}"/>
              </a:ext>
            </a:extLst>
          </p:cNvPr>
          <p:cNvSpPr/>
          <p:nvPr/>
        </p:nvSpPr>
        <p:spPr>
          <a:xfrm>
            <a:off x="684650" y="5118169"/>
            <a:ext cx="907445" cy="46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Maven </a:t>
            </a:r>
            <a:r>
              <a:rPr lang="de-DE" sz="1050" dirty="0" err="1"/>
              <a:t>Intallation</a:t>
            </a:r>
            <a:endParaRPr lang="de-DE" sz="105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B1A6878-1EC3-4F40-80C7-2CDAFC0D8409}"/>
              </a:ext>
            </a:extLst>
          </p:cNvPr>
          <p:cNvSpPr txBox="1"/>
          <p:nvPr/>
        </p:nvSpPr>
        <p:spPr>
          <a:xfrm>
            <a:off x="4419203" y="2396385"/>
            <a:ext cx="174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http://192.1......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8BCA545-218B-4B9B-9DCC-6AA1177A0C74}"/>
              </a:ext>
            </a:extLst>
          </p:cNvPr>
          <p:cNvSpPr/>
          <p:nvPr/>
        </p:nvSpPr>
        <p:spPr>
          <a:xfrm>
            <a:off x="4607068" y="360547"/>
            <a:ext cx="1742303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https://mvnrepository.com/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4A304AA-D29E-4B0F-83D0-4F601A79DE99}"/>
              </a:ext>
            </a:extLst>
          </p:cNvPr>
          <p:cNvSpPr/>
          <p:nvPr/>
        </p:nvSpPr>
        <p:spPr>
          <a:xfrm>
            <a:off x="4353755" y="871100"/>
            <a:ext cx="2594918" cy="5004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Repository</a:t>
            </a:r>
          </a:p>
          <a:p>
            <a:pPr algn="ctr"/>
            <a:r>
              <a:rPr lang="de-DE" dirty="0"/>
              <a:t>-&gt;Hibernate-core.jar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9109DCD-8C73-465D-8C95-411D5623C44C}"/>
              </a:ext>
            </a:extLst>
          </p:cNvPr>
          <p:cNvSpPr/>
          <p:nvPr/>
        </p:nvSpPr>
        <p:spPr>
          <a:xfrm>
            <a:off x="4269774" y="312243"/>
            <a:ext cx="2713456" cy="1150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604778D-57A6-463B-957B-76D2D672D86D}"/>
              </a:ext>
            </a:extLst>
          </p:cNvPr>
          <p:cNvSpPr/>
          <p:nvPr/>
        </p:nvSpPr>
        <p:spPr>
          <a:xfrm>
            <a:off x="299530" y="4033127"/>
            <a:ext cx="4120521" cy="2234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31BB7F0D-6FEE-4370-8561-8A4FA78E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309" y="4127828"/>
            <a:ext cx="1193745" cy="810432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2A97D58A-3784-4B4A-882A-179260E20D47}"/>
              </a:ext>
            </a:extLst>
          </p:cNvPr>
          <p:cNvSpPr/>
          <p:nvPr/>
        </p:nvSpPr>
        <p:spPr>
          <a:xfrm>
            <a:off x="8514606" y="4377292"/>
            <a:ext cx="1814840" cy="3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.m2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8C4FE47-3B80-4913-9597-35322CC5DCC6}"/>
              </a:ext>
            </a:extLst>
          </p:cNvPr>
          <p:cNvSpPr txBox="1"/>
          <p:nvPr/>
        </p:nvSpPr>
        <p:spPr>
          <a:xfrm>
            <a:off x="8514606" y="5120636"/>
            <a:ext cx="281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C:\User…\.m2\repository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50F4153-1F21-46E8-9981-AE9888E30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606" y="5206512"/>
            <a:ext cx="2083371" cy="777377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52147B30-AB5F-46C5-A4B9-4F0DF84801B0}"/>
              </a:ext>
            </a:extLst>
          </p:cNvPr>
          <p:cNvSpPr/>
          <p:nvPr/>
        </p:nvSpPr>
        <p:spPr>
          <a:xfrm>
            <a:off x="8386118" y="4287305"/>
            <a:ext cx="2335426" cy="1810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C8D5E05-4790-41AF-87CE-42DD4DFA0FD9}"/>
              </a:ext>
            </a:extLst>
          </p:cNvPr>
          <p:cNvSpPr/>
          <p:nvPr/>
        </p:nvSpPr>
        <p:spPr>
          <a:xfrm>
            <a:off x="7007082" y="5677191"/>
            <a:ext cx="1046573" cy="420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settings.xml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A30D263-40A5-4D2F-8C83-76CB987962D4}"/>
              </a:ext>
            </a:extLst>
          </p:cNvPr>
          <p:cNvSpPr/>
          <p:nvPr/>
        </p:nvSpPr>
        <p:spPr>
          <a:xfrm>
            <a:off x="6903309" y="5031669"/>
            <a:ext cx="1266568" cy="1149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30216DD-F2F9-4074-880C-9FC1209789B2}"/>
              </a:ext>
            </a:extLst>
          </p:cNvPr>
          <p:cNvSpPr/>
          <p:nvPr/>
        </p:nvSpPr>
        <p:spPr>
          <a:xfrm>
            <a:off x="7119550" y="5118169"/>
            <a:ext cx="907445" cy="46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Maven </a:t>
            </a:r>
            <a:r>
              <a:rPr lang="de-DE" sz="1050" dirty="0" err="1"/>
              <a:t>Intallation</a:t>
            </a:r>
            <a:endParaRPr lang="de-DE" sz="105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6C52CEF-02FD-44B5-8A4F-F7A68AF3424F}"/>
              </a:ext>
            </a:extLst>
          </p:cNvPr>
          <p:cNvSpPr/>
          <p:nvPr/>
        </p:nvSpPr>
        <p:spPr>
          <a:xfrm>
            <a:off x="6734430" y="4033127"/>
            <a:ext cx="4120521" cy="2234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4C06630-418E-4F69-89E9-96798A172DE2}"/>
              </a:ext>
            </a:extLst>
          </p:cNvPr>
          <p:cNvSpPr txBox="1"/>
          <p:nvPr/>
        </p:nvSpPr>
        <p:spPr>
          <a:xfrm>
            <a:off x="1272746" y="6400800"/>
            <a:ext cx="150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Developer 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B171F50-FA77-4DAD-9339-AB563A027F6E}"/>
              </a:ext>
            </a:extLst>
          </p:cNvPr>
          <p:cNvSpPr txBox="1"/>
          <p:nvPr/>
        </p:nvSpPr>
        <p:spPr>
          <a:xfrm>
            <a:off x="8169877" y="6360754"/>
            <a:ext cx="150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Developer 2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C6489C4-8C8A-43B3-BBBF-B80A64662C70}"/>
              </a:ext>
            </a:extLst>
          </p:cNvPr>
          <p:cNvCxnSpPr>
            <a:stCxn id="12" idx="1"/>
            <a:endCxn id="23" idx="0"/>
          </p:cNvCxnSpPr>
          <p:nvPr/>
        </p:nvCxnSpPr>
        <p:spPr>
          <a:xfrm flipH="1">
            <a:off x="2359791" y="2669779"/>
            <a:ext cx="1860556" cy="136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5BF3E76-F6AC-4383-A4E1-73098F0B3C30}"/>
              </a:ext>
            </a:extLst>
          </p:cNvPr>
          <p:cNvCxnSpPr>
            <a:stCxn id="12" idx="3"/>
            <a:endCxn id="32" idx="0"/>
          </p:cNvCxnSpPr>
          <p:nvPr/>
        </p:nvCxnSpPr>
        <p:spPr>
          <a:xfrm>
            <a:off x="6983230" y="2669779"/>
            <a:ext cx="1811461" cy="136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D53E3A2-30FA-4688-AF29-3E2E1A49CA2E}"/>
              </a:ext>
            </a:extLst>
          </p:cNvPr>
          <p:cNvCxnSpPr>
            <a:stCxn id="21" idx="1"/>
            <a:endCxn id="23" idx="0"/>
          </p:cNvCxnSpPr>
          <p:nvPr/>
        </p:nvCxnSpPr>
        <p:spPr>
          <a:xfrm flipH="1">
            <a:off x="2359791" y="887355"/>
            <a:ext cx="1909983" cy="314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800002C-F57D-4B9C-96A4-4A36CA97921B}"/>
              </a:ext>
            </a:extLst>
          </p:cNvPr>
          <p:cNvCxnSpPr>
            <a:stCxn id="21" idx="3"/>
            <a:endCxn id="32" idx="0"/>
          </p:cNvCxnSpPr>
          <p:nvPr/>
        </p:nvCxnSpPr>
        <p:spPr>
          <a:xfrm>
            <a:off x="6983230" y="887355"/>
            <a:ext cx="1811461" cy="314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B587F1A2-E700-49E2-BA27-631BE9CD667C}"/>
              </a:ext>
            </a:extLst>
          </p:cNvPr>
          <p:cNvSpPr txBox="1"/>
          <p:nvPr/>
        </p:nvSpPr>
        <p:spPr>
          <a:xfrm>
            <a:off x="3125335" y="2205714"/>
            <a:ext cx="783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download</a:t>
            </a:r>
            <a:endParaRPr lang="de-DE" sz="105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8C922E-FE8D-47A9-9BB9-38524727DABE}"/>
              </a:ext>
            </a:extLst>
          </p:cNvPr>
          <p:cNvSpPr txBox="1"/>
          <p:nvPr/>
        </p:nvSpPr>
        <p:spPr>
          <a:xfrm>
            <a:off x="3456443" y="2928175"/>
            <a:ext cx="783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download</a:t>
            </a:r>
            <a:endParaRPr lang="de-DE" sz="105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9306006-2EAB-429D-A25F-52D3E2C3B483}"/>
              </a:ext>
            </a:extLst>
          </p:cNvPr>
          <p:cNvSpPr txBox="1"/>
          <p:nvPr/>
        </p:nvSpPr>
        <p:spPr>
          <a:xfrm>
            <a:off x="7705409" y="2278004"/>
            <a:ext cx="783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download</a:t>
            </a:r>
            <a:endParaRPr lang="de-DE" sz="1050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6799D9A-E5CE-4114-A318-75EE68395823}"/>
              </a:ext>
            </a:extLst>
          </p:cNvPr>
          <p:cNvSpPr txBox="1"/>
          <p:nvPr/>
        </p:nvSpPr>
        <p:spPr>
          <a:xfrm>
            <a:off x="7500181" y="3027363"/>
            <a:ext cx="783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download</a:t>
            </a:r>
            <a:endParaRPr lang="de-DE" sz="1050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081307A6-8509-45DE-B750-4A98F3F76CD5}"/>
              </a:ext>
            </a:extLst>
          </p:cNvPr>
          <p:cNvSpPr/>
          <p:nvPr/>
        </p:nvSpPr>
        <p:spPr>
          <a:xfrm>
            <a:off x="1902941" y="4377292"/>
            <a:ext cx="877329" cy="560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7F6AEC79-850C-49F3-95AC-3E9A49D580B6}"/>
              </a:ext>
            </a:extLst>
          </p:cNvPr>
          <p:cNvSpPr/>
          <p:nvPr/>
        </p:nvSpPr>
        <p:spPr>
          <a:xfrm>
            <a:off x="3525566" y="2460241"/>
            <a:ext cx="877329" cy="560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0A12592-FCC6-4039-86C6-B12802BAC16C}"/>
              </a:ext>
            </a:extLst>
          </p:cNvPr>
          <p:cNvSpPr/>
          <p:nvPr/>
        </p:nvSpPr>
        <p:spPr>
          <a:xfrm>
            <a:off x="3289925" y="679069"/>
            <a:ext cx="877329" cy="5609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0341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68742-D177-4E99-8431-E1384C00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„clean“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49E0E0-9875-44A0-8145-02672B2A3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981"/>
            <a:ext cx="10515600" cy="4351338"/>
          </a:xfrm>
        </p:spPr>
        <p:txBody>
          <a:bodyPr/>
          <a:lstStyle/>
          <a:p>
            <a:r>
              <a:rPr lang="de-DE" dirty="0"/>
              <a:t>Live Session -&gt;</a:t>
            </a:r>
            <a:r>
              <a:rPr lang="en-US" dirty="0"/>
              <a:t>D:\knowhowtransfer\Maven\MultiExample\multiexample&gt;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Ausführen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und </a:t>
            </a:r>
            <a:r>
              <a:rPr lang="en-US" dirty="0" err="1"/>
              <a:t>ohne</a:t>
            </a:r>
            <a:r>
              <a:rPr lang="en-US" dirty="0"/>
              <a:t> clean </a:t>
            </a:r>
            <a:r>
              <a:rPr lang="en-US" dirty="0" err="1"/>
              <a:t>Zeiten</a:t>
            </a:r>
            <a:r>
              <a:rPr lang="en-US" dirty="0"/>
              <a:t> </a:t>
            </a:r>
            <a:r>
              <a:rPr lang="en-US" dirty="0" err="1"/>
              <a:t>vergleichen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072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Breitbild</PresentationFormat>
  <Paragraphs>127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</vt:lpstr>
      <vt:lpstr>Maven</vt:lpstr>
      <vt:lpstr>PowerPoint-Präsentation</vt:lpstr>
      <vt:lpstr>PowerPoint-Präsentation</vt:lpstr>
      <vt:lpstr>Before Maven</vt:lpstr>
      <vt:lpstr>Before Maven – Beispiel Spring Libs</vt:lpstr>
      <vt:lpstr>Maven Folder Structure</vt:lpstr>
      <vt:lpstr>Maven Lifecycle</vt:lpstr>
      <vt:lpstr>PowerPoint-Präsentation</vt:lpstr>
      <vt:lpstr>Maven „clean“</vt:lpstr>
      <vt:lpstr>Maven Snapshot / Update Snapshot</vt:lpstr>
      <vt:lpstr>PowerPoint-Präsentation</vt:lpstr>
      <vt:lpstr>PowerPoint-Präsentation</vt:lpstr>
      <vt:lpstr>Speedup Maven build Ideas</vt:lpstr>
      <vt:lpstr>Dirty Tricks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Thomas Dreßen</dc:creator>
  <cp:lastModifiedBy>Thomas Dreßen</cp:lastModifiedBy>
  <cp:revision>4</cp:revision>
  <dcterms:created xsi:type="dcterms:W3CDTF">2022-04-07T10:04:06Z</dcterms:created>
  <dcterms:modified xsi:type="dcterms:W3CDTF">2022-04-08T14:17:22Z</dcterms:modified>
</cp:coreProperties>
</file>