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76"/>
  </p:normalViewPr>
  <p:slideViewPr>
    <p:cSldViewPr snapToGrid="0">
      <p:cViewPr varScale="1">
        <p:scale>
          <a:sx n="135" d="100"/>
          <a:sy n="135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1934-AEB3-512C-D845-4810A5D06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D9236-1134-095B-5551-A884E2C06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7E3E-DC2A-DF63-605B-1543D1EB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2820-824C-DEA2-D598-85017507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F7AA-2224-2246-A78B-118A22A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4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9CEC-64C8-693B-C2E0-1A8EEC0E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9ADA6-D18B-1194-E975-0E49FD2E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641C-4D13-D94C-1BF5-E31863DA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93FC-732C-2296-BB43-235D3A1F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203E-2E7E-6F3C-1F82-F41D54C0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B9D42-2F4C-CBC5-AA28-A0BC101DE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4C61-06DA-C3A6-9250-9675E8FA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CABE-E085-E430-A9EC-0DAB565B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F1BC-9808-87FD-F752-43FC8259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CE31-3A88-3808-3D64-D1C1E6B6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9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9DC2-5029-943D-117C-19775793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B9B8-9C63-613F-6365-9033EC57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1B90-4A6A-D86C-BE10-F6E7589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94D6-C670-9E94-B69A-84D03541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31EE-BD8F-1E3A-573C-42B5E19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55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68C-3764-9022-32CC-8375A300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A347-C9DF-E049-646D-44C1FD52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D2DB-0785-6C3F-322E-CF1616D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863-00FD-57FE-3984-0197ABC5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3A33-95DB-B187-ED11-D967AD33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84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CFD0-3717-7357-4900-C8DB6019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7D7B-D62D-F455-4CF2-CB909682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A9B63-8675-B94A-0044-2E6342AD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ACFE-16D8-256C-71C3-416680C8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EF4-AA7D-846B-98B1-EAFC750A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418E-1C15-95D4-B059-00D0C93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3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4F6D-C4C6-C59F-A887-48F2E65F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85F4-2459-0C03-A704-F5AECB8E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9834-D605-5C19-D4F9-8DA8FF52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DE2B6-73CA-ADE5-F1B3-0F865C308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CA199-8E76-93DD-1E19-A3343AEF6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3F63D-3F76-2FA7-D143-73AC7F35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3D5E9-FDC8-9E1C-25C2-3A973D4D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2F3D6-2BA8-7679-BE54-375D3F1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2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581F-CAD0-A9C2-5B39-0C7C3C5E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2DADD-4481-2CC8-9010-70A42139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AEE9B-AC1B-BF74-86F1-26DAAABA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3D869-F34A-83DD-5146-96FD56E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B3AC3-FE95-9FB2-EB7A-307EC8F0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C1B5-137F-CC59-8386-B6FEE666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523C-A5BE-B808-1381-9B8844B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3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EF06-85C1-2ABB-74DF-F875474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F3F9-2FB0-C9D8-EF15-B0FAE4A3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7F6E-929F-2130-1B3E-398A325C9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5738-383B-A5D9-A3E0-6F05FAE2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7951-35B4-2CEC-4C37-6FBF8B92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69A2-96D2-013E-287B-8B178DF7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80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21BD-5E8F-2EAE-6B50-D67CFFEC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F2803-16FC-E3F7-93E4-423D66DBC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8E32-5CE0-8AFD-1865-0357D1CFB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A1D3-428D-93CC-19B7-6A433574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5E57-C4B1-5ED6-64D8-3722D175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EC2B-CFD6-4658-937A-FC6863AC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4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D6618-A0F2-546A-10D7-A1DA214E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AD1C-0C08-2A74-163E-B09362C4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3007-E390-D587-237C-A707678CC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416A7-E3AC-4F4D-99D0-B565CC5C8F64}" type="datetimeFigureOut">
              <a:rPr lang="en-AU" smtClean="0"/>
              <a:t>22/9/2024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90FE-5C77-6E9E-1CEC-C4D6BAD8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13E0-6AF6-A658-CAD6-DC2A1EFB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546D1-F557-9445-B9CE-424F41EE8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6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1</cp:revision>
  <dcterms:created xsi:type="dcterms:W3CDTF">2024-09-22T03:09:00Z</dcterms:created>
  <dcterms:modified xsi:type="dcterms:W3CDTF">2024-09-22T03:09:29Z</dcterms:modified>
</cp:coreProperties>
</file>