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9"/>
    <p:restoredTop sz="94676"/>
  </p:normalViewPr>
  <p:slideViewPr>
    <p:cSldViewPr snapToGrid="0">
      <p:cViewPr varScale="1">
        <p:scale>
          <a:sx n="135" d="100"/>
          <a:sy n="135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14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F766-53E3-F929-5972-CC0BBE4EA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C99-192B-B455-B7F8-FF35D050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Spectrometry</a:t>
            </a:r>
          </a:p>
        </p:txBody>
      </p:sp>
    </p:spTree>
    <p:extLst>
      <p:ext uri="{BB962C8B-B14F-4D97-AF65-F5344CB8AC3E}">
        <p14:creationId xmlns:p14="http://schemas.microsoft.com/office/powerpoint/2010/main" val="394609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2C448-C2D1-887E-8FB5-9FF306C0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66C5-FA11-5DB5-A9F2-55BC36F6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Spectrometry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E0A27-C81F-F6A9-7240-FAFFC23A540B}"/>
              </a:ext>
            </a:extLst>
          </p:cNvPr>
          <p:cNvSpPr txBox="1"/>
          <p:nvPr/>
        </p:nvSpPr>
        <p:spPr>
          <a:xfrm>
            <a:off x="1663830" y="2786307"/>
            <a:ext cx="609914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>
                <a:effectLst/>
                <a:latin typeface="AdvOT863180fb"/>
              </a:rPr>
              <a:t>Light source </a:t>
            </a:r>
          </a:p>
          <a:p>
            <a:endParaRPr lang="en-AU" sz="800" dirty="0">
              <a:latin typeface="AdvOT863180fb"/>
            </a:endParaRPr>
          </a:p>
          <a:p>
            <a:r>
              <a:rPr lang="en-AU" sz="1800" dirty="0">
                <a:effectLst/>
                <a:latin typeface="AdvOT863180fb"/>
              </a:rPr>
              <a:t>Light source, object and</a:t>
            </a:r>
            <a:br>
              <a:rPr lang="en-AU" sz="1800" dirty="0">
                <a:effectLst/>
                <a:latin typeface="AdvOT863180fb"/>
              </a:rPr>
            </a:br>
            <a:r>
              <a:rPr lang="en-AU" sz="1800" dirty="0">
                <a:effectLst/>
                <a:latin typeface="AdvOT863180fb"/>
              </a:rPr>
              <a:t>collector geometry </a:t>
            </a:r>
            <a:endParaRPr lang="en-AU" dirty="0"/>
          </a:p>
          <a:p>
            <a:endParaRPr lang="en-AU" sz="1800" dirty="0">
              <a:effectLst/>
              <a:latin typeface="AdvOT863180fb"/>
            </a:endParaRPr>
          </a:p>
          <a:p>
            <a:r>
              <a:rPr lang="en-AU" sz="1800" dirty="0">
                <a:effectLst/>
                <a:latin typeface="AdvOT863180fb"/>
              </a:rPr>
              <a:t>White/dark standard </a:t>
            </a:r>
            <a:endParaRPr lang="en-AU" dirty="0"/>
          </a:p>
          <a:p>
            <a:endParaRPr lang="en-AU" dirty="0"/>
          </a:p>
          <a:p>
            <a:r>
              <a:rPr lang="en-AU" dirty="0">
                <a:latin typeface="AdvOT863180fb"/>
              </a:rPr>
              <a:t>F</a:t>
            </a:r>
            <a:r>
              <a:rPr lang="en-AU" sz="1800" dirty="0">
                <a:effectLst/>
                <a:latin typeface="AdvOT863180fb"/>
              </a:rPr>
              <a:t>ibre diameter </a:t>
            </a:r>
          </a:p>
          <a:p>
            <a:endParaRPr lang="en-AU" dirty="0">
              <a:latin typeface="AdvOT863180fb"/>
            </a:endParaRPr>
          </a:p>
          <a:p>
            <a:r>
              <a:rPr lang="en-AU" sz="1800" dirty="0">
                <a:effectLst/>
                <a:latin typeface="AdvOT863180fb"/>
              </a:rPr>
              <a:t>Integration time </a:t>
            </a:r>
            <a:endParaRPr lang="en-AU" dirty="0"/>
          </a:p>
          <a:p>
            <a:endParaRPr lang="en-AU" dirty="0">
              <a:latin typeface="AdvOT863180fb"/>
            </a:endParaRPr>
          </a:p>
          <a:p>
            <a:r>
              <a:rPr lang="en-AU" dirty="0">
                <a:latin typeface="AdvOT863180fb"/>
              </a:rPr>
              <a:t>Boxcar width/smoothing</a:t>
            </a:r>
          </a:p>
          <a:p>
            <a:endParaRPr lang="en-AU" dirty="0">
              <a:latin typeface="AdvOT863180fb"/>
            </a:endParaRPr>
          </a:p>
        </p:txBody>
      </p:sp>
    </p:spTree>
    <p:extLst>
      <p:ext uri="{BB962C8B-B14F-4D97-AF65-F5344CB8AC3E}">
        <p14:creationId xmlns:p14="http://schemas.microsoft.com/office/powerpoint/2010/main" val="6056709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24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AdvOT863180fb</vt:lpstr>
      <vt:lpstr>Arial</vt:lpstr>
      <vt:lpstr>Avenir Next LT Pro</vt:lpstr>
      <vt:lpstr>Calibri</vt:lpstr>
      <vt:lpstr>AccentBoxVTI</vt:lpstr>
      <vt:lpstr>Spectrometry</vt:lpstr>
      <vt:lpstr>Spectrometry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White</dc:creator>
  <cp:lastModifiedBy>Thomas White</cp:lastModifiedBy>
  <cp:revision>8</cp:revision>
  <dcterms:created xsi:type="dcterms:W3CDTF">2024-09-22T03:09:00Z</dcterms:created>
  <dcterms:modified xsi:type="dcterms:W3CDTF">2024-09-26T03:29:10Z</dcterms:modified>
</cp:coreProperties>
</file>