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9" r:id="rId5"/>
    <p:sldId id="265" r:id="rId6"/>
    <p:sldId id="262" r:id="rId7"/>
    <p:sldId id="263" r:id="rId8"/>
    <p:sldId id="261" r:id="rId9"/>
    <p:sldId id="267" r:id="rId10"/>
    <p:sldId id="268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3"/>
    <p:restoredTop sz="94676"/>
  </p:normalViewPr>
  <p:slideViewPr>
    <p:cSldViewPr snapToGrid="0">
      <p:cViewPr varScale="1">
        <p:scale>
          <a:sx n="135" d="100"/>
          <a:sy n="13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85F23-B343-13F5-6CCB-6F28E04D7F1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PAVO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An introduction and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logo with colorful peacock feathers&#10;&#10;Description automatically generated">
            <a:extLst>
              <a:ext uri="{FF2B5EF4-FFF2-40B4-BE49-F238E27FC236}">
                <a16:creationId xmlns:a16="http://schemas.microsoft.com/office/drawing/2014/main" id="{4AACC99B-B7BF-5B0F-EB07-81875E6D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A63A-130B-2B38-326E-66E00937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B429-D3B0-5C93-557E-F26E9E4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0297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0923E-F3E6-B925-5F48-F33333EF9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6C39-0877-931A-10C5-F2DCE624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00606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86BC-3FAE-BE84-2A67-CBB9A3A7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7BDB-2C88-762A-A486-AADDF8DF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Today: question-driven examples</a:t>
            </a:r>
          </a:p>
        </p:txBody>
      </p:sp>
    </p:spTree>
    <p:extLst>
      <p:ext uri="{BB962C8B-B14F-4D97-AF65-F5344CB8AC3E}">
        <p14:creationId xmlns:p14="http://schemas.microsoft.com/office/powerpoint/2010/main" val="245763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F766-53E3-F929-5972-CC0BBE4E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C99-192B-B455-B7F8-FF35D050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CCACA-A928-7800-2B88-A10E97C72D75}"/>
              </a:ext>
            </a:extLst>
          </p:cNvPr>
          <p:cNvSpPr txBox="1"/>
          <p:nvPr/>
        </p:nvSpPr>
        <p:spPr>
          <a:xfrm>
            <a:off x="513760" y="2410607"/>
            <a:ext cx="8781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flexible and integrated workflow for working with spectral and spatial colour data.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609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5AE4-5B33-72C4-5A44-1A52E5CD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677-561A-36A8-B58D-CCE5A5DD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&amp;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5BFE-1D59-4C5C-1BA4-1CA1DEFDEB0B}"/>
              </a:ext>
            </a:extLst>
          </p:cNvPr>
          <p:cNvSpPr txBox="1"/>
          <p:nvPr/>
        </p:nvSpPr>
        <p:spPr>
          <a:xfrm>
            <a:off x="683443" y="2382327"/>
            <a:ext cx="43127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~2011 -&gt; Inception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2013 -&gt; v0.5. Maia et al. (2013) original paper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~2014 -&gt; I joined. </a:t>
            </a:r>
            <a:r>
              <a:rPr lang="en-AU" dirty="0">
                <a:solidFill>
                  <a:srgbClr val="333333"/>
                </a:solidFill>
                <a:latin typeface="Helvetica Neue" panose="02000503000000020004" pitchFamily="2" charset="0"/>
              </a:rPr>
              <a:t>v</a:t>
            </a:r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1.0.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~2017 -&gt; Hugo aboard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~2019 -&gt; v2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Present -&gt; v2.9.0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85123-B8B8-9F9D-B640-1372B8A66EEB}"/>
              </a:ext>
            </a:extLst>
          </p:cNvPr>
          <p:cNvSpPr txBox="1"/>
          <p:nvPr/>
        </p:nvSpPr>
        <p:spPr>
          <a:xfrm>
            <a:off x="7528874" y="2308483"/>
            <a:ext cx="4312763" cy="29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>
                <a:solidFill>
                  <a:srgbClr val="333333"/>
                </a:solidFill>
                <a:latin typeface="Helvetica Neue" panose="02000503000000020004" pitchFamily="2" charset="0"/>
              </a:rPr>
              <a:t>Thomas White</a:t>
            </a:r>
          </a:p>
          <a:p>
            <a:pPr>
              <a:lnSpc>
                <a:spcPct val="150000"/>
              </a:lnSpc>
            </a:pPr>
            <a:r>
              <a:rPr lang="en-AU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Hugo </a:t>
            </a:r>
            <a:r>
              <a:rPr lang="en-AU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Gruson</a:t>
            </a:r>
            <a:endParaRPr lang="en-AU" b="1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Rafael Maia</a:t>
            </a: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Chad Eliason</a:t>
            </a: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Pierre-Paul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Bitton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Matthew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Shawkey</a:t>
            </a:r>
            <a:endParaRPr lang="en-AU" i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Stephanie </a:t>
            </a: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Doucet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9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D1AF6-CB75-864A-D3C1-1BCB5E22F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EEE7-120C-64A5-3607-C31800C5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27684-48F2-6AAB-1231-76E69D351133}"/>
              </a:ext>
            </a:extLst>
          </p:cNvPr>
          <p:cNvSpPr txBox="1"/>
          <p:nvPr/>
        </p:nvSpPr>
        <p:spPr>
          <a:xfrm>
            <a:off x="3013435" y="2459312"/>
            <a:ext cx="4312763" cy="29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>
                <a:solidFill>
                  <a:srgbClr val="333333"/>
                </a:solidFill>
                <a:latin typeface="Helvetica Neue" panose="02000503000000020004" pitchFamily="2" charset="0"/>
              </a:rPr>
              <a:t>Thomas White</a:t>
            </a:r>
          </a:p>
          <a:p>
            <a:pPr>
              <a:lnSpc>
                <a:spcPct val="150000"/>
              </a:lnSpc>
            </a:pPr>
            <a:r>
              <a:rPr lang="en-AU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Hugo </a:t>
            </a:r>
            <a:r>
              <a:rPr lang="en-AU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Gruson</a:t>
            </a:r>
            <a:endParaRPr lang="en-AU" b="1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Rafael Maia</a:t>
            </a: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Chad Eliason</a:t>
            </a: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Pierre-Paul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Bitton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Matthew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Shawkey</a:t>
            </a:r>
            <a:endParaRPr lang="en-AU" i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Stephanie </a:t>
            </a: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Doucet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4B8CE-29FD-C54D-F077-37F2F168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94F22-459A-5623-86A6-4530AEEB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51353-7134-22F9-34C0-1F221AE1F2A7}"/>
              </a:ext>
            </a:extLst>
          </p:cNvPr>
          <p:cNvSpPr txBox="1"/>
          <p:nvPr/>
        </p:nvSpPr>
        <p:spPr>
          <a:xfrm>
            <a:off x="8791575" y="1238250"/>
            <a:ext cx="3000375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 err="1">
                <a:effectLst/>
              </a:rPr>
              <a:t>Organisation</a:t>
            </a:r>
            <a:r>
              <a:rPr lang="en-US" sz="2800" b="0" i="0" u="none" strike="noStrike" dirty="0"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 err="1">
                <a:effectLst/>
              </a:rPr>
              <a:t>Visualisation</a:t>
            </a:r>
            <a:r>
              <a:rPr lang="en-US" sz="2800" b="0" i="0" u="none" strike="noStrike" dirty="0"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>
                <a:effectLst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6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2B98B-202A-3630-B583-5D77901A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2D007-B19C-2712-396E-A23B4FA8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203D0D8-9415-2D1A-3358-F6778C61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22" y="52064"/>
            <a:ext cx="7193567" cy="66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8329-4B4A-41C3-69D8-C6D788347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F2B7-7220-415F-34F9-FEEF8788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Newish stuff (up to v.2.9.0)</a:t>
            </a:r>
          </a:p>
        </p:txBody>
      </p:sp>
    </p:spTree>
    <p:extLst>
      <p:ext uri="{BB962C8B-B14F-4D97-AF65-F5344CB8AC3E}">
        <p14:creationId xmlns:p14="http://schemas.microsoft.com/office/powerpoint/2010/main" val="3411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89389-3D73-AC43-8F4F-DFE3386D3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57B-4D4B-10D7-6C08-146E234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5891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8E982-64FE-D9C2-A9FE-C1373F85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66CF-CDC4-25DB-F5AC-605AE26B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38160934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113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Helvetica Neue</vt:lpstr>
      <vt:lpstr>AccentBoxVTI</vt:lpstr>
      <vt:lpstr>PowerPoint Presentation</vt:lpstr>
      <vt:lpstr>The aim</vt:lpstr>
      <vt:lpstr>History &amp; team</vt:lpstr>
      <vt:lpstr>Installation</vt:lpstr>
      <vt:lpstr>Workflow</vt:lpstr>
      <vt:lpstr>Workflow</vt:lpstr>
      <vt:lpstr>Newish stuff (up to v.2.9.0)</vt:lpstr>
      <vt:lpstr>Organisation</vt:lpstr>
      <vt:lpstr>Visualisation</vt:lpstr>
      <vt:lpstr>Analysis</vt:lpstr>
      <vt:lpstr>TODO</vt:lpstr>
      <vt:lpstr>Today: question-driven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21</cp:revision>
  <dcterms:created xsi:type="dcterms:W3CDTF">2024-09-22T03:09:00Z</dcterms:created>
  <dcterms:modified xsi:type="dcterms:W3CDTF">2024-09-26T02:19:53Z</dcterms:modified>
</cp:coreProperties>
</file>