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>
      <p:cViewPr varScale="1">
        <p:scale>
          <a:sx n="121" d="100"/>
          <a:sy n="121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14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F766-53E3-F929-5972-CC0BBE4EA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C99-192B-B455-B7F8-FF35D050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Spectrometry</a:t>
            </a:r>
          </a:p>
        </p:txBody>
      </p:sp>
    </p:spTree>
    <p:extLst>
      <p:ext uri="{BB962C8B-B14F-4D97-AF65-F5344CB8AC3E}">
        <p14:creationId xmlns:p14="http://schemas.microsoft.com/office/powerpoint/2010/main" val="39460954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Spectrometry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White</dc:creator>
  <cp:lastModifiedBy>Thomas White</cp:lastModifiedBy>
  <cp:revision>7</cp:revision>
  <dcterms:created xsi:type="dcterms:W3CDTF">2024-09-22T03:09:00Z</dcterms:created>
  <dcterms:modified xsi:type="dcterms:W3CDTF">2024-09-26T00:15:48Z</dcterms:modified>
</cp:coreProperties>
</file>