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79" r:id="rId15"/>
    <p:sldId id="283" r:id="rId16"/>
    <p:sldId id="267" r:id="rId17"/>
  </p:sldIdLst>
  <p:sldSz cx="9144000" cy="56880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BA8B3-9B56-4A9A-9F87-135CF164EC2F}" v="188" dt="2019-04-22T15:01:08.862"/>
  </p1510:revLst>
</p1510:revInfo>
</file>

<file path=ppt/tableStyles.xml><?xml version="1.0" encoding="utf-8"?>
<a:tblStyleLst xmlns:a="http://schemas.openxmlformats.org/drawingml/2006/main" def="{A59E8664-78FC-479A-A71B-E86D7DBAB950}">
  <a:tblStyle styleId="{A59E8664-78FC-479A-A71B-E86D7DBAB95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E7E8"/>
          </a:solidFill>
        </a:fill>
      </a:tcStyle>
    </a:wholeTbl>
    <a:band1H>
      <a:tcTxStyle/>
      <a:tcStyle>
        <a:tcBdr/>
        <a:fill>
          <a:solidFill>
            <a:srgbClr val="D9CC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9CC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37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lo Rosiuk" userId="46de6071-acf8-4a4a-8088-6b5ecea9e19a" providerId="ADAL" clId="{B50BA8B3-9B56-4A9A-9F87-135CF164EC2F}"/>
    <pc:docChg chg="undo redo custSel addSld delSld modSld sldOrd">
      <pc:chgData name="Pavlo Rosiuk" userId="46de6071-acf8-4a4a-8088-6b5ecea9e19a" providerId="ADAL" clId="{B50BA8B3-9B56-4A9A-9F87-135CF164EC2F}" dt="2019-04-23T21:01:12.550" v="1214" actId="20577"/>
      <pc:docMkLst>
        <pc:docMk/>
      </pc:docMkLst>
      <pc:sldChg chg="addSp delSp modSp">
        <pc:chgData name="Pavlo Rosiuk" userId="46de6071-acf8-4a4a-8088-6b5ecea9e19a" providerId="ADAL" clId="{B50BA8B3-9B56-4A9A-9F87-135CF164EC2F}" dt="2019-04-22T15:03:01.072" v="1196" actId="1076"/>
        <pc:sldMkLst>
          <pc:docMk/>
          <pc:sldMk cId="0" sldId="256"/>
        </pc:sldMkLst>
        <pc:spChg chg="mod">
          <ac:chgData name="Pavlo Rosiuk" userId="46de6071-acf8-4a4a-8088-6b5ecea9e19a" providerId="ADAL" clId="{B50BA8B3-9B56-4A9A-9F87-135CF164EC2F}" dt="2019-04-22T15:02:41.475" v="1191" actId="1076"/>
          <ac:spMkLst>
            <pc:docMk/>
            <pc:sldMk cId="0" sldId="256"/>
            <ac:spMk id="165" creationId="{00000000-0000-0000-0000-000000000000}"/>
          </ac:spMkLst>
        </pc:spChg>
        <pc:spChg chg="add del mod">
          <ac:chgData name="Pavlo Rosiuk" userId="46de6071-acf8-4a4a-8088-6b5ecea9e19a" providerId="ADAL" clId="{B50BA8B3-9B56-4A9A-9F87-135CF164EC2F}" dt="2019-04-22T15:03:01.072" v="1196" actId="1076"/>
          <ac:spMkLst>
            <pc:docMk/>
            <pc:sldMk cId="0" sldId="256"/>
            <ac:spMk id="166" creationId="{00000000-0000-0000-0000-000000000000}"/>
          </ac:spMkLst>
        </pc:spChg>
      </pc:sldChg>
      <pc:sldChg chg="delSp modSp">
        <pc:chgData name="Pavlo Rosiuk" userId="46de6071-acf8-4a4a-8088-6b5ecea9e19a" providerId="ADAL" clId="{B50BA8B3-9B56-4A9A-9F87-135CF164EC2F}" dt="2019-04-11T13:50:49.034" v="73" actId="20577"/>
        <pc:sldMkLst>
          <pc:docMk/>
          <pc:sldMk cId="0" sldId="257"/>
        </pc:sldMkLst>
        <pc:spChg chg="del mod">
          <ac:chgData name="Pavlo Rosiuk" userId="46de6071-acf8-4a4a-8088-6b5ecea9e19a" providerId="ADAL" clId="{B50BA8B3-9B56-4A9A-9F87-135CF164EC2F}" dt="2019-04-11T13:50:03.950" v="54" actId="478"/>
          <ac:spMkLst>
            <pc:docMk/>
            <pc:sldMk cId="0" sldId="257"/>
            <ac:spMk id="172" creationId="{00000000-0000-0000-0000-000000000000}"/>
          </ac:spMkLst>
        </pc:spChg>
        <pc:spChg chg="mod">
          <ac:chgData name="Pavlo Rosiuk" userId="46de6071-acf8-4a4a-8088-6b5ecea9e19a" providerId="ADAL" clId="{B50BA8B3-9B56-4A9A-9F87-135CF164EC2F}" dt="2019-04-11T13:50:49.034" v="73" actId="20577"/>
          <ac:spMkLst>
            <pc:docMk/>
            <pc:sldMk cId="0" sldId="257"/>
            <ac:spMk id="173" creationId="{00000000-0000-0000-0000-000000000000}"/>
          </ac:spMkLst>
        </pc:spChg>
      </pc:sldChg>
      <pc:sldChg chg="modSp">
        <pc:chgData name="Pavlo Rosiuk" userId="46de6071-acf8-4a4a-8088-6b5ecea9e19a" providerId="ADAL" clId="{B50BA8B3-9B56-4A9A-9F87-135CF164EC2F}" dt="2019-04-23T21:01:12.550" v="1214" actId="20577"/>
        <pc:sldMkLst>
          <pc:docMk/>
          <pc:sldMk cId="0" sldId="267"/>
        </pc:sldMkLst>
        <pc:spChg chg="mod">
          <ac:chgData name="Pavlo Rosiuk" userId="46de6071-acf8-4a4a-8088-6b5ecea9e19a" providerId="ADAL" clId="{B50BA8B3-9B56-4A9A-9F87-135CF164EC2F}" dt="2019-04-23T21:01:12.550" v="1214" actId="20577"/>
          <ac:spMkLst>
            <pc:docMk/>
            <pc:sldMk cId="0" sldId="267"/>
            <ac:spMk id="292" creationId="{00000000-0000-0000-0000-000000000000}"/>
          </ac:spMkLst>
        </pc:spChg>
      </pc:sldChg>
      <pc:sldChg chg="add del">
        <pc:chgData name="Pavlo Rosiuk" userId="46de6071-acf8-4a4a-8088-6b5ecea9e19a" providerId="ADAL" clId="{B50BA8B3-9B56-4A9A-9F87-135CF164EC2F}" dt="2019-04-23T21:00:42.877" v="1198" actId="2696"/>
        <pc:sldMkLst>
          <pc:docMk/>
          <pc:sldMk cId="3920305326" sldId="269"/>
        </pc:sldMkLst>
      </pc:sldChg>
      <pc:sldChg chg="add del">
        <pc:chgData name="Pavlo Rosiuk" userId="46de6071-acf8-4a4a-8088-6b5ecea9e19a" providerId="ADAL" clId="{B50BA8B3-9B56-4A9A-9F87-135CF164EC2F}" dt="2019-04-23T21:00:40.710" v="1197" actId="2696"/>
        <pc:sldMkLst>
          <pc:docMk/>
          <pc:sldMk cId="2407431053" sldId="270"/>
        </pc:sldMkLst>
      </pc:sldChg>
      <pc:sldChg chg="modSp add ord">
        <pc:chgData name="Pavlo Rosiuk" userId="46de6071-acf8-4a4a-8088-6b5ecea9e19a" providerId="ADAL" clId="{B50BA8B3-9B56-4A9A-9F87-135CF164EC2F}" dt="2019-04-22T14:57:38.912" v="1117" actId="108"/>
        <pc:sldMkLst>
          <pc:docMk/>
          <pc:sldMk cId="1193284254" sldId="271"/>
        </pc:sldMkLst>
        <pc:spChg chg="mod">
          <ac:chgData name="Pavlo Rosiuk" userId="46de6071-acf8-4a4a-8088-6b5ecea9e19a" providerId="ADAL" clId="{B50BA8B3-9B56-4A9A-9F87-135CF164EC2F}" dt="2019-04-22T14:57:38.912" v="1117" actId="108"/>
          <ac:spMkLst>
            <pc:docMk/>
            <pc:sldMk cId="1193284254" sldId="271"/>
            <ac:spMk id="173" creationId="{00000000-0000-0000-0000-000000000000}"/>
          </ac:spMkLst>
        </pc:spChg>
      </pc:sldChg>
      <pc:sldChg chg="addSp delSp modSp add">
        <pc:chgData name="Pavlo Rosiuk" userId="46de6071-acf8-4a4a-8088-6b5ecea9e19a" providerId="ADAL" clId="{B50BA8B3-9B56-4A9A-9F87-135CF164EC2F}" dt="2019-04-11T14:13:45.500" v="356" actId="20577"/>
        <pc:sldMkLst>
          <pc:docMk/>
          <pc:sldMk cId="1303480876" sldId="272"/>
        </pc:sldMkLst>
        <pc:spChg chg="add mod">
          <ac:chgData name="Pavlo Rosiuk" userId="46de6071-acf8-4a4a-8088-6b5ecea9e19a" providerId="ADAL" clId="{B50BA8B3-9B56-4A9A-9F87-135CF164EC2F}" dt="2019-04-11T14:13:45.500" v="356" actId="20577"/>
          <ac:spMkLst>
            <pc:docMk/>
            <pc:sldMk cId="1303480876" sldId="272"/>
            <ac:spMk id="3" creationId="{1E69B53F-0713-4E8B-9451-E9600DE1F0B6}"/>
          </ac:spMkLst>
        </pc:spChg>
        <pc:spChg chg="mod">
          <ac:chgData name="Pavlo Rosiuk" userId="46de6071-acf8-4a4a-8088-6b5ecea9e19a" providerId="ADAL" clId="{B50BA8B3-9B56-4A9A-9F87-135CF164EC2F}" dt="2019-04-11T13:59:47.200" v="219" actId="20577"/>
          <ac:spMkLst>
            <pc:docMk/>
            <pc:sldMk cId="1303480876" sldId="272"/>
            <ac:spMk id="5" creationId="{04982893-2586-4869-8BD0-3CF5B6FE9386}"/>
          </ac:spMkLst>
        </pc:spChg>
        <pc:spChg chg="mod">
          <ac:chgData name="Pavlo Rosiuk" userId="46de6071-acf8-4a4a-8088-6b5ecea9e19a" providerId="ADAL" clId="{B50BA8B3-9B56-4A9A-9F87-135CF164EC2F}" dt="2019-04-11T14:11:10.833" v="253" actId="113"/>
          <ac:spMkLst>
            <pc:docMk/>
            <pc:sldMk cId="1303480876" sldId="272"/>
            <ac:spMk id="6" creationId="{75C31094-07E1-4DCF-8D1D-40074C3F7211}"/>
          </ac:spMkLst>
        </pc:spChg>
        <pc:picChg chg="add del mod">
          <ac:chgData name="Pavlo Rosiuk" userId="46de6071-acf8-4a4a-8088-6b5ecea9e19a" providerId="ADAL" clId="{B50BA8B3-9B56-4A9A-9F87-135CF164EC2F}" dt="2019-04-11T14:11:42.465" v="259" actId="478"/>
          <ac:picMkLst>
            <pc:docMk/>
            <pc:sldMk cId="1303480876" sldId="272"/>
            <ac:picMk id="2" creationId="{623AC575-EEE3-4911-8856-4DA7CEFA3FD3}"/>
          </ac:picMkLst>
        </pc:picChg>
      </pc:sldChg>
      <pc:sldChg chg="addSp delSp modSp add ord">
        <pc:chgData name="Pavlo Rosiuk" userId="46de6071-acf8-4a4a-8088-6b5ecea9e19a" providerId="ADAL" clId="{B50BA8B3-9B56-4A9A-9F87-135CF164EC2F}" dt="2019-04-22T10:10:01.659" v="733" actId="14100"/>
        <pc:sldMkLst>
          <pc:docMk/>
          <pc:sldMk cId="3685460405" sldId="273"/>
        </pc:sldMkLst>
        <pc:spChg chg="mod">
          <ac:chgData name="Pavlo Rosiuk" userId="46de6071-acf8-4a4a-8088-6b5ecea9e19a" providerId="ADAL" clId="{B50BA8B3-9B56-4A9A-9F87-135CF164EC2F}" dt="2019-04-22T10:03:48.614" v="694" actId="20577"/>
          <ac:spMkLst>
            <pc:docMk/>
            <pc:sldMk cId="3685460405" sldId="273"/>
            <ac:spMk id="5" creationId="{04982893-2586-4869-8BD0-3CF5B6FE9386}"/>
          </ac:spMkLst>
        </pc:spChg>
        <pc:spChg chg="mod">
          <ac:chgData name="Pavlo Rosiuk" userId="46de6071-acf8-4a4a-8088-6b5ecea9e19a" providerId="ADAL" clId="{B50BA8B3-9B56-4A9A-9F87-135CF164EC2F}" dt="2019-04-22T10:09:47.067" v="729" actId="14100"/>
          <ac:spMkLst>
            <pc:docMk/>
            <pc:sldMk cId="3685460405" sldId="273"/>
            <ac:spMk id="6" creationId="{75C31094-07E1-4DCF-8D1D-40074C3F7211}"/>
          </ac:spMkLst>
        </pc:spChg>
        <pc:picChg chg="add mod">
          <ac:chgData name="Pavlo Rosiuk" userId="46de6071-acf8-4a4a-8088-6b5ecea9e19a" providerId="ADAL" clId="{B50BA8B3-9B56-4A9A-9F87-135CF164EC2F}" dt="2019-04-22T10:10:01.659" v="733" actId="14100"/>
          <ac:picMkLst>
            <pc:docMk/>
            <pc:sldMk cId="3685460405" sldId="273"/>
            <ac:picMk id="2" creationId="{B8DA258E-D3CB-421F-AFD8-777E43B4CF92}"/>
          </ac:picMkLst>
        </pc:picChg>
        <pc:picChg chg="add del mod">
          <ac:chgData name="Pavlo Rosiuk" userId="46de6071-acf8-4a4a-8088-6b5ecea9e19a" providerId="ADAL" clId="{B50BA8B3-9B56-4A9A-9F87-135CF164EC2F}" dt="2019-04-22T10:09:51.185" v="730"/>
          <ac:picMkLst>
            <pc:docMk/>
            <pc:sldMk cId="3685460405" sldId="273"/>
            <ac:picMk id="1026" creationId="{6F167DDD-49A7-4906-9993-10CA8F22B05D}"/>
          </ac:picMkLst>
        </pc:picChg>
      </pc:sldChg>
      <pc:sldChg chg="addSp delSp modSp add">
        <pc:chgData name="Pavlo Rosiuk" userId="46de6071-acf8-4a4a-8088-6b5ecea9e19a" providerId="ADAL" clId="{B50BA8B3-9B56-4A9A-9F87-135CF164EC2F}" dt="2019-04-11T14:26:48.085" v="690" actId="113"/>
        <pc:sldMkLst>
          <pc:docMk/>
          <pc:sldMk cId="1280322441" sldId="274"/>
        </pc:sldMkLst>
        <pc:spChg chg="add del mod">
          <ac:chgData name="Pavlo Rosiuk" userId="46de6071-acf8-4a4a-8088-6b5ecea9e19a" providerId="ADAL" clId="{B50BA8B3-9B56-4A9A-9F87-135CF164EC2F}" dt="2019-04-11T14:14:23.448" v="370"/>
          <ac:spMkLst>
            <pc:docMk/>
            <pc:sldMk cId="1280322441" sldId="274"/>
            <ac:spMk id="2" creationId="{AC3CE114-FDC5-4138-9342-6B637CA1A547}"/>
          </ac:spMkLst>
        </pc:spChg>
        <pc:spChg chg="add del mod">
          <ac:chgData name="Pavlo Rosiuk" userId="46de6071-acf8-4a4a-8088-6b5ecea9e19a" providerId="ADAL" clId="{B50BA8B3-9B56-4A9A-9F87-135CF164EC2F}" dt="2019-04-11T14:14:26.542" v="372"/>
          <ac:spMkLst>
            <pc:docMk/>
            <pc:sldMk cId="1280322441" sldId="274"/>
            <ac:spMk id="3" creationId="{A4578DBF-C91A-4190-A306-5B9C85312561}"/>
          </ac:spMkLst>
        </pc:spChg>
        <pc:spChg chg="add del mod">
          <ac:chgData name="Pavlo Rosiuk" userId="46de6071-acf8-4a4a-8088-6b5ecea9e19a" providerId="ADAL" clId="{B50BA8B3-9B56-4A9A-9F87-135CF164EC2F}" dt="2019-04-11T14:14:29.249" v="374"/>
          <ac:spMkLst>
            <pc:docMk/>
            <pc:sldMk cId="1280322441" sldId="274"/>
            <ac:spMk id="4" creationId="{1FC5E6C1-AC68-4950-899D-3441BBCF37FB}"/>
          </ac:spMkLst>
        </pc:spChg>
        <pc:spChg chg="mod">
          <ac:chgData name="Pavlo Rosiuk" userId="46de6071-acf8-4a4a-8088-6b5ecea9e19a" providerId="ADAL" clId="{B50BA8B3-9B56-4A9A-9F87-135CF164EC2F}" dt="2019-04-11T14:14:11.588" v="368" actId="20577"/>
          <ac:spMkLst>
            <pc:docMk/>
            <pc:sldMk cId="1280322441" sldId="274"/>
            <ac:spMk id="5" creationId="{04982893-2586-4869-8BD0-3CF5B6FE9386}"/>
          </ac:spMkLst>
        </pc:spChg>
        <pc:spChg chg="add del mod">
          <ac:chgData name="Pavlo Rosiuk" userId="46de6071-acf8-4a4a-8088-6b5ecea9e19a" providerId="ADAL" clId="{B50BA8B3-9B56-4A9A-9F87-135CF164EC2F}" dt="2019-04-11T14:25:59.439" v="684"/>
          <ac:spMkLst>
            <pc:docMk/>
            <pc:sldMk cId="1280322441" sldId="274"/>
            <ac:spMk id="6" creationId="{75C31094-07E1-4DCF-8D1D-40074C3F7211}"/>
          </ac:spMkLst>
        </pc:spChg>
        <pc:spChg chg="add del">
          <ac:chgData name="Pavlo Rosiuk" userId="46de6071-acf8-4a4a-8088-6b5ecea9e19a" providerId="ADAL" clId="{B50BA8B3-9B56-4A9A-9F87-135CF164EC2F}" dt="2019-04-11T14:15:56.991" v="380"/>
          <ac:spMkLst>
            <pc:docMk/>
            <pc:sldMk cId="1280322441" sldId="274"/>
            <ac:spMk id="7" creationId="{73D62F1D-A09A-4480-9E24-8672FDBA6D8A}"/>
          </ac:spMkLst>
        </pc:spChg>
        <pc:spChg chg="add del">
          <ac:chgData name="Pavlo Rosiuk" userId="46de6071-acf8-4a4a-8088-6b5ecea9e19a" providerId="ADAL" clId="{B50BA8B3-9B56-4A9A-9F87-135CF164EC2F}" dt="2019-04-11T14:16:09.411" v="382"/>
          <ac:spMkLst>
            <pc:docMk/>
            <pc:sldMk cId="1280322441" sldId="274"/>
            <ac:spMk id="8" creationId="{496C6F3F-A4F5-4740-978F-99A485F44D68}"/>
          </ac:spMkLst>
        </pc:spChg>
        <pc:spChg chg="add del">
          <ac:chgData name="Pavlo Rosiuk" userId="46de6071-acf8-4a4a-8088-6b5ecea9e19a" providerId="ADAL" clId="{B50BA8B3-9B56-4A9A-9F87-135CF164EC2F}" dt="2019-04-11T14:16:12.925" v="385"/>
          <ac:spMkLst>
            <pc:docMk/>
            <pc:sldMk cId="1280322441" sldId="274"/>
            <ac:spMk id="9" creationId="{E43904EE-16D3-4B46-AFCA-362563F11EE9}"/>
          </ac:spMkLst>
        </pc:spChg>
        <pc:spChg chg="add del">
          <ac:chgData name="Pavlo Rosiuk" userId="46de6071-acf8-4a4a-8088-6b5ecea9e19a" providerId="ADAL" clId="{B50BA8B3-9B56-4A9A-9F87-135CF164EC2F}" dt="2019-04-11T14:16:16.881" v="388"/>
          <ac:spMkLst>
            <pc:docMk/>
            <pc:sldMk cId="1280322441" sldId="274"/>
            <ac:spMk id="10" creationId="{B741AFC8-F8B2-4D8E-BBE5-DEF958F67DDB}"/>
          </ac:spMkLst>
        </pc:spChg>
        <pc:spChg chg="add mod">
          <ac:chgData name="Pavlo Rosiuk" userId="46de6071-acf8-4a4a-8088-6b5ecea9e19a" providerId="ADAL" clId="{B50BA8B3-9B56-4A9A-9F87-135CF164EC2F}" dt="2019-04-11T14:26:48.085" v="690" actId="113"/>
          <ac:spMkLst>
            <pc:docMk/>
            <pc:sldMk cId="1280322441" sldId="274"/>
            <ac:spMk id="12" creationId="{3DB09F18-9E1A-4EA7-84BD-1CD13CB9BEE1}"/>
          </ac:spMkLst>
        </pc:spChg>
        <pc:picChg chg="add del mod">
          <ac:chgData name="Pavlo Rosiuk" userId="46de6071-acf8-4a4a-8088-6b5ecea9e19a" providerId="ADAL" clId="{B50BA8B3-9B56-4A9A-9F87-135CF164EC2F}" dt="2019-04-11T14:26:21.779" v="687" actId="478"/>
          <ac:picMkLst>
            <pc:docMk/>
            <pc:sldMk cId="1280322441" sldId="274"/>
            <ac:picMk id="11" creationId="{B47A4899-7173-4FEE-A99B-D74825435DE9}"/>
          </ac:picMkLst>
        </pc:picChg>
      </pc:sldChg>
      <pc:sldChg chg="addSp delSp modSp add">
        <pc:chgData name="Pavlo Rosiuk" userId="46de6071-acf8-4a4a-8088-6b5ecea9e19a" providerId="ADAL" clId="{B50BA8B3-9B56-4A9A-9F87-135CF164EC2F}" dt="2019-04-22T10:32:30.453" v="813" actId="20577"/>
        <pc:sldMkLst>
          <pc:docMk/>
          <pc:sldMk cId="615843533" sldId="275"/>
        </pc:sldMkLst>
        <pc:spChg chg="mod">
          <ac:chgData name="Pavlo Rosiuk" userId="46de6071-acf8-4a4a-8088-6b5ecea9e19a" providerId="ADAL" clId="{B50BA8B3-9B56-4A9A-9F87-135CF164EC2F}" dt="2019-04-22T10:11:59.062" v="776" actId="20577"/>
          <ac:spMkLst>
            <pc:docMk/>
            <pc:sldMk cId="615843533" sldId="275"/>
            <ac:spMk id="5" creationId="{04982893-2586-4869-8BD0-3CF5B6FE9386}"/>
          </ac:spMkLst>
        </pc:spChg>
        <pc:spChg chg="mod">
          <ac:chgData name="Pavlo Rosiuk" userId="46de6071-acf8-4a4a-8088-6b5ecea9e19a" providerId="ADAL" clId="{B50BA8B3-9B56-4A9A-9F87-135CF164EC2F}" dt="2019-04-22T10:32:30.453" v="813" actId="20577"/>
          <ac:spMkLst>
            <pc:docMk/>
            <pc:sldMk cId="615843533" sldId="275"/>
            <ac:spMk id="6" creationId="{75C31094-07E1-4DCF-8D1D-40074C3F7211}"/>
          </ac:spMkLst>
        </pc:spChg>
        <pc:graphicFrameChg chg="add del modGraphic">
          <ac:chgData name="Pavlo Rosiuk" userId="46de6071-acf8-4a4a-8088-6b5ecea9e19a" providerId="ADAL" clId="{B50BA8B3-9B56-4A9A-9F87-135CF164EC2F}" dt="2019-04-22T10:10:32.562" v="737" actId="27309"/>
          <ac:graphicFrameMkLst>
            <pc:docMk/>
            <pc:sldMk cId="615843533" sldId="275"/>
            <ac:graphicFrameMk id="4" creationId="{A2535025-A2BF-4D7A-919F-3D2EAC0AD173}"/>
          </ac:graphicFrameMkLst>
        </pc:graphicFrameChg>
        <pc:picChg chg="del">
          <ac:chgData name="Pavlo Rosiuk" userId="46de6071-acf8-4a4a-8088-6b5ecea9e19a" providerId="ADAL" clId="{B50BA8B3-9B56-4A9A-9F87-135CF164EC2F}" dt="2019-04-22T10:10:34.751" v="738" actId="478"/>
          <ac:picMkLst>
            <pc:docMk/>
            <pc:sldMk cId="615843533" sldId="275"/>
            <ac:picMk id="2" creationId="{B8DA258E-D3CB-421F-AFD8-777E43B4CF92}"/>
          </ac:picMkLst>
        </pc:picChg>
        <pc:picChg chg="add del">
          <ac:chgData name="Pavlo Rosiuk" userId="46de6071-acf8-4a4a-8088-6b5ecea9e19a" providerId="ADAL" clId="{B50BA8B3-9B56-4A9A-9F87-135CF164EC2F}" dt="2019-04-22T10:14:57.718" v="786"/>
          <ac:picMkLst>
            <pc:docMk/>
            <pc:sldMk cId="615843533" sldId="275"/>
            <ac:picMk id="7" creationId="{388319F7-80E5-4156-8F8F-740813583766}"/>
          </ac:picMkLst>
        </pc:picChg>
        <pc:picChg chg="add del mod">
          <ac:chgData name="Pavlo Rosiuk" userId="46de6071-acf8-4a4a-8088-6b5ecea9e19a" providerId="ADAL" clId="{B50BA8B3-9B56-4A9A-9F87-135CF164EC2F}" dt="2019-04-22T10:16:17.811" v="791"/>
          <ac:picMkLst>
            <pc:docMk/>
            <pc:sldMk cId="615843533" sldId="275"/>
            <ac:picMk id="8" creationId="{0E25A80B-E1CC-4D4B-9442-BB9399E3516C}"/>
          </ac:picMkLst>
        </pc:picChg>
      </pc:sldChg>
      <pc:sldChg chg="addSp delSp modSp add ord">
        <pc:chgData name="Pavlo Rosiuk" userId="46de6071-acf8-4a4a-8088-6b5ecea9e19a" providerId="ADAL" clId="{B50BA8B3-9B56-4A9A-9F87-135CF164EC2F}" dt="2019-04-22T10:39:23.434" v="847" actId="14100"/>
        <pc:sldMkLst>
          <pc:docMk/>
          <pc:sldMk cId="2954710398" sldId="276"/>
        </pc:sldMkLst>
        <pc:spChg chg="mod">
          <ac:chgData name="Pavlo Rosiuk" userId="46de6071-acf8-4a4a-8088-6b5ecea9e19a" providerId="ADAL" clId="{B50BA8B3-9B56-4A9A-9F87-135CF164EC2F}" dt="2019-04-22T10:35:09.353" v="824" actId="20577"/>
          <ac:spMkLst>
            <pc:docMk/>
            <pc:sldMk cId="2954710398" sldId="276"/>
            <ac:spMk id="5" creationId="{04982893-2586-4869-8BD0-3CF5B6FE9386}"/>
          </ac:spMkLst>
        </pc:spChg>
        <pc:spChg chg="mod">
          <ac:chgData name="Pavlo Rosiuk" userId="46de6071-acf8-4a4a-8088-6b5ecea9e19a" providerId="ADAL" clId="{B50BA8B3-9B56-4A9A-9F87-135CF164EC2F}" dt="2019-04-22T10:39:00.444" v="840" actId="14100"/>
          <ac:spMkLst>
            <pc:docMk/>
            <pc:sldMk cId="2954710398" sldId="276"/>
            <ac:spMk id="6" creationId="{75C31094-07E1-4DCF-8D1D-40074C3F7211}"/>
          </ac:spMkLst>
        </pc:spChg>
        <pc:picChg chg="del">
          <ac:chgData name="Pavlo Rosiuk" userId="46de6071-acf8-4a4a-8088-6b5ecea9e19a" providerId="ADAL" clId="{B50BA8B3-9B56-4A9A-9F87-135CF164EC2F}" dt="2019-04-22T10:35:43.411" v="825" actId="478"/>
          <ac:picMkLst>
            <pc:docMk/>
            <pc:sldMk cId="2954710398" sldId="276"/>
            <ac:picMk id="2" creationId="{B8DA258E-D3CB-421F-AFD8-777E43B4CF92}"/>
          </ac:picMkLst>
        </pc:picChg>
        <pc:picChg chg="add mod">
          <ac:chgData name="Pavlo Rosiuk" userId="46de6071-acf8-4a4a-8088-6b5ecea9e19a" providerId="ADAL" clId="{B50BA8B3-9B56-4A9A-9F87-135CF164EC2F}" dt="2019-04-22T10:39:23.434" v="847" actId="14100"/>
          <ac:picMkLst>
            <pc:docMk/>
            <pc:sldMk cId="2954710398" sldId="276"/>
            <ac:picMk id="3" creationId="{D6358B17-0077-4A19-B4F0-2EC212089858}"/>
          </ac:picMkLst>
        </pc:picChg>
        <pc:picChg chg="add del mod">
          <ac:chgData name="Pavlo Rosiuk" userId="46de6071-acf8-4a4a-8088-6b5ecea9e19a" providerId="ADAL" clId="{B50BA8B3-9B56-4A9A-9F87-135CF164EC2F}" dt="2019-04-22T10:39:06.834" v="843"/>
          <ac:picMkLst>
            <pc:docMk/>
            <pc:sldMk cId="2954710398" sldId="276"/>
            <ac:picMk id="2050" creationId="{F8B7DA01-C832-4373-ABD6-82D2F9DA6C68}"/>
          </ac:picMkLst>
        </pc:picChg>
        <pc:picChg chg="add del">
          <ac:chgData name="Pavlo Rosiuk" userId="46de6071-acf8-4a4a-8088-6b5ecea9e19a" providerId="ADAL" clId="{B50BA8B3-9B56-4A9A-9F87-135CF164EC2F}" dt="2019-04-22T10:39:06.397" v="842"/>
          <ac:picMkLst>
            <pc:docMk/>
            <pc:sldMk cId="2954710398" sldId="276"/>
            <ac:picMk id="2052" creationId="{C5BAE183-1D5C-4A7A-9D76-E88F58599403}"/>
          </ac:picMkLst>
        </pc:picChg>
      </pc:sldChg>
      <pc:sldChg chg="addSp delSp modSp add">
        <pc:chgData name="Pavlo Rosiuk" userId="46de6071-acf8-4a4a-8088-6b5ecea9e19a" providerId="ADAL" clId="{B50BA8B3-9B56-4A9A-9F87-135CF164EC2F}" dt="2019-04-22T10:51:17.259" v="884"/>
        <pc:sldMkLst>
          <pc:docMk/>
          <pc:sldMk cId="190745589" sldId="277"/>
        </pc:sldMkLst>
        <pc:spChg chg="mod">
          <ac:chgData name="Pavlo Rosiuk" userId="46de6071-acf8-4a4a-8088-6b5ecea9e19a" providerId="ADAL" clId="{B50BA8B3-9B56-4A9A-9F87-135CF164EC2F}" dt="2019-04-22T10:51:17.259" v="884"/>
          <ac:spMkLst>
            <pc:docMk/>
            <pc:sldMk cId="190745589" sldId="277"/>
            <ac:spMk id="6" creationId="{75C31094-07E1-4DCF-8D1D-40074C3F7211}"/>
          </ac:spMkLst>
        </pc:spChg>
        <pc:picChg chg="add del mod">
          <ac:chgData name="Pavlo Rosiuk" userId="46de6071-acf8-4a4a-8088-6b5ecea9e19a" providerId="ADAL" clId="{B50BA8B3-9B56-4A9A-9F87-135CF164EC2F}" dt="2019-04-22T10:44:45.882" v="868"/>
          <ac:picMkLst>
            <pc:docMk/>
            <pc:sldMk cId="190745589" sldId="277"/>
            <ac:picMk id="2" creationId="{C59FDFBB-D895-41E3-9988-DF9DFF9D529B}"/>
          </ac:picMkLst>
        </pc:picChg>
        <pc:picChg chg="del">
          <ac:chgData name="Pavlo Rosiuk" userId="46de6071-acf8-4a4a-8088-6b5ecea9e19a" providerId="ADAL" clId="{B50BA8B3-9B56-4A9A-9F87-135CF164EC2F}" dt="2019-04-22T10:39:56.777" v="849" actId="478"/>
          <ac:picMkLst>
            <pc:docMk/>
            <pc:sldMk cId="190745589" sldId="277"/>
            <ac:picMk id="3" creationId="{D6358B17-0077-4A19-B4F0-2EC212089858}"/>
          </ac:picMkLst>
        </pc:picChg>
      </pc:sldChg>
      <pc:sldChg chg="modSp add">
        <pc:chgData name="Pavlo Rosiuk" userId="46de6071-acf8-4a4a-8088-6b5ecea9e19a" providerId="ADAL" clId="{B50BA8B3-9B56-4A9A-9F87-135CF164EC2F}" dt="2019-04-22T10:52:47.279" v="896" actId="108"/>
        <pc:sldMkLst>
          <pc:docMk/>
          <pc:sldMk cId="3312856247" sldId="278"/>
        </pc:sldMkLst>
        <pc:spChg chg="mod">
          <ac:chgData name="Pavlo Rosiuk" userId="46de6071-acf8-4a4a-8088-6b5ecea9e19a" providerId="ADAL" clId="{B50BA8B3-9B56-4A9A-9F87-135CF164EC2F}" dt="2019-04-22T10:52:47.279" v="896" actId="108"/>
          <ac:spMkLst>
            <pc:docMk/>
            <pc:sldMk cId="3312856247" sldId="278"/>
            <ac:spMk id="6" creationId="{75C31094-07E1-4DCF-8D1D-40074C3F7211}"/>
          </ac:spMkLst>
        </pc:spChg>
      </pc:sldChg>
      <pc:sldChg chg="modSp add del">
        <pc:chgData name="Pavlo Rosiuk" userId="46de6071-acf8-4a4a-8088-6b5ecea9e19a" providerId="ADAL" clId="{B50BA8B3-9B56-4A9A-9F87-135CF164EC2F}" dt="2019-04-22T13:24:49.064" v="1064"/>
        <pc:sldMkLst>
          <pc:docMk/>
          <pc:sldMk cId="1246847715" sldId="279"/>
        </pc:sldMkLst>
        <pc:spChg chg="mod">
          <ac:chgData name="Pavlo Rosiuk" userId="46de6071-acf8-4a4a-8088-6b5ecea9e19a" providerId="ADAL" clId="{B50BA8B3-9B56-4A9A-9F87-135CF164EC2F}" dt="2019-04-22T13:01:36.969" v="1010" actId="20577"/>
          <ac:spMkLst>
            <pc:docMk/>
            <pc:sldMk cId="1246847715" sldId="279"/>
            <ac:spMk id="5" creationId="{04982893-2586-4869-8BD0-3CF5B6FE9386}"/>
          </ac:spMkLst>
        </pc:spChg>
        <pc:spChg chg="mod">
          <ac:chgData name="Pavlo Rosiuk" userId="46de6071-acf8-4a4a-8088-6b5ecea9e19a" providerId="ADAL" clId="{B50BA8B3-9B56-4A9A-9F87-135CF164EC2F}" dt="2019-04-22T13:24:49.064" v="1064"/>
          <ac:spMkLst>
            <pc:docMk/>
            <pc:sldMk cId="1246847715" sldId="279"/>
            <ac:spMk id="6" creationId="{75C31094-07E1-4DCF-8D1D-40074C3F7211}"/>
          </ac:spMkLst>
        </pc:spChg>
      </pc:sldChg>
      <pc:sldChg chg="addSp delSp modSp add ord">
        <pc:chgData name="Pavlo Rosiuk" userId="46de6071-acf8-4a4a-8088-6b5ecea9e19a" providerId="ADAL" clId="{B50BA8B3-9B56-4A9A-9F87-135CF164EC2F}" dt="2019-04-22T11:38:20.590" v="954" actId="14100"/>
        <pc:sldMkLst>
          <pc:docMk/>
          <pc:sldMk cId="2777710135" sldId="280"/>
        </pc:sldMkLst>
        <pc:spChg chg="mod">
          <ac:chgData name="Pavlo Rosiuk" userId="46de6071-acf8-4a4a-8088-6b5ecea9e19a" providerId="ADAL" clId="{B50BA8B3-9B56-4A9A-9F87-135CF164EC2F}" dt="2019-04-22T11:32:18.988" v="907"/>
          <ac:spMkLst>
            <pc:docMk/>
            <pc:sldMk cId="2777710135" sldId="280"/>
            <ac:spMk id="5" creationId="{04982893-2586-4869-8BD0-3CF5B6FE9386}"/>
          </ac:spMkLst>
        </pc:spChg>
        <pc:spChg chg="mod">
          <ac:chgData name="Pavlo Rosiuk" userId="46de6071-acf8-4a4a-8088-6b5ecea9e19a" providerId="ADAL" clId="{B50BA8B3-9B56-4A9A-9F87-135CF164EC2F}" dt="2019-04-22T11:38:02.061" v="952" actId="20577"/>
          <ac:spMkLst>
            <pc:docMk/>
            <pc:sldMk cId="2777710135" sldId="280"/>
            <ac:spMk id="6" creationId="{75C31094-07E1-4DCF-8D1D-40074C3F7211}"/>
          </ac:spMkLst>
        </pc:spChg>
        <pc:picChg chg="add mod ord">
          <ac:chgData name="Pavlo Rosiuk" userId="46de6071-acf8-4a4a-8088-6b5ecea9e19a" providerId="ADAL" clId="{B50BA8B3-9B56-4A9A-9F87-135CF164EC2F}" dt="2019-04-22T11:38:20.590" v="954" actId="14100"/>
          <ac:picMkLst>
            <pc:docMk/>
            <pc:sldMk cId="2777710135" sldId="280"/>
            <ac:picMk id="2" creationId="{8576ACC9-2273-45CF-94CF-973DE7AD9BB4}"/>
          </ac:picMkLst>
        </pc:picChg>
        <pc:picChg chg="del">
          <ac:chgData name="Pavlo Rosiuk" userId="46de6071-acf8-4a4a-8088-6b5ecea9e19a" providerId="ADAL" clId="{B50BA8B3-9B56-4A9A-9F87-135CF164EC2F}" dt="2019-04-22T11:32:21.823" v="908" actId="478"/>
          <ac:picMkLst>
            <pc:docMk/>
            <pc:sldMk cId="2777710135" sldId="280"/>
            <ac:picMk id="3" creationId="{D6358B17-0077-4A19-B4F0-2EC212089858}"/>
          </ac:picMkLst>
        </pc:picChg>
        <pc:picChg chg="add del mod">
          <ac:chgData name="Pavlo Rosiuk" userId="46de6071-acf8-4a4a-8088-6b5ecea9e19a" providerId="ADAL" clId="{B50BA8B3-9B56-4A9A-9F87-135CF164EC2F}" dt="2019-04-22T11:35:02.192" v="918"/>
          <ac:picMkLst>
            <pc:docMk/>
            <pc:sldMk cId="2777710135" sldId="280"/>
            <ac:picMk id="4098" creationId="{A0B5BFB8-FA4F-4659-89C2-2EE985DD0362}"/>
          </ac:picMkLst>
        </pc:picChg>
      </pc:sldChg>
      <pc:sldChg chg="addSp delSp modSp add">
        <pc:chgData name="Pavlo Rosiuk" userId="46de6071-acf8-4a4a-8088-6b5ecea9e19a" providerId="ADAL" clId="{B50BA8B3-9B56-4A9A-9F87-135CF164EC2F}" dt="2019-04-22T12:08:50.061" v="1006" actId="113"/>
        <pc:sldMkLst>
          <pc:docMk/>
          <pc:sldMk cId="2219536769" sldId="281"/>
        </pc:sldMkLst>
        <pc:spChg chg="mod">
          <ac:chgData name="Pavlo Rosiuk" userId="46de6071-acf8-4a4a-8088-6b5ecea9e19a" providerId="ADAL" clId="{B50BA8B3-9B56-4A9A-9F87-135CF164EC2F}" dt="2019-04-22T12:08:50.061" v="1006" actId="113"/>
          <ac:spMkLst>
            <pc:docMk/>
            <pc:sldMk cId="2219536769" sldId="281"/>
            <ac:spMk id="6" creationId="{75C31094-07E1-4DCF-8D1D-40074C3F7211}"/>
          </ac:spMkLst>
        </pc:spChg>
        <pc:picChg chg="del">
          <ac:chgData name="Pavlo Rosiuk" userId="46de6071-acf8-4a4a-8088-6b5ecea9e19a" providerId="ADAL" clId="{B50BA8B3-9B56-4A9A-9F87-135CF164EC2F}" dt="2019-04-22T11:39:08.791" v="956" actId="478"/>
          <ac:picMkLst>
            <pc:docMk/>
            <pc:sldMk cId="2219536769" sldId="281"/>
            <ac:picMk id="2" creationId="{8576ACC9-2273-45CF-94CF-973DE7AD9BB4}"/>
          </ac:picMkLst>
        </pc:picChg>
        <pc:picChg chg="add del">
          <ac:chgData name="Pavlo Rosiuk" userId="46de6071-acf8-4a4a-8088-6b5ecea9e19a" providerId="ADAL" clId="{B50BA8B3-9B56-4A9A-9F87-135CF164EC2F}" dt="2019-04-22T11:57:54.403" v="960"/>
          <ac:picMkLst>
            <pc:docMk/>
            <pc:sldMk cId="2219536769" sldId="281"/>
            <ac:picMk id="3" creationId="{16FCC6A1-469C-4621-AE08-EADCE2F88890}"/>
          </ac:picMkLst>
        </pc:picChg>
      </pc:sldChg>
      <pc:sldChg chg="addSp modSp add">
        <pc:chgData name="Pavlo Rosiuk" userId="46de6071-acf8-4a4a-8088-6b5ecea9e19a" providerId="ADAL" clId="{B50BA8B3-9B56-4A9A-9F87-135CF164EC2F}" dt="2019-04-22T12:08:26.209" v="1004" actId="20577"/>
        <pc:sldMkLst>
          <pc:docMk/>
          <pc:sldMk cId="4261095861" sldId="282"/>
        </pc:sldMkLst>
        <pc:spChg chg="mod">
          <ac:chgData name="Pavlo Rosiuk" userId="46de6071-acf8-4a4a-8088-6b5ecea9e19a" providerId="ADAL" clId="{B50BA8B3-9B56-4A9A-9F87-135CF164EC2F}" dt="2019-04-22T12:08:26.209" v="1004" actId="20577"/>
          <ac:spMkLst>
            <pc:docMk/>
            <pc:sldMk cId="4261095861" sldId="282"/>
            <ac:spMk id="6" creationId="{75C31094-07E1-4DCF-8D1D-40074C3F7211}"/>
          </ac:spMkLst>
        </pc:spChg>
        <pc:graphicFrameChg chg="add mod modGraphic">
          <ac:chgData name="Pavlo Rosiuk" userId="46de6071-acf8-4a4a-8088-6b5ecea9e19a" providerId="ADAL" clId="{B50BA8B3-9B56-4A9A-9F87-135CF164EC2F}" dt="2019-04-22T12:07:34.895" v="1000" actId="114"/>
          <ac:graphicFrameMkLst>
            <pc:docMk/>
            <pc:sldMk cId="4261095861" sldId="282"/>
            <ac:graphicFrameMk id="2" creationId="{1D50B0C9-E01E-4A77-B824-1B2D74911FA3}"/>
          </ac:graphicFrameMkLst>
        </pc:graphicFrameChg>
      </pc:sldChg>
      <pc:sldChg chg="modSp add">
        <pc:chgData name="Pavlo Rosiuk" userId="46de6071-acf8-4a4a-8088-6b5ecea9e19a" providerId="ADAL" clId="{B50BA8B3-9B56-4A9A-9F87-135CF164EC2F}" dt="2019-04-22T13:56:35.325" v="1105" actId="20577"/>
        <pc:sldMkLst>
          <pc:docMk/>
          <pc:sldMk cId="4192165905" sldId="283"/>
        </pc:sldMkLst>
        <pc:spChg chg="mod">
          <ac:chgData name="Pavlo Rosiuk" userId="46de6071-acf8-4a4a-8088-6b5ecea9e19a" providerId="ADAL" clId="{B50BA8B3-9B56-4A9A-9F87-135CF164EC2F}" dt="2019-04-22T13:56:35.325" v="1105" actId="20577"/>
          <ac:spMkLst>
            <pc:docMk/>
            <pc:sldMk cId="4192165905" sldId="283"/>
            <ac:spMk id="6" creationId="{75C31094-07E1-4DCF-8D1D-40074C3F7211}"/>
          </ac:spMkLst>
        </pc:spChg>
      </pc:sldChg>
      <pc:sldMasterChg chg="delSldLayout">
        <pc:chgData name="Pavlo Rosiuk" userId="46de6071-acf8-4a4a-8088-6b5ecea9e19a" providerId="ADAL" clId="{B50BA8B3-9B56-4A9A-9F87-135CF164EC2F}" dt="2019-04-11T09:13:56.752" v="17" actId="2696"/>
        <pc:sldMasterMkLst>
          <pc:docMk/>
          <pc:sldMasterMk cId="0" sldId="2147483664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34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719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5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794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672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42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34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81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16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824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78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932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87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tellysbil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942770" cy="56870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546653" y="2488595"/>
            <a:ext cx="6480810" cy="98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546653" y="3829728"/>
            <a:ext cx="3508512" cy="24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92" y="900113"/>
            <a:ext cx="2102400" cy="32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el og innhold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37521" y="540068"/>
            <a:ext cx="7668958" cy="6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38092" y="1422178"/>
            <a:ext cx="7668958" cy="3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6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60046" y="258609"/>
            <a:ext cx="4212527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53490" y="5326281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vslutningsslide">
  <p:cSld name="Avslutningssl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942770" cy="568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757" y="2286286"/>
            <a:ext cx="3445792" cy="532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2858757" y="3420428"/>
            <a:ext cx="3445792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1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innholdsdeler" type="twoObj">
  <p:cSld name="TWO_OBJEC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737521" y="540068"/>
            <a:ext cx="7668958" cy="6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1"/>
          </p:nvPr>
        </p:nvSpPr>
        <p:spPr>
          <a:xfrm>
            <a:off x="720091" y="1422178"/>
            <a:ext cx="3690461" cy="3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4716018" y="1422178"/>
            <a:ext cx="3690461" cy="3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6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ftr" idx="11"/>
          </p:nvPr>
        </p:nvSpPr>
        <p:spPr>
          <a:xfrm>
            <a:off x="360046" y="258609"/>
            <a:ext cx="4212527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3490" y="5326281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menligning">
  <p:cSld name="Sammenligning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737521" y="1422178"/>
            <a:ext cx="3690461" cy="5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737521" y="1962246"/>
            <a:ext cx="3690461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3"/>
          </p:nvPr>
        </p:nvSpPr>
        <p:spPr>
          <a:xfrm>
            <a:off x="4716018" y="1422178"/>
            <a:ext cx="3690461" cy="5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4"/>
          </p:nvPr>
        </p:nvSpPr>
        <p:spPr>
          <a:xfrm>
            <a:off x="4716018" y="1962246"/>
            <a:ext cx="3690461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6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ftr" idx="11"/>
          </p:nvPr>
        </p:nvSpPr>
        <p:spPr>
          <a:xfrm>
            <a:off x="360046" y="258609"/>
            <a:ext cx="4212527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553490" y="5326281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737521" y="540068"/>
            <a:ext cx="7668958" cy="6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e tittel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737521" y="540068"/>
            <a:ext cx="7668958" cy="6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6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ftr" idx="11"/>
          </p:nvPr>
        </p:nvSpPr>
        <p:spPr>
          <a:xfrm>
            <a:off x="360046" y="258609"/>
            <a:ext cx="4212527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8553490" y="5326281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t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6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ftr" idx="11"/>
          </p:nvPr>
        </p:nvSpPr>
        <p:spPr>
          <a:xfrm>
            <a:off x="360046" y="258609"/>
            <a:ext cx="4212527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8553490" y="5326281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37521" y="540068"/>
            <a:ext cx="7668958" cy="6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38092" y="1422178"/>
            <a:ext cx="7668958" cy="3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6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60046" y="258609"/>
            <a:ext cx="4212527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553490" y="5326281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0045" y="5242256"/>
            <a:ext cx="1155525" cy="1787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leci.com/orbs/registr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ctrTitle"/>
          </p:nvPr>
        </p:nvSpPr>
        <p:spPr>
          <a:xfrm>
            <a:off x="1331595" y="2352523"/>
            <a:ext cx="6480810" cy="98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72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endParaRPr sz="72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1"/>
          </p:nvPr>
        </p:nvSpPr>
        <p:spPr>
          <a:xfrm>
            <a:off x="6832600" y="4409440"/>
            <a:ext cx="150875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400" dirty="0">
                <a:solidFill>
                  <a:schemeClr val="accent1"/>
                </a:solidFill>
              </a:rPr>
              <a:t>CI 101</a:t>
            </a:r>
            <a:endParaRPr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nb-NO" dirty="0" err="1"/>
              <a:t>Workflows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build3: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docker: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image: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/ruby:2.4-node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image: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/postgres:9.4.12-alpine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steps: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restore_cache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key: v1-repo-{{ .Environment.CIRCLE_SHA1 }}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run: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name: Precompile assets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command: bundle exec rake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assets:precompile</a:t>
            </a:r>
            <a:endParaRPr lang="en-US" sz="950" dirty="0">
              <a:solidFill>
                <a:srgbClr val="795DA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                         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workflows: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version: 2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build_and_test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jobs: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build1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build2: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requires: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- build1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build3: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requires: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- build1</a:t>
            </a:r>
          </a:p>
          <a:p>
            <a:pPr marL="584200" lvl="1" indent="0">
              <a:buNone/>
            </a:pPr>
            <a:endParaRPr lang="en-US" b="0"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85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en-US" b="0" dirty="0"/>
              <a:t>Workspaces and Artifacts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r>
              <a:rPr lang="en-US" b="0" dirty="0"/>
              <a:t>A workspace stores data unique to the job, which may be </a:t>
            </a:r>
          </a:p>
          <a:p>
            <a:pPr marL="127000" indent="0">
              <a:buNone/>
            </a:pPr>
            <a:r>
              <a:rPr lang="en-US" b="0" dirty="0"/>
              <a:t>needed in downstream jobs. </a:t>
            </a:r>
          </a:p>
          <a:p>
            <a:pPr marL="127000" indent="0">
              <a:buNone/>
            </a:pPr>
            <a:endParaRPr lang="en-US" b="0" dirty="0"/>
          </a:p>
          <a:p>
            <a:r>
              <a:rPr lang="en-US" b="0" dirty="0"/>
              <a:t>Artifacts persist data after a workflow is completed </a:t>
            </a:r>
          </a:p>
          <a:p>
            <a:pPr marL="127000" indent="0">
              <a:buNone/>
            </a:pPr>
            <a:r>
              <a:rPr lang="en-US" b="0" dirty="0"/>
              <a:t>and may be used for longer-term storage of the outputs</a:t>
            </a:r>
          </a:p>
          <a:p>
            <a:pPr marL="127000" indent="0">
              <a:buNone/>
            </a:pPr>
            <a:r>
              <a:rPr lang="en-US" b="0" dirty="0"/>
              <a:t>of your build process.</a:t>
            </a:r>
          </a:p>
          <a:p>
            <a:pPr marL="127000" indent="0">
              <a:buNone/>
            </a:pPr>
            <a:endParaRPr lang="en-US" b="0" dirty="0"/>
          </a:p>
          <a:p>
            <a:r>
              <a:rPr lang="en-US" b="0" dirty="0"/>
              <a:t>Each workflow has a temporary workspace associated </a:t>
            </a:r>
          </a:p>
          <a:p>
            <a:pPr marL="127000" indent="0">
              <a:buNone/>
            </a:pPr>
            <a:r>
              <a:rPr lang="en-US" b="0" dirty="0"/>
              <a:t>with it.</a:t>
            </a:r>
          </a:p>
          <a:p>
            <a:pPr marL="127000" indent="0">
              <a:buNone/>
            </a:pPr>
            <a:endParaRPr lang="en-US" b="0" dirty="0"/>
          </a:p>
          <a:p>
            <a:r>
              <a:rPr lang="en-US" b="0" dirty="0"/>
              <a:t>The workspace can be used to pass along unique data</a:t>
            </a:r>
          </a:p>
          <a:p>
            <a:pPr marL="127000" indent="0">
              <a:buNone/>
            </a:pPr>
            <a:r>
              <a:rPr lang="en-US" b="0" dirty="0"/>
              <a:t> built during a job to other jobs in the same workflow.</a:t>
            </a:r>
          </a:p>
          <a:p>
            <a:pPr marL="127000" indent="0">
              <a:buNone/>
            </a:pPr>
            <a:endParaRPr lang="en-US" b="0" dirty="0"/>
          </a:p>
          <a:p>
            <a:pPr marL="127000" indent="0">
              <a:buNone/>
            </a:pPr>
            <a:endParaRPr lang="en-US" b="0" dirty="0"/>
          </a:p>
          <a:p>
            <a:pPr marL="127000" indent="0">
              <a:buNone/>
            </a:pPr>
            <a:endParaRPr lang="en-US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6ACC9-2273-45CF-94CF-973DE7AD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67" y="208570"/>
            <a:ext cx="2848749" cy="5062677"/>
          </a:xfrm>
          <a:prstGeom prst="rect">
            <a:avLst/>
          </a:prstGeom>
        </p:spPr>
      </p:pic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71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en-US" b="0" dirty="0"/>
              <a:t>Workspaces and Artifacts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950" dirty="0">
              <a:solidFill>
                <a:srgbClr val="795DA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950" dirty="0">
              <a:solidFill>
                <a:srgbClr val="795DA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version: 2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jobs: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build1: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  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steps:   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persist_to_workspace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paths: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- echo-output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build2: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steps: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attach_workspace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at: /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tmp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/workspace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build3: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steps: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store_artifacts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path: /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tmp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/artifact-1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destination: artifact-file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953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en-US" b="0" dirty="0"/>
              <a:t>Workspaces and Artifacts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pPr marL="127000" indent="0">
              <a:buNone/>
            </a:pPr>
            <a:r>
              <a:rPr lang="en-US" b="0" dirty="0"/>
              <a:t>Differences between Artifacts, Workspaces and Caches:</a:t>
            </a:r>
          </a:p>
          <a:p>
            <a:pPr marL="127000" indent="0">
              <a:buNone/>
            </a:pPr>
            <a:endParaRPr lang="en-US" b="0"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50B0C9-E01E-4A77-B824-1B2D7491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07084"/>
              </p:ext>
            </p:extLst>
          </p:nvPr>
        </p:nvGraphicFramePr>
        <p:xfrm>
          <a:off x="368834" y="1196496"/>
          <a:ext cx="8260336" cy="3768532"/>
        </p:xfrm>
        <a:graphic>
          <a:graphicData uri="http://schemas.openxmlformats.org/drawingml/2006/table">
            <a:tbl>
              <a:tblPr firstRow="1" firstCol="1" bandRow="1">
                <a:tableStyleId>{A59E8664-78FC-479A-A71B-E86D7DBAB950}</a:tableStyleId>
              </a:tblPr>
              <a:tblGrid>
                <a:gridCol w="1068080">
                  <a:extLst>
                    <a:ext uri="{9D8B030D-6E8A-4147-A177-3AD203B41FA5}">
                      <a16:colId xmlns:a16="http://schemas.microsoft.com/office/drawing/2014/main" val="4182668902"/>
                    </a:ext>
                  </a:extLst>
                </a:gridCol>
                <a:gridCol w="998925">
                  <a:extLst>
                    <a:ext uri="{9D8B030D-6E8A-4147-A177-3AD203B41FA5}">
                      <a16:colId xmlns:a16="http://schemas.microsoft.com/office/drawing/2014/main" val="3470027213"/>
                    </a:ext>
                  </a:extLst>
                </a:gridCol>
                <a:gridCol w="2320578">
                  <a:extLst>
                    <a:ext uri="{9D8B030D-6E8A-4147-A177-3AD203B41FA5}">
                      <a16:colId xmlns:a16="http://schemas.microsoft.com/office/drawing/2014/main" val="1927996960"/>
                    </a:ext>
                  </a:extLst>
                </a:gridCol>
                <a:gridCol w="3872753">
                  <a:extLst>
                    <a:ext uri="{9D8B030D-6E8A-4147-A177-3AD203B41FA5}">
                      <a16:colId xmlns:a16="http://schemas.microsoft.com/office/drawing/2014/main" val="358561851"/>
                    </a:ext>
                  </a:extLst>
                </a:gridCol>
              </a:tblGrid>
              <a:tr h="3556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Type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>
                          <a:effectLst/>
                        </a:rPr>
                        <a:t>Lifetime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>
                          <a:effectLst/>
                        </a:rPr>
                        <a:t>Use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>
                          <a:effectLst/>
                        </a:rPr>
                        <a:t>Example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 anchor="b"/>
                </a:tc>
                <a:extLst>
                  <a:ext uri="{0D108BD9-81ED-4DB2-BD59-A6C34878D82A}">
                    <a16:rowId xmlns:a16="http://schemas.microsoft.com/office/drawing/2014/main" val="1622223399"/>
                  </a:ext>
                </a:extLst>
              </a:tr>
              <a:tr h="906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>
                          <a:effectLst/>
                        </a:rPr>
                        <a:t>Artifacts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Months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>
                          <a:effectLst/>
                        </a:rPr>
                        <a:t>Preserve long-term artifacts.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Available in the Artifacts tab of the Job page under the </a:t>
                      </a:r>
                      <a:r>
                        <a:rPr lang="en-US" sz="1400" i="1" baseline="0" dirty="0" err="1">
                          <a:effectLst/>
                        </a:rPr>
                        <a:t>tmp</a:t>
                      </a:r>
                      <a:r>
                        <a:rPr lang="en-US" sz="1400" i="1" baseline="0" dirty="0">
                          <a:effectLst/>
                        </a:rPr>
                        <a:t>/circle-artifacts.&lt;hash&gt;/container</a:t>
                      </a:r>
                      <a:r>
                        <a:rPr lang="en-US" sz="1400" baseline="0" dirty="0">
                          <a:effectLst/>
                        </a:rPr>
                        <a:t> or similar directory.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extLst>
                  <a:ext uri="{0D108BD9-81ED-4DB2-BD59-A6C34878D82A}">
                    <a16:rowId xmlns:a16="http://schemas.microsoft.com/office/drawing/2014/main" val="2954421339"/>
                  </a:ext>
                </a:extLst>
              </a:tr>
              <a:tr h="937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>
                          <a:effectLst/>
                        </a:rPr>
                        <a:t>Workspaces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>
                          <a:effectLst/>
                        </a:rPr>
                        <a:t>Duration of workflow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Attach the workspace in a downstream container with the </a:t>
                      </a:r>
                      <a:r>
                        <a:rPr lang="en-US" sz="1400" i="1" baseline="0" dirty="0" err="1">
                          <a:effectLst/>
                        </a:rPr>
                        <a:t>attach_workspace:step</a:t>
                      </a:r>
                      <a:r>
                        <a:rPr lang="en-US" sz="1400" baseline="0" dirty="0">
                          <a:effectLst/>
                        </a:rPr>
                        <a:t>.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The </a:t>
                      </a:r>
                      <a:r>
                        <a:rPr lang="en-US" sz="1400" baseline="0" dirty="0" err="1">
                          <a:effectLst/>
                        </a:rPr>
                        <a:t>attach_workspace</a:t>
                      </a:r>
                      <a:r>
                        <a:rPr lang="en-US" sz="1400" baseline="0" dirty="0">
                          <a:effectLst/>
                        </a:rPr>
                        <a:t> copies and re-creates the entire workspace content when it runs.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extLst>
                  <a:ext uri="{0D108BD9-81ED-4DB2-BD59-A6C34878D82A}">
                    <a16:rowId xmlns:a16="http://schemas.microsoft.com/office/drawing/2014/main" val="893665538"/>
                  </a:ext>
                </a:extLst>
              </a:tr>
              <a:tr h="1568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>
                          <a:effectLst/>
                        </a:rPr>
                        <a:t>Caches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>
                          <a:effectLst/>
                        </a:rPr>
                        <a:t>Months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>
                          <a:effectLst/>
                        </a:rPr>
                        <a:t>Store non-vital data that may help the job run faster, for example npm or Gem packages.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150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The</a:t>
                      </a:r>
                      <a:r>
                        <a:rPr lang="en-US" sz="1400" i="1" baseline="0" dirty="0">
                          <a:effectLst/>
                        </a:rPr>
                        <a:t> </a:t>
                      </a:r>
                      <a:r>
                        <a:rPr lang="en-US" sz="1400" i="1" baseline="0" dirty="0" err="1">
                          <a:effectLst/>
                        </a:rPr>
                        <a:t>save_cache</a:t>
                      </a:r>
                      <a:r>
                        <a:rPr lang="en-US" sz="1400" baseline="0" dirty="0">
                          <a:effectLst/>
                        </a:rPr>
                        <a:t> job step with a path to a list of directories to add and a key to uniquely identify the cache (for example, the branch, build number, or revision). Restore the cache with </a:t>
                      </a:r>
                      <a:r>
                        <a:rPr lang="en-US" sz="1400" i="1" baseline="0" dirty="0" err="1">
                          <a:effectLst/>
                        </a:rPr>
                        <a:t>restore_cache</a:t>
                      </a:r>
                      <a:r>
                        <a:rPr lang="en-US" sz="1400" baseline="0" dirty="0">
                          <a:effectLst/>
                        </a:rPr>
                        <a:t> and the appropriate key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34" marR="58234" marT="58234" marB="58234"/>
                </a:tc>
                <a:extLst>
                  <a:ext uri="{0D108BD9-81ED-4DB2-BD59-A6C34878D82A}">
                    <a16:rowId xmlns:a16="http://schemas.microsoft.com/office/drawing/2014/main" val="350293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09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en-US" b="0" dirty="0"/>
              <a:t>Orbs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r>
              <a:rPr lang="en-US" b="0" dirty="0"/>
              <a:t>Orbs are packages of config that you can reuse </a:t>
            </a:r>
          </a:p>
          <a:p>
            <a:r>
              <a:rPr lang="en-US" b="0" dirty="0"/>
              <a:t>Orbs enable you to share, standardize, and simplify config across the projects. </a:t>
            </a:r>
          </a:p>
          <a:p>
            <a:r>
              <a:rPr lang="en-US" b="0" dirty="0"/>
              <a:t>You may also want to use orbs as a reference for config best practices. </a:t>
            </a:r>
          </a:p>
          <a:p>
            <a:pPr marL="127000" indent="0">
              <a:buNone/>
            </a:pPr>
            <a:r>
              <a:rPr lang="en-US" b="0" dirty="0"/>
              <a:t>Check out Orbs Registry for the complete list of available orbs </a:t>
            </a:r>
            <a:r>
              <a:rPr lang="en-US" dirty="0">
                <a:hlinkClick r:id="rId3"/>
              </a:rPr>
              <a:t>https://circleci.com/orbs/registry/</a:t>
            </a:r>
            <a:endParaRPr lang="en-US" b="0" dirty="0"/>
          </a:p>
          <a:p>
            <a:pPr marL="127000" indent="0">
              <a:buNone/>
            </a:pPr>
            <a:r>
              <a:rPr lang="en-US" b="0" dirty="0"/>
              <a:t>The following example invokes the hello-build orb in the </a:t>
            </a:r>
            <a:r>
              <a:rPr lang="en-US" b="0" dirty="0" err="1"/>
              <a:t>circleci</a:t>
            </a:r>
            <a:r>
              <a:rPr lang="en-US" b="0" dirty="0"/>
              <a:t> namespace:</a:t>
            </a:r>
          </a:p>
          <a:p>
            <a:pPr marL="127000" indent="0">
              <a:buNone/>
            </a:pPr>
            <a:endParaRPr lang="en-US" b="0" dirty="0"/>
          </a:p>
          <a:p>
            <a:pPr marL="127000" indent="0">
              <a:buNone/>
            </a:pPr>
            <a:endParaRPr lang="en-US" b="0" dirty="0"/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version: 2.1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orbs: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hello: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/hello-build@0.0.13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workflows: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"Hello Workflow":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jobs: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- hello/hello-build</a:t>
            </a:r>
          </a:p>
          <a:p>
            <a:pPr marL="127000" indent="0">
              <a:buNone/>
            </a:pPr>
            <a:endParaRPr lang="en-US" b="0"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84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en-US" b="0" dirty="0"/>
              <a:t>Orbs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pPr marL="127000" indent="0">
              <a:buNone/>
            </a:pPr>
            <a:r>
              <a:rPr lang="en-US" b="0" dirty="0"/>
              <a:t>Orbs consist of the following elements:</a:t>
            </a:r>
          </a:p>
          <a:p>
            <a:pPr marL="127000" indent="0">
              <a:buNone/>
            </a:pPr>
            <a:endParaRPr lang="en-US" b="0" dirty="0"/>
          </a:p>
          <a:p>
            <a:r>
              <a:rPr lang="en-US" b="0" dirty="0"/>
              <a:t>Commands</a:t>
            </a:r>
          </a:p>
          <a:p>
            <a:r>
              <a:rPr lang="en-US" b="0" dirty="0"/>
              <a:t>Jobs</a:t>
            </a:r>
          </a:p>
          <a:p>
            <a:r>
              <a:rPr lang="en-US" b="0" dirty="0"/>
              <a:t>Executors</a:t>
            </a:r>
          </a:p>
          <a:p>
            <a:pPr marL="127000" indent="0">
              <a:buNone/>
            </a:pPr>
            <a:endParaRPr lang="en-US" b="0" dirty="0"/>
          </a:p>
          <a:p>
            <a:pPr marL="127000" indent="0">
              <a:buNone/>
            </a:pPr>
            <a:endParaRPr lang="en-US" b="0" dirty="0"/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version:</a:t>
            </a:r>
            <a:r>
              <a:rPr lang="en-US" b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2.1</a:t>
            </a:r>
            <a:endParaRPr lang="en-US" sz="1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jobs:</a:t>
            </a:r>
            <a:endParaRPr lang="en-US" sz="1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dirty="0" err="1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myjob</a:t>
            </a:r>
            <a:r>
              <a:rPr lang="en-US" b="0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#job</a:t>
            </a:r>
            <a:endParaRPr lang="en-US" sz="1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docker: #executor</a:t>
            </a:r>
            <a:endParaRPr lang="en-US" sz="1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- image:</a:t>
            </a:r>
            <a:r>
              <a:rPr lang="en-US" b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F5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0" dirty="0" err="1">
                <a:solidFill>
                  <a:srgbClr val="DF5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circleci</a:t>
            </a:r>
            <a:r>
              <a:rPr lang="en-US" b="0" dirty="0">
                <a:solidFill>
                  <a:srgbClr val="DF5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/node:9.6.1"</a:t>
            </a:r>
            <a:endParaRPr lang="en-US" sz="1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steps:</a:t>
            </a:r>
            <a:endParaRPr lang="en-US" sz="1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86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-</a:t>
            </a:r>
            <a:r>
              <a:rPr lang="en-US" b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myorb</a:t>
            </a:r>
            <a:r>
              <a:rPr lang="en-US" b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b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#command</a:t>
            </a:r>
            <a:endParaRPr lang="en-US" sz="1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to:</a:t>
            </a:r>
            <a:r>
              <a:rPr lang="en-US" b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DF5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"Lev"</a:t>
            </a:r>
            <a:endParaRPr lang="en-US" sz="12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b="0"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16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2858757" y="3420428"/>
            <a:ext cx="3445792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1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738092" y="411771"/>
            <a:ext cx="7668958" cy="44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14399" algn="ctr">
              <a:spcBef>
                <a:spcPts val="0"/>
              </a:spcBef>
              <a:buNone/>
            </a:pPr>
            <a:endParaRPr lang="nb-NO" sz="9600" dirty="0">
              <a:solidFill>
                <a:schemeClr val="accent1"/>
              </a:solidFill>
            </a:endParaRPr>
          </a:p>
          <a:p>
            <a:pPr marL="216000" lvl="0" indent="-114399" algn="ctr">
              <a:spcBef>
                <a:spcPts val="0"/>
              </a:spcBef>
              <a:buNone/>
            </a:pPr>
            <a:r>
              <a:rPr lang="nb-NO" sz="9600" dirty="0" err="1">
                <a:solidFill>
                  <a:schemeClr val="accent1"/>
                </a:solidFill>
              </a:rPr>
              <a:t>CircleCI</a:t>
            </a:r>
            <a:endParaRPr lang="nb-NO" sz="9600" dirty="0">
              <a:solidFill>
                <a:schemeClr val="accent1"/>
              </a:solidFill>
            </a:endParaRPr>
          </a:p>
          <a:p>
            <a:pPr marL="216000" lvl="0" indent="-114399" algn="ctr">
              <a:spcBef>
                <a:spcPts val="0"/>
              </a:spcBef>
              <a:buNone/>
            </a:pPr>
            <a:r>
              <a:rPr lang="nb-NO" sz="4800" dirty="0" err="1">
                <a:solidFill>
                  <a:schemeClr val="accent1"/>
                </a:solidFill>
              </a:rPr>
              <a:t>concepts</a:t>
            </a:r>
            <a:r>
              <a:rPr lang="nb-NO" sz="1000" dirty="0">
                <a:solidFill>
                  <a:schemeClr val="accent1"/>
                </a:solidFill>
              </a:rPr>
              <a:t> </a:t>
            </a:r>
            <a:endParaRPr sz="16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6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16.06.2016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>
            <a:spLocks noGrp="1"/>
          </p:cNvSpPr>
          <p:nvPr>
            <p:ph type="ftr" idx="11"/>
          </p:nvPr>
        </p:nvSpPr>
        <p:spPr>
          <a:xfrm>
            <a:off x="360046" y="258609"/>
            <a:ext cx="4212527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Titteltekst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8553490" y="5326281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238539" y="208570"/>
            <a:ext cx="8705676" cy="4999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216000" marR="0" lvl="0" indent="-11439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lang="nb-NO" sz="16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8801" indent="-457200"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Steps</a:t>
            </a:r>
          </a:p>
          <a:p>
            <a:pPr marL="558801" indent="-457200">
              <a:lnSpc>
                <a:spcPct val="100000"/>
              </a:lnSpc>
              <a:spcBef>
                <a:spcPts val="0"/>
              </a:spcBef>
            </a:pPr>
            <a:r>
              <a:rPr lang="en-US" sz="48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marL="558801" indent="-457200"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Jobs</a:t>
            </a:r>
          </a:p>
          <a:p>
            <a:pPr marL="1016001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cache</a:t>
            </a:r>
          </a:p>
          <a:p>
            <a:pPr marL="558801" indent="-457200"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Workflows</a:t>
            </a:r>
          </a:p>
          <a:p>
            <a:pPr marL="1016001"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workspaces and artifacts</a:t>
            </a:r>
          </a:p>
          <a:p>
            <a:pPr marL="558801" indent="-457200"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Orbs</a:t>
            </a:r>
            <a:r>
              <a:rPr lang="en-US" sz="3000" dirty="0"/>
              <a:t>   </a:t>
            </a:r>
          </a:p>
          <a:p>
            <a:pPr marL="101601" indent="0">
              <a:spcBef>
                <a:spcPts val="0"/>
              </a:spcBef>
              <a:buNone/>
            </a:pPr>
            <a:endParaRPr lang="en-US"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8801" indent="-457200">
              <a:spcBef>
                <a:spcPts val="0"/>
              </a:spcBef>
            </a:pPr>
            <a:endParaRPr sz="32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8553490" y="5326281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328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nb-NO" dirty="0" err="1"/>
              <a:t>Steps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r>
              <a:rPr lang="en-US" dirty="0"/>
              <a:t>Steps</a:t>
            </a:r>
            <a:r>
              <a:rPr lang="en-US" b="0" dirty="0"/>
              <a:t> are actions that need to be taken to perform your job.</a:t>
            </a:r>
          </a:p>
          <a:p>
            <a:r>
              <a:rPr lang="en-US" dirty="0"/>
              <a:t>Steps</a:t>
            </a:r>
            <a:r>
              <a:rPr lang="en-US" b="0" dirty="0"/>
              <a:t> are usually a collection of executable commands. </a:t>
            </a:r>
          </a:p>
          <a:p>
            <a:endParaRPr lang="en-US" b="0" dirty="0"/>
          </a:p>
          <a:p>
            <a:pPr marL="127000" indent="0">
              <a:buNone/>
            </a:pPr>
            <a:endParaRPr lang="en-US" b="0"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69B53F-0713-4E8B-9451-E9600DE1F0B6}"/>
              </a:ext>
            </a:extLst>
          </p:cNvPr>
          <p:cNvSpPr/>
          <p:nvPr/>
        </p:nvSpPr>
        <p:spPr>
          <a:xfrm>
            <a:off x="526355" y="1811257"/>
            <a:ext cx="6681269" cy="1414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50" dirty="0">
                <a:solidFill>
                  <a:srgbClr val="96989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#...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steps: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0086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-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checkout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- run: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name: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Running tests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command: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make test </a:t>
            </a:r>
          </a:p>
          <a:p>
            <a:pPr>
              <a:lnSpc>
                <a:spcPct val="107000"/>
              </a:lnSpc>
            </a:pPr>
            <a:r>
              <a:rPr lang="en-US" sz="1150" dirty="0">
                <a:solidFill>
                  <a:srgbClr val="96989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#...   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8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nb-NO" dirty="0"/>
              <a:t>Image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r>
              <a:rPr lang="en-US" b="0" dirty="0"/>
              <a:t>An image is a packaged system that has the instructions for creating a running container.</a:t>
            </a:r>
          </a:p>
          <a:p>
            <a:r>
              <a:rPr lang="en-US" b="0" dirty="0"/>
              <a:t>This is where commands are executed for jobs using the Docker executor.</a:t>
            </a:r>
          </a:p>
          <a:p>
            <a:r>
              <a:rPr lang="en-US" b="0" dirty="0"/>
              <a:t>The Primary Container is defined by the first image listed in </a:t>
            </a:r>
            <a:r>
              <a:rPr lang="en-US" b="0" i="1" dirty="0"/>
              <a:t>.</a:t>
            </a:r>
            <a:r>
              <a:rPr lang="en-US" b="0" i="1" dirty="0" err="1"/>
              <a:t>circleci</a:t>
            </a:r>
            <a:r>
              <a:rPr lang="en-US" b="0" i="1" dirty="0"/>
              <a:t>/</a:t>
            </a:r>
            <a:r>
              <a:rPr lang="en-US" b="0" i="1" dirty="0" err="1"/>
              <a:t>config.yml</a:t>
            </a:r>
            <a:r>
              <a:rPr lang="en-US" b="0" i="1" dirty="0"/>
              <a:t> </a:t>
            </a:r>
            <a:r>
              <a:rPr lang="en-US" b="0" dirty="0"/>
              <a:t>file.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09F18-9E1A-4EA7-84BD-1CD13CB9BEE1}"/>
              </a:ext>
            </a:extLst>
          </p:cNvPr>
          <p:cNvSpPr/>
          <p:nvPr/>
        </p:nvSpPr>
        <p:spPr>
          <a:xfrm>
            <a:off x="557092" y="1743638"/>
            <a:ext cx="4572000" cy="3497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jobs: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build1: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docker: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- image: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b="1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buildpack-deps:trusty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- image: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postgres:9.4.1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environment: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POSTGRES_USER: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root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build2: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machine: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image: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b="1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circleci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/classic:201708</a:t>
            </a:r>
            <a:r>
              <a:rPr lang="en-US" sz="1150" b="1" dirty="0">
                <a:solidFill>
                  <a:srgbClr val="0086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-01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      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build3: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50" b="1" dirty="0" err="1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150" b="1" dirty="0" err="1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r>
              <a:rPr lang="en-US" sz="1150" b="1" dirty="0">
                <a:solidFill>
                  <a:srgbClr val="795DA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b="1" dirty="0">
                <a:solidFill>
                  <a:srgbClr val="DF5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"9.0"</a:t>
            </a: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5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2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nb-NO" dirty="0"/>
              <a:t>Jobs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r>
              <a:rPr lang="en-US" b="0" dirty="0"/>
              <a:t>Jobs are a collection of steps </a:t>
            </a:r>
            <a:endParaRPr lang="ru-RU" b="0" dirty="0"/>
          </a:p>
          <a:p>
            <a:r>
              <a:rPr lang="en-US" b="0" dirty="0"/>
              <a:t>each job must declare an executor that is either </a:t>
            </a:r>
            <a:r>
              <a:rPr lang="en-US" b="0" i="1" dirty="0"/>
              <a:t>docker</a:t>
            </a:r>
            <a:r>
              <a:rPr lang="en-US" b="0" dirty="0"/>
              <a:t>, </a:t>
            </a:r>
            <a:r>
              <a:rPr lang="en-US" b="0" i="1" dirty="0"/>
              <a:t>machine</a:t>
            </a:r>
            <a:r>
              <a:rPr lang="en-US" b="0" dirty="0"/>
              <a:t>, or </a:t>
            </a:r>
            <a:r>
              <a:rPr lang="en-US" b="0" i="1" dirty="0" err="1"/>
              <a:t>macos</a:t>
            </a:r>
            <a:r>
              <a:rPr lang="en-US" b="0" dirty="0"/>
              <a:t>. </a:t>
            </a:r>
          </a:p>
          <a:p>
            <a:r>
              <a:rPr lang="en-US" b="0" i="1" dirty="0"/>
              <a:t>Machine</a:t>
            </a:r>
            <a:r>
              <a:rPr lang="en-US" b="0" dirty="0"/>
              <a:t> includes a default image if not specified</a:t>
            </a:r>
            <a:endParaRPr lang="ru-RU" b="0" dirty="0"/>
          </a:p>
          <a:p>
            <a:r>
              <a:rPr lang="en-US" b="0" dirty="0"/>
              <a:t>for Docker and macOS, you must also declare an image</a:t>
            </a:r>
          </a:p>
          <a:p>
            <a:pPr marL="127000" indent="0">
              <a:buNone/>
            </a:pPr>
            <a:endParaRPr lang="en-US" b="0" dirty="0"/>
          </a:p>
          <a:p>
            <a:pPr marL="127000" indent="0">
              <a:buNone/>
            </a:pPr>
            <a:endParaRPr lang="en-US" b="0"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A258E-D3CB-421F-AFD8-777E43B4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698" y="2091531"/>
            <a:ext cx="4763936" cy="28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6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nb-NO" b="0" dirty="0" err="1"/>
              <a:t>cache</a:t>
            </a:r>
            <a:endParaRPr lang="en-US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r>
              <a:rPr lang="en-US" b="0" dirty="0"/>
              <a:t>A cache stores a file or directory of files such as dependencies or source code in object storage.</a:t>
            </a:r>
          </a:p>
          <a:p>
            <a:r>
              <a:rPr lang="en-US" b="0" dirty="0"/>
              <a:t>Each job may contain special steps for caching dependencies from previous jobs to speed up the build.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950" dirty="0">
              <a:solidFill>
                <a:srgbClr val="795DA3"/>
              </a:solidFill>
              <a:latin typeface="Courier New" panose="02070309020205020404" pitchFamily="49" charset="0"/>
              <a:cs typeface="Times New Roman" panose="02020603050405020304" pitchFamily="18" charset="0"/>
              <a:sym typeface="Arial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version: 2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jobs: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build1: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docker: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  - image: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/ruby:2.4-node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  - image: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/postgres:9.4.12-alpine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steps: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  - checkout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  -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save_cache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      key: v1-repo-{{ .Environment.CIRCLE_SHA1 }}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      paths: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        - ~/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-demo-workflows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build2: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docker: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  - image: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/ruby:2.4-node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  - image: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/postgres:9.4.12-alpine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steps: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  -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restore_cache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Arial"/>
              </a:rPr>
              <a:t>          key: v1-repo-{{ .Environment.CIRCLE_SHA1 }}  </a:t>
            </a:r>
          </a:p>
          <a:p>
            <a:pPr marL="127000" indent="0">
              <a:buNone/>
            </a:pPr>
            <a:endParaRPr lang="en-US" b="0"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84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nb-NO" dirty="0" err="1"/>
              <a:t>Workflows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r>
              <a:rPr lang="en-US" b="0" dirty="0"/>
              <a:t>Workflows define a list of jobs and their run order.</a:t>
            </a:r>
          </a:p>
          <a:p>
            <a:r>
              <a:rPr lang="en-US" b="0" dirty="0"/>
              <a:t>It is possible to run jobs in parallel, sequentially, on a schedule, or with a manual gate using an approval job.</a:t>
            </a:r>
          </a:p>
          <a:p>
            <a:pPr marL="127000" indent="0">
              <a:buNone/>
            </a:pPr>
            <a:endParaRPr lang="en-US" b="0" dirty="0"/>
          </a:p>
          <a:p>
            <a:pPr marL="127000" indent="0">
              <a:buNone/>
            </a:pPr>
            <a:endParaRPr lang="en-US" b="0"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58B17-0077-4A19-B4F0-2EC21208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4" y="1741846"/>
            <a:ext cx="7599655" cy="34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1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82893-2586-4869-8BD0-3CF5B6FE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21" y="232870"/>
            <a:ext cx="7668958" cy="381853"/>
          </a:xfrm>
        </p:spPr>
        <p:txBody>
          <a:bodyPr/>
          <a:lstStyle/>
          <a:p>
            <a:r>
              <a:rPr lang="nb-NO" dirty="0" err="1"/>
              <a:t>Workflows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31094-07E1-4DCF-8D1D-40074C3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573" y="822191"/>
            <a:ext cx="8644538" cy="4333795"/>
          </a:xfrm>
        </p:spPr>
        <p:txBody>
          <a:bodyPr/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version: 2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jobs: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build1: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docker: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image: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/ruby:2.4-node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image: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/postgres:9.4.12-alpine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steps: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checkout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save_cache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key: v1-repo-{{ .Environment.CIRCLE_SHA1 }}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paths: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- ~/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-demo-workflows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build2: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docker: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image: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/ruby:2.4-node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image: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circleci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/postgres:9.4.12-alpine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steps: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</a:t>
            </a:r>
            <a:r>
              <a:rPr lang="en-US" sz="950" dirty="0" err="1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restore_cache</a:t>
            </a: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key: v1-repo-{{ .Environment.CIRCLE_SHA1 }}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- run: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name: Running tests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950" dirty="0">
                <a:solidFill>
                  <a:srgbClr val="795DA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command: make test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US" sz="950" dirty="0">
              <a:solidFill>
                <a:srgbClr val="795DA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b="0"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74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onat">
      <a:dk1>
        <a:srgbClr val="000000"/>
      </a:dk1>
      <a:lt1>
        <a:srgbClr val="FFFFFF"/>
      </a:lt1>
      <a:dk2>
        <a:srgbClr val="3C3C3B"/>
      </a:dk2>
      <a:lt2>
        <a:srgbClr val="C6C6C6"/>
      </a:lt2>
      <a:accent1>
        <a:srgbClr val="88373D"/>
      </a:accent1>
      <a:accent2>
        <a:srgbClr val="E14C4D"/>
      </a:accent2>
      <a:accent3>
        <a:srgbClr val="B2B2B2"/>
      </a:accent3>
      <a:accent4>
        <a:srgbClr val="5A5A5C"/>
      </a:accent4>
      <a:accent5>
        <a:srgbClr val="A8D4B5"/>
      </a:accent5>
      <a:accent6>
        <a:srgbClr val="EE9A92"/>
      </a:accent6>
      <a:hlink>
        <a:srgbClr val="88373D"/>
      </a:hlink>
      <a:folHlink>
        <a:srgbClr val="6629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875</Words>
  <Application>Microsoft Office PowerPoint</Application>
  <PresentationFormat>Custom</PresentationFormat>
  <Paragraphs>241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Office-tema</vt:lpstr>
      <vt:lpstr>DevOps</vt:lpstr>
      <vt:lpstr>PowerPoint Presentation</vt:lpstr>
      <vt:lpstr>PowerPoint Presentation</vt:lpstr>
      <vt:lpstr>Steps</vt:lpstr>
      <vt:lpstr>Image</vt:lpstr>
      <vt:lpstr>Jobs</vt:lpstr>
      <vt:lpstr>cache</vt:lpstr>
      <vt:lpstr>Workflows</vt:lpstr>
      <vt:lpstr>Workflows</vt:lpstr>
      <vt:lpstr>Workflows</vt:lpstr>
      <vt:lpstr>Workspaces and Artifacts</vt:lpstr>
      <vt:lpstr>Workspaces and Artifacts</vt:lpstr>
      <vt:lpstr>Workspaces and Artifacts</vt:lpstr>
      <vt:lpstr>Orbs</vt:lpstr>
      <vt:lpstr>Orbs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Evensen</cp:lastModifiedBy>
  <cp:revision>1</cp:revision>
  <dcterms:modified xsi:type="dcterms:W3CDTF">2019-04-23T21:01:17Z</dcterms:modified>
</cp:coreProperties>
</file>