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22"/>
  </p:notesMasterIdLst>
  <p:sldIdLst>
    <p:sldId id="274" r:id="rId3"/>
    <p:sldId id="269" r:id="rId4"/>
    <p:sldId id="288" r:id="rId5"/>
    <p:sldId id="289" r:id="rId6"/>
    <p:sldId id="275" r:id="rId7"/>
    <p:sldId id="273" r:id="rId8"/>
    <p:sldId id="286" r:id="rId9"/>
    <p:sldId id="279" r:id="rId10"/>
    <p:sldId id="280" r:id="rId11"/>
    <p:sldId id="281" r:id="rId12"/>
    <p:sldId id="282" r:id="rId13"/>
    <p:sldId id="277" r:id="rId14"/>
    <p:sldId id="278" r:id="rId15"/>
    <p:sldId id="291" r:id="rId16"/>
    <p:sldId id="292" r:id="rId17"/>
    <p:sldId id="287" r:id="rId18"/>
    <p:sldId id="290" r:id="rId19"/>
    <p:sldId id="293" r:id="rId20"/>
    <p:sldId id="29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feys" initials="tf" lastIdx="1" clrIdx="0">
    <p:extLst>
      <p:ext uri="{19B8F6BF-5375-455C-9EA6-DF929625EA0E}">
        <p15:presenceInfo xmlns:p15="http://schemas.microsoft.com/office/powerpoint/2012/main" userId="0db7adf8fc9599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365" autoAdjust="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6C065-9ECC-42E5-868F-B6CD22341737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44F9F-0AE5-465A-916E-50425009CEB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115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noProof="0" dirty="0"/>
              <a:t>Volledige systeem eens bespreken zodat duidelijk is wat we willen bereiken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44F9F-0AE5-465A-916E-50425009CE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103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LI" dirty="0" err="1"/>
              <a:t>Overzicht</a:t>
            </a:r>
            <a:r>
              <a:rPr lang="de-LI" dirty="0"/>
              <a:t> van de </a:t>
            </a:r>
            <a:r>
              <a:rPr lang="de-LI" dirty="0" err="1"/>
              <a:t>hardware</a:t>
            </a:r>
            <a:r>
              <a:rPr lang="de-LI" dirty="0"/>
              <a:t> </a:t>
            </a:r>
            <a:r>
              <a:rPr lang="de-LI" dirty="0" err="1"/>
              <a:t>bespreken</a:t>
            </a:r>
            <a:r>
              <a:rPr lang="de-LI" dirty="0"/>
              <a:t> </a:t>
            </a:r>
            <a:r>
              <a:rPr lang="de-LI" dirty="0" err="1"/>
              <a:t>zodat</a:t>
            </a:r>
            <a:r>
              <a:rPr lang="de-LI" dirty="0"/>
              <a:t> </a:t>
            </a:r>
            <a:r>
              <a:rPr lang="de-LI" dirty="0" err="1"/>
              <a:t>het</a:t>
            </a:r>
            <a:r>
              <a:rPr lang="de-LI" dirty="0"/>
              <a:t> </a:t>
            </a:r>
            <a:r>
              <a:rPr lang="de-LI" dirty="0" err="1"/>
              <a:t>volledige</a:t>
            </a:r>
            <a:r>
              <a:rPr lang="de-LI" dirty="0"/>
              <a:t> </a:t>
            </a:r>
            <a:r>
              <a:rPr lang="de-LI" dirty="0" err="1"/>
              <a:t>beeld</a:t>
            </a:r>
            <a:r>
              <a:rPr lang="de-LI" dirty="0"/>
              <a:t> </a:t>
            </a:r>
            <a:r>
              <a:rPr lang="de-LI" dirty="0" err="1"/>
              <a:t>duidelijk</a:t>
            </a:r>
            <a:r>
              <a:rPr lang="de-LI" dirty="0"/>
              <a:t> </a:t>
            </a:r>
            <a:r>
              <a:rPr lang="de-LI" dirty="0" err="1"/>
              <a:t>is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44F9F-0AE5-465A-916E-50425009CE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373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LI" dirty="0"/>
              <a:t>The </a:t>
            </a:r>
            <a:r>
              <a:rPr lang="de-LI" dirty="0" err="1"/>
              <a:t>correct</a:t>
            </a:r>
            <a:r>
              <a:rPr lang="de-LI" dirty="0"/>
              <a:t> </a:t>
            </a:r>
            <a:r>
              <a:rPr lang="de-LI" dirty="0" err="1"/>
              <a:t>functionality</a:t>
            </a:r>
            <a:r>
              <a:rPr lang="de-LI" dirty="0"/>
              <a:t> </a:t>
            </a:r>
            <a:r>
              <a:rPr lang="de-LI" dirty="0" err="1"/>
              <a:t>of</a:t>
            </a:r>
            <a:r>
              <a:rPr lang="de-LI" dirty="0"/>
              <a:t>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software</a:t>
            </a:r>
            <a:r>
              <a:rPr lang="de-LI" dirty="0"/>
              <a:t> </a:t>
            </a:r>
            <a:r>
              <a:rPr lang="de-LI" dirty="0" err="1"/>
              <a:t>has</a:t>
            </a:r>
            <a:r>
              <a:rPr lang="de-LI" dirty="0"/>
              <a:t> </a:t>
            </a:r>
            <a:r>
              <a:rPr lang="de-LI" dirty="0" err="1"/>
              <a:t>been</a:t>
            </a:r>
            <a:r>
              <a:rPr lang="de-LI" dirty="0"/>
              <a:t> </a:t>
            </a:r>
            <a:r>
              <a:rPr lang="de-LI" dirty="0" err="1"/>
              <a:t>tested</a:t>
            </a:r>
            <a:r>
              <a:rPr lang="de-LI" dirty="0"/>
              <a:t> </a:t>
            </a:r>
            <a:r>
              <a:rPr lang="de-LI" dirty="0" err="1"/>
              <a:t>by</a:t>
            </a:r>
            <a:r>
              <a:rPr lang="de-LI" dirty="0"/>
              <a:t> </a:t>
            </a:r>
            <a:r>
              <a:rPr lang="de-LI" dirty="0" err="1"/>
              <a:t>uploading</a:t>
            </a:r>
            <a:r>
              <a:rPr lang="de-LI" dirty="0"/>
              <a:t> </a:t>
            </a:r>
            <a:r>
              <a:rPr lang="de-LI" dirty="0" err="1"/>
              <a:t>the</a:t>
            </a:r>
            <a:r>
              <a:rPr lang="de-LI" dirty="0"/>
              <a:t> code in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development</a:t>
            </a:r>
            <a:r>
              <a:rPr lang="de-LI" dirty="0"/>
              <a:t> kit.</a:t>
            </a:r>
          </a:p>
          <a:p>
            <a:r>
              <a:rPr lang="de-LI" dirty="0"/>
              <a:t>The </a:t>
            </a:r>
            <a:r>
              <a:rPr lang="de-LI" dirty="0" err="1"/>
              <a:t>sensor</a:t>
            </a:r>
            <a:r>
              <a:rPr lang="de-LI" dirty="0"/>
              <a:t> </a:t>
            </a:r>
            <a:r>
              <a:rPr lang="de-LI" dirty="0" err="1"/>
              <a:t>data</a:t>
            </a:r>
            <a:r>
              <a:rPr lang="de-LI" dirty="0"/>
              <a:t> </a:t>
            </a:r>
            <a:r>
              <a:rPr lang="de-LI" dirty="0" err="1"/>
              <a:t>of</a:t>
            </a:r>
            <a:r>
              <a:rPr lang="de-LI" dirty="0"/>
              <a:t>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ir</a:t>
            </a:r>
            <a:r>
              <a:rPr lang="de-LI" dirty="0"/>
              <a:t> </a:t>
            </a:r>
            <a:r>
              <a:rPr lang="de-LI" dirty="0" err="1"/>
              <a:t>sensor</a:t>
            </a:r>
            <a:r>
              <a:rPr lang="de-LI" dirty="0"/>
              <a:t> and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airquality</a:t>
            </a:r>
            <a:r>
              <a:rPr lang="de-LI" dirty="0"/>
              <a:t> </a:t>
            </a:r>
            <a:r>
              <a:rPr lang="de-LI" dirty="0" err="1"/>
              <a:t>sensor</a:t>
            </a:r>
            <a:r>
              <a:rPr lang="de-LI" dirty="0"/>
              <a:t> was </a:t>
            </a:r>
            <a:r>
              <a:rPr lang="de-LI" dirty="0" err="1"/>
              <a:t>succesfully</a:t>
            </a:r>
            <a:r>
              <a:rPr lang="de-LI" dirty="0"/>
              <a:t> </a:t>
            </a:r>
            <a:r>
              <a:rPr lang="de-LI" dirty="0" err="1"/>
              <a:t>updated</a:t>
            </a:r>
            <a:r>
              <a:rPr lang="de-LI" dirty="0"/>
              <a:t> </a:t>
            </a:r>
            <a:r>
              <a:rPr lang="de-LI" dirty="0" err="1"/>
              <a:t>every</a:t>
            </a:r>
            <a:r>
              <a:rPr lang="de-LI" dirty="0"/>
              <a:t> </a:t>
            </a:r>
            <a:r>
              <a:rPr lang="de-LI" dirty="0" err="1"/>
              <a:t>ten</a:t>
            </a:r>
            <a:r>
              <a:rPr lang="de-LI" dirty="0"/>
              <a:t> </a:t>
            </a:r>
            <a:r>
              <a:rPr lang="de-LI" dirty="0" err="1"/>
              <a:t>minutes</a:t>
            </a:r>
            <a:r>
              <a:rPr lang="de-LI" dirty="0"/>
              <a:t>. </a:t>
            </a:r>
          </a:p>
          <a:p>
            <a:r>
              <a:rPr lang="de-LI" dirty="0" err="1"/>
              <a:t>Then</a:t>
            </a:r>
            <a:r>
              <a:rPr lang="de-LI" dirty="0"/>
              <a:t>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sensor</a:t>
            </a:r>
            <a:r>
              <a:rPr lang="de-LI" dirty="0"/>
              <a:t> </a:t>
            </a:r>
            <a:r>
              <a:rPr lang="de-LI" dirty="0" err="1"/>
              <a:t>data</a:t>
            </a:r>
            <a:r>
              <a:rPr lang="de-LI" dirty="0"/>
              <a:t> was </a:t>
            </a:r>
            <a:r>
              <a:rPr lang="de-LI" dirty="0" err="1"/>
              <a:t>succesfully</a:t>
            </a:r>
            <a:r>
              <a:rPr lang="de-LI" dirty="0"/>
              <a:t> </a:t>
            </a:r>
            <a:r>
              <a:rPr lang="de-LI" dirty="0" err="1"/>
              <a:t>transmitted</a:t>
            </a:r>
            <a:r>
              <a:rPr lang="de-LI" dirty="0"/>
              <a:t> </a:t>
            </a:r>
            <a:r>
              <a:rPr lang="de-LI" dirty="0" err="1"/>
              <a:t>to</a:t>
            </a:r>
            <a:r>
              <a:rPr lang="de-LI" dirty="0"/>
              <a:t>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server</a:t>
            </a:r>
            <a:r>
              <a:rPr lang="de-LI" dirty="0"/>
              <a:t> </a:t>
            </a:r>
            <a:r>
              <a:rPr lang="de-LI" dirty="0" err="1"/>
              <a:t>that</a:t>
            </a:r>
            <a:r>
              <a:rPr lang="de-LI" dirty="0"/>
              <a:t> was </a:t>
            </a:r>
            <a:r>
              <a:rPr lang="de-LI" dirty="0" err="1"/>
              <a:t>running</a:t>
            </a:r>
            <a:r>
              <a:rPr lang="de-LI" dirty="0"/>
              <a:t> on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raspberry</a:t>
            </a:r>
            <a:r>
              <a:rPr lang="de-LI" dirty="0"/>
              <a:t> </a:t>
            </a:r>
            <a:r>
              <a:rPr lang="de-LI" dirty="0" err="1"/>
              <a:t>pi</a:t>
            </a:r>
            <a:r>
              <a:rPr lang="de-LI" dirty="0"/>
              <a:t>,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values</a:t>
            </a:r>
            <a:r>
              <a:rPr lang="de-LI" dirty="0"/>
              <a:t> in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sql</a:t>
            </a:r>
            <a:r>
              <a:rPr lang="de-LI" dirty="0"/>
              <a:t> </a:t>
            </a:r>
          </a:p>
          <a:p>
            <a:r>
              <a:rPr lang="de-LI" dirty="0"/>
              <a:t>Database </a:t>
            </a:r>
            <a:r>
              <a:rPr lang="de-LI" dirty="0" err="1"/>
              <a:t>were</a:t>
            </a:r>
            <a:r>
              <a:rPr lang="de-LI" dirty="0"/>
              <a:t> </a:t>
            </a:r>
            <a:r>
              <a:rPr lang="de-LI" dirty="0" err="1"/>
              <a:t>succesfully</a:t>
            </a:r>
            <a:r>
              <a:rPr lang="de-LI" dirty="0"/>
              <a:t> </a:t>
            </a:r>
            <a:r>
              <a:rPr lang="de-LI" dirty="0" err="1"/>
              <a:t>updated</a:t>
            </a:r>
            <a:r>
              <a:rPr lang="de-LI" dirty="0"/>
              <a:t>. </a:t>
            </a:r>
          </a:p>
          <a:p>
            <a:r>
              <a:rPr lang="de-LI" dirty="0"/>
              <a:t>The </a:t>
            </a:r>
            <a:r>
              <a:rPr lang="de-LI" dirty="0" err="1"/>
              <a:t>only</a:t>
            </a:r>
            <a:r>
              <a:rPr lang="de-LI" dirty="0"/>
              <a:t> </a:t>
            </a:r>
            <a:r>
              <a:rPr lang="de-LI" dirty="0" err="1"/>
              <a:t>sensor</a:t>
            </a:r>
            <a:r>
              <a:rPr lang="de-LI" dirty="0"/>
              <a:t> </a:t>
            </a:r>
            <a:r>
              <a:rPr lang="de-LI" dirty="0" err="1"/>
              <a:t>that</a:t>
            </a:r>
            <a:r>
              <a:rPr lang="de-LI" dirty="0"/>
              <a:t> </a:t>
            </a:r>
            <a:r>
              <a:rPr lang="de-LI" dirty="0" err="1"/>
              <a:t>couldnt</a:t>
            </a:r>
            <a:r>
              <a:rPr lang="de-LI" dirty="0"/>
              <a:t> </a:t>
            </a:r>
            <a:r>
              <a:rPr lang="de-LI" dirty="0" err="1"/>
              <a:t>be</a:t>
            </a:r>
            <a:r>
              <a:rPr lang="de-LI" dirty="0"/>
              <a:t> </a:t>
            </a:r>
            <a:r>
              <a:rPr lang="de-LI" dirty="0" err="1"/>
              <a:t>tested</a:t>
            </a:r>
            <a:r>
              <a:rPr lang="de-LI" dirty="0"/>
              <a:t> </a:t>
            </a:r>
            <a:r>
              <a:rPr lang="de-LI" dirty="0" err="1"/>
              <a:t>is</a:t>
            </a:r>
            <a:r>
              <a:rPr lang="de-LI" dirty="0"/>
              <a:t>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microphone</a:t>
            </a:r>
            <a:r>
              <a:rPr lang="de-LI" dirty="0"/>
              <a:t>, </a:t>
            </a:r>
            <a:r>
              <a:rPr lang="de-LI" dirty="0" err="1"/>
              <a:t>because</a:t>
            </a:r>
            <a:r>
              <a:rPr lang="de-LI" dirty="0"/>
              <a:t> </a:t>
            </a:r>
            <a:r>
              <a:rPr lang="de-LI" dirty="0" err="1"/>
              <a:t>no</a:t>
            </a:r>
            <a:r>
              <a:rPr lang="de-LI" dirty="0"/>
              <a:t> break-out </a:t>
            </a:r>
            <a:r>
              <a:rPr lang="de-LI" dirty="0" err="1"/>
              <a:t>board</a:t>
            </a:r>
            <a:r>
              <a:rPr lang="de-LI" dirty="0"/>
              <a:t> was </a:t>
            </a:r>
            <a:r>
              <a:rPr lang="de-LI" dirty="0" err="1"/>
              <a:t>availible</a:t>
            </a:r>
            <a:r>
              <a:rPr lang="de-LI" dirty="0"/>
              <a:t>. </a:t>
            </a:r>
            <a:r>
              <a:rPr lang="de-LI" dirty="0" err="1"/>
              <a:t>However</a:t>
            </a:r>
            <a:r>
              <a:rPr lang="de-LI" dirty="0"/>
              <a:t>,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microphone</a:t>
            </a:r>
            <a:r>
              <a:rPr lang="de-LI" dirty="0"/>
              <a:t> </a:t>
            </a:r>
            <a:r>
              <a:rPr lang="de-LI" dirty="0" err="1"/>
              <a:t>produces</a:t>
            </a:r>
            <a:r>
              <a:rPr lang="de-LI" dirty="0"/>
              <a:t> an analog </a:t>
            </a:r>
            <a:r>
              <a:rPr lang="de-LI" dirty="0" err="1"/>
              <a:t>signal</a:t>
            </a:r>
            <a:r>
              <a:rPr lang="nl-BE" dirty="0"/>
              <a:t> </a:t>
            </a:r>
            <a:r>
              <a:rPr lang="nl-BE" dirty="0" err="1"/>
              <a:t>that</a:t>
            </a:r>
            <a:endParaRPr lang="nl-BE" dirty="0"/>
          </a:p>
          <a:p>
            <a:r>
              <a:rPr lang="nl-BE" dirty="0"/>
              <a:t>Has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captured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adc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esp32 </a:t>
            </a:r>
            <a:r>
              <a:rPr lang="nl-BE" dirty="0" err="1"/>
              <a:t>this</a:t>
            </a:r>
            <a:r>
              <a:rPr lang="nl-BE" dirty="0"/>
              <a:t> was </a:t>
            </a:r>
            <a:r>
              <a:rPr lang="nl-BE" dirty="0" err="1"/>
              <a:t>tested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connecting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analog</a:t>
            </a:r>
            <a:r>
              <a:rPr lang="nl-BE" dirty="0"/>
              <a:t> </a:t>
            </a:r>
            <a:r>
              <a:rPr lang="nl-BE" dirty="0" err="1"/>
              <a:t>ouput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esp32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adc</a:t>
            </a:r>
            <a:r>
              <a:rPr lang="nl-BE" dirty="0"/>
              <a:t>. </a:t>
            </a:r>
          </a:p>
          <a:p>
            <a:endParaRPr lang="nl-BE" dirty="0"/>
          </a:p>
          <a:p>
            <a:r>
              <a:rPr lang="nl-BE" dirty="0"/>
              <a:t>Next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sensors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datatransfer, </a:t>
            </a:r>
            <a:r>
              <a:rPr lang="nl-BE" dirty="0" err="1"/>
              <a:t>the</a:t>
            </a:r>
            <a:r>
              <a:rPr lang="nl-BE" dirty="0"/>
              <a:t> system was </a:t>
            </a:r>
            <a:r>
              <a:rPr lang="nl-BE" dirty="0" err="1"/>
              <a:t>tested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1 full </a:t>
            </a:r>
            <a:r>
              <a:rPr lang="nl-BE" dirty="0" err="1"/>
              <a:t>day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verify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timing </a:t>
            </a:r>
            <a:r>
              <a:rPr lang="nl-BE" dirty="0" err="1"/>
              <a:t>that</a:t>
            </a:r>
            <a:r>
              <a:rPr lang="nl-BE" dirty="0"/>
              <a:t> is </a:t>
            </a:r>
            <a:r>
              <a:rPr lang="nl-BE" dirty="0" err="1"/>
              <a:t>used</a:t>
            </a:r>
            <a:r>
              <a:rPr lang="nl-BE" dirty="0"/>
              <a:t>. The system </a:t>
            </a:r>
            <a:r>
              <a:rPr lang="nl-BE" dirty="0" err="1"/>
              <a:t>could</a:t>
            </a:r>
            <a:r>
              <a:rPr lang="nl-BE" dirty="0"/>
              <a:t> </a:t>
            </a:r>
            <a:r>
              <a:rPr lang="nl-BE" dirty="0" err="1"/>
              <a:t>perform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ntp</a:t>
            </a:r>
            <a:r>
              <a:rPr lang="nl-BE" dirty="0"/>
              <a:t> </a:t>
            </a:r>
            <a:r>
              <a:rPr lang="nl-BE" dirty="0" err="1"/>
              <a:t>synchronisation</a:t>
            </a:r>
            <a:r>
              <a:rPr lang="nl-BE" dirty="0"/>
              <a:t> </a:t>
            </a:r>
          </a:p>
          <a:p>
            <a:r>
              <a:rPr lang="nl-BE" dirty="0" err="1"/>
              <a:t>Succesfully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deepsleep</a:t>
            </a:r>
            <a:r>
              <a:rPr lang="nl-BE" dirty="0"/>
              <a:t> </a:t>
            </a:r>
            <a:r>
              <a:rPr lang="nl-BE" dirty="0" err="1"/>
              <a:t>once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was past 4 </a:t>
            </a:r>
            <a:r>
              <a:rPr lang="nl-BE" dirty="0" err="1"/>
              <a:t>pm</a:t>
            </a:r>
            <a:r>
              <a:rPr lang="nl-BE" dirty="0"/>
              <a:t> </a:t>
            </a:r>
            <a:endParaRPr lang="de-LI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44F9F-0AE5-465A-916E-50425009CE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704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LI" dirty="0"/>
              <a:t>Fully </a:t>
            </a:r>
            <a:r>
              <a:rPr lang="de-LI" dirty="0" err="1"/>
              <a:t>functional</a:t>
            </a:r>
            <a:r>
              <a:rPr lang="de-LI" dirty="0"/>
              <a:t> end </a:t>
            </a:r>
            <a:r>
              <a:rPr lang="de-LI" dirty="0" err="1"/>
              <a:t>product</a:t>
            </a:r>
            <a:r>
              <a:rPr lang="de-LI" dirty="0"/>
              <a:t> </a:t>
            </a:r>
            <a:r>
              <a:rPr lang="de-LI" dirty="0" err="1"/>
              <a:t>that</a:t>
            </a:r>
            <a:r>
              <a:rPr lang="de-LI" dirty="0"/>
              <a:t> was </a:t>
            </a:r>
            <a:r>
              <a:rPr lang="de-LI" dirty="0" err="1"/>
              <a:t>tested</a:t>
            </a:r>
            <a:r>
              <a:rPr lang="de-LI" dirty="0"/>
              <a:t> on </a:t>
            </a:r>
            <a:r>
              <a:rPr lang="de-LI" dirty="0" err="1"/>
              <a:t>devkits</a:t>
            </a:r>
            <a:r>
              <a:rPr lang="de-LI" dirty="0"/>
              <a:t> and break-out </a:t>
            </a:r>
            <a:r>
              <a:rPr lang="de-LI" dirty="0" err="1"/>
              <a:t>boards</a:t>
            </a:r>
            <a:endParaRPr lang="de-LI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44F9F-0AE5-465A-916E-50425009CE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84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3750731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FB0A5-5C62-480A-9442-43096E9A9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2FD02EC-5C80-4542-9801-7D0B98333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7C0C61-A1CA-425B-BF69-C2F8E1AC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7DFD8B-EAE9-43CF-A0E2-264B6719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D110AA-FB4A-4AB1-AE7F-46CB36F5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38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859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7/05/2020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82562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7/05/2020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508828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67794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538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268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66809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795113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0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02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67318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86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847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635C875-30D1-4A16-B5FC-39A3B940C621}" type="datetimeFigureOut">
              <a:rPr lang="nl-BE" smtClean="0"/>
              <a:t>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0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3857">
          <p15:clr>
            <a:srgbClr val="F26B43"/>
          </p15:clr>
        </p15:guide>
        <p15:guide id="4" pos="36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7/05/2020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273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7" r:id="rId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FDF2E6F1-6FB5-4E16-BDA5-055969C6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Tobias Cromheecke, Thomas </a:t>
            </a:r>
            <a:r>
              <a:rPr lang="nl-NL" dirty="0" err="1"/>
              <a:t>Feys</a:t>
            </a:r>
            <a:r>
              <a:rPr lang="nl-NL" dirty="0"/>
              <a:t>, </a:t>
            </a:r>
            <a:r>
              <a:rPr lang="nl-BE" dirty="0"/>
              <a:t>Robin Van de Poel, </a:t>
            </a:r>
            <a:r>
              <a:rPr lang="nl-NL" dirty="0"/>
              <a:t>Arthur Van den </a:t>
            </a:r>
            <a:r>
              <a:rPr lang="nl-NL" dirty="0" err="1"/>
              <a:t>Storme</a:t>
            </a:r>
            <a:endParaRPr lang="nl-NL" dirty="0"/>
          </a:p>
          <a:p>
            <a:r>
              <a:rPr lang="nl-NL" dirty="0"/>
              <a:t>16-4-2020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1C04F9C-78FB-4B35-B7F0-428DC1ED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Embedded 2 – Cosy cafetaria Presentation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93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Discussing a basic idea of the housing</a:t>
            </a:r>
          </a:p>
          <a:p>
            <a:r>
              <a:rPr lang="en-GB" dirty="0"/>
              <a:t>Getting the measurements of all available part</a:t>
            </a:r>
          </a:p>
          <a:p>
            <a:r>
              <a:rPr lang="en-GB" dirty="0"/>
              <a:t>A tutorial on 3D-printing design with fusion360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Design of the housing taken all the individual elements into account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10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Housing 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549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29C281-D60F-4327-A1F8-1F5F820C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Available 3D-printer</a:t>
            </a:r>
          </a:p>
          <a:p>
            <a:pPr lvl="1"/>
            <a:r>
              <a:rPr lang="en-GB" dirty="0"/>
              <a:t>Do not own one</a:t>
            </a:r>
          </a:p>
          <a:p>
            <a:pPr lvl="1"/>
            <a:r>
              <a:rPr lang="en-GB" dirty="0"/>
              <a:t>3D-printer at work, could be a possibility</a:t>
            </a:r>
            <a:br>
              <a:rPr lang="en-GB" dirty="0"/>
            </a:br>
            <a:r>
              <a:rPr lang="en-GB" dirty="0"/>
              <a:t>Need to check with work</a:t>
            </a:r>
          </a:p>
          <a:p>
            <a:pPr lvl="1"/>
            <a:endParaRPr lang="en-GB" dirty="0"/>
          </a:p>
          <a:p>
            <a:r>
              <a:rPr lang="en-GB" dirty="0"/>
              <a:t>Checking the fitting of the design in the housing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342933-F3EA-4C3E-8A73-A9548354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5354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800" y="1368000"/>
            <a:ext cx="5421575" cy="3837658"/>
          </a:xfrm>
        </p:spPr>
        <p:txBody>
          <a:bodyPr/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TCP connection between ESP32 and Python server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server on Raspberry Pi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Server updates SQL database with received data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12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Wi-Fi </a:t>
            </a:r>
            <a:r>
              <a:rPr lang="en-GB" dirty="0"/>
              <a:t>communication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32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tekst, kaart&#10;&#10;Automatisch gegenereerde beschrijving">
            <a:extLst>
              <a:ext uri="{FF2B5EF4-FFF2-40B4-BE49-F238E27FC236}">
                <a16:creationId xmlns:a16="http://schemas.microsoft.com/office/drawing/2014/main" id="{9DD2180A-4B01-4C78-93CE-72674B84C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001" y="302150"/>
            <a:ext cx="6177323" cy="5230643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00" y="1526388"/>
            <a:ext cx="5445000" cy="540000"/>
          </a:xfrm>
        </p:spPr>
        <p:txBody>
          <a:bodyPr/>
          <a:lstStyle/>
          <a:p>
            <a:r>
              <a:rPr lang="en-GB" dirty="0"/>
              <a:t>Functionality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000" y="2066388"/>
            <a:ext cx="5520002" cy="3837658"/>
          </a:xfrm>
        </p:spPr>
        <p:txBody>
          <a:bodyPr>
            <a:normAutofit/>
          </a:bodyPr>
          <a:lstStyle/>
          <a:p>
            <a:r>
              <a:rPr lang="en-GB" dirty="0"/>
              <a:t>Pull sensors from sleep every 10 minutes and read sensor values</a:t>
            </a:r>
          </a:p>
          <a:p>
            <a:r>
              <a:rPr lang="en-GB" dirty="0"/>
              <a:t>Send sensor data to Python server, over Wi-Fi</a:t>
            </a:r>
          </a:p>
          <a:p>
            <a:r>
              <a:rPr lang="en-GB" dirty="0"/>
              <a:t>Perform periodic synchronisation to get time information</a:t>
            </a:r>
          </a:p>
          <a:p>
            <a:r>
              <a:rPr lang="en-GB" dirty="0"/>
              <a:t>Use time information to disable power to sensors and put CPU in </a:t>
            </a:r>
            <a:r>
              <a:rPr lang="en-GB" dirty="0" err="1"/>
              <a:t>deepsleep</a:t>
            </a:r>
            <a:r>
              <a:rPr lang="en-GB" dirty="0"/>
              <a:t> during night (4 pm – 9 am)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13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312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1E53767-463D-41C6-BF31-0F70BBF38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Consumption sources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F52B07-8B6C-4A3A-AD7A-9FFB4B0A8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01" y="2276271"/>
            <a:ext cx="3436864" cy="3837658"/>
          </a:xfrm>
        </p:spPr>
        <p:txBody>
          <a:bodyPr/>
          <a:lstStyle/>
          <a:p>
            <a:r>
              <a:rPr lang="en-GB" dirty="0"/>
              <a:t>Wi-Fi communication</a:t>
            </a:r>
          </a:p>
          <a:p>
            <a:r>
              <a:rPr lang="en-GB" dirty="0"/>
              <a:t>Sensor measurement</a:t>
            </a:r>
          </a:p>
          <a:p>
            <a:r>
              <a:rPr lang="en-GB" dirty="0"/>
              <a:t>NTP synchronisation</a:t>
            </a:r>
          </a:p>
          <a:p>
            <a:r>
              <a:rPr lang="en-GB" dirty="0"/>
              <a:t>Standby consumption during daytime</a:t>
            </a:r>
          </a:p>
          <a:p>
            <a:r>
              <a:rPr lang="en-GB" dirty="0"/>
              <a:t>Standby consumption during night-time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853FA3-9C4F-4D17-8CD8-70F0697F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5187C1-913B-4A8D-9B59-4ED5BA2F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14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5ED9BC4-C2F5-49FE-A504-E89B11E1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consumption 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F996AF6-1F13-4927-ACEE-B3F846A4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075" y="267792"/>
            <a:ext cx="3915406" cy="290911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5787A1A2-B785-4FB0-891B-62CA74C27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333" y="1681267"/>
            <a:ext cx="3849223" cy="299778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89F63CC1-F298-4A23-A55D-FFE19B440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556" y="3183413"/>
            <a:ext cx="4106444" cy="3026587"/>
          </a:xfrm>
          <a:prstGeom prst="rect">
            <a:avLst/>
          </a:prstGeom>
        </p:spPr>
      </p:pic>
      <p:cxnSp>
        <p:nvCxnSpPr>
          <p:cNvPr id="18" name="Verbindingslijn: gebogen 17">
            <a:extLst>
              <a:ext uri="{FF2B5EF4-FFF2-40B4-BE49-F238E27FC236}">
                <a16:creationId xmlns:a16="http://schemas.microsoft.com/office/drawing/2014/main" id="{EC371E7E-71F5-4481-9CEC-1F4176B442FB}"/>
              </a:ext>
            </a:extLst>
          </p:cNvPr>
          <p:cNvCxnSpPr>
            <a:cxnSpLocks/>
          </p:cNvCxnSpPr>
          <p:nvPr/>
        </p:nvCxnSpPr>
        <p:spPr>
          <a:xfrm>
            <a:off x="3808675" y="3498574"/>
            <a:ext cx="4276881" cy="1493742"/>
          </a:xfrm>
          <a:prstGeom prst="bentConnector3">
            <a:avLst>
              <a:gd name="adj1" fmla="val 835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FB979695-D2A0-40AB-AD22-965969BA6105}"/>
              </a:ext>
            </a:extLst>
          </p:cNvPr>
          <p:cNvCxnSpPr/>
          <p:nvPr/>
        </p:nvCxnSpPr>
        <p:spPr>
          <a:xfrm>
            <a:off x="3808675" y="3037398"/>
            <a:ext cx="4276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ingslijn: gebogen 24">
            <a:extLst>
              <a:ext uri="{FF2B5EF4-FFF2-40B4-BE49-F238E27FC236}">
                <a16:creationId xmlns:a16="http://schemas.microsoft.com/office/drawing/2014/main" id="{A5458ED8-D6A8-4618-91BD-44B425834356}"/>
              </a:ext>
            </a:extLst>
          </p:cNvPr>
          <p:cNvCxnSpPr>
            <a:cxnSpLocks/>
          </p:cNvCxnSpPr>
          <p:nvPr/>
        </p:nvCxnSpPr>
        <p:spPr>
          <a:xfrm flipV="1">
            <a:off x="3808675" y="1448271"/>
            <a:ext cx="4370462" cy="1119299"/>
          </a:xfrm>
          <a:prstGeom prst="bentConnector3">
            <a:avLst>
              <a:gd name="adj1" fmla="val 85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27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E52E653-0F36-4CAC-A8BB-0D3DC39CA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 consumption per day: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F5D5AD-5753-4F7B-BD04-7651CB19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226" y="2264948"/>
            <a:ext cx="5421575" cy="3837658"/>
          </a:xfrm>
        </p:spPr>
        <p:txBody>
          <a:bodyPr/>
          <a:lstStyle/>
          <a:p>
            <a:r>
              <a:rPr lang="en-GB" dirty="0"/>
              <a:t>9.85 </a:t>
            </a:r>
            <a:r>
              <a:rPr lang="en-GB" dirty="0" err="1"/>
              <a:t>mAh</a:t>
            </a:r>
            <a:r>
              <a:rPr lang="en-GB" dirty="0"/>
              <a:t>/day</a:t>
            </a:r>
          </a:p>
          <a:p>
            <a:pPr marL="0" indent="0">
              <a:buNone/>
            </a:pPr>
            <a:r>
              <a:rPr lang="en-GB" dirty="0"/>
              <a:t>=</a:t>
            </a:r>
            <a:r>
              <a:rPr lang="de-LI" dirty="0"/>
              <a:t>&gt; </a:t>
            </a:r>
            <a:r>
              <a:rPr lang="en-GB" dirty="0"/>
              <a:t>Battery</a:t>
            </a:r>
            <a:r>
              <a:rPr lang="de-LI" dirty="0"/>
              <a:t> </a:t>
            </a:r>
            <a:r>
              <a:rPr lang="en-GB" dirty="0"/>
              <a:t>life</a:t>
            </a:r>
            <a:r>
              <a:rPr lang="de-LI" dirty="0"/>
              <a:t> = 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7C534B1-0BCC-4830-A1E3-77268596D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Not taken into account: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EA673EE6-F7E0-4A29-90FD-DFBD247021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83651" y="3429000"/>
            <a:ext cx="5445125" cy="2541481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C29E3DB-1A11-45BA-963D-19089CEB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FCE3F4F-4173-4C95-92E3-692C141E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15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F555C97-F6A5-4653-B9CA-9DA66526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consumption</a:t>
            </a: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548B19FB-F749-4EF1-B223-42B5F1C22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174" y="2484000"/>
            <a:ext cx="2724150" cy="1038225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9DB729BD-CCFD-4820-802E-E7706EFD3FB2}"/>
              </a:ext>
            </a:extLst>
          </p:cNvPr>
          <p:cNvSpPr txBox="1"/>
          <p:nvPr/>
        </p:nvSpPr>
        <p:spPr>
          <a:xfrm>
            <a:off x="6257677" y="2369489"/>
            <a:ext cx="4277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Self discharge 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quiescent current voltage regulator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quiescent current load 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LI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353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Basic functionality for 1 type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base design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base implementation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Functional heatmap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on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real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it look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the other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Main page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16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38289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11EC94D-DECE-42C7-81A4-FAB598233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LI" dirty="0"/>
              <a:t>Equipment: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C8D02A-29BB-43B7-AB28-5AEE8D51A9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LI" dirty="0"/>
              <a:t>ESP32-DEVKitC</a:t>
            </a:r>
          </a:p>
          <a:p>
            <a:r>
              <a:rPr lang="de-LI" dirty="0"/>
              <a:t>AMG8833</a:t>
            </a:r>
            <a:r>
              <a:rPr lang="nl-BE" dirty="0"/>
              <a:t> break-out board</a:t>
            </a:r>
          </a:p>
          <a:p>
            <a:r>
              <a:rPr lang="nl-BE" dirty="0"/>
              <a:t>CCS811 break-out board</a:t>
            </a:r>
          </a:p>
          <a:p>
            <a:r>
              <a:rPr lang="en-GB" dirty="0"/>
              <a:t>Raspberry Pi to host the server, database and website</a:t>
            </a:r>
          </a:p>
          <a:p>
            <a:endParaRPr lang="nl-BE" dirty="0"/>
          </a:p>
          <a:p>
            <a:endParaRPr lang="de-LI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4E6F99-2CB3-4F65-B6E8-2A3A4AE0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66B3E9-4F71-4159-89D9-6A65A837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17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C88535E-9AE3-4F54-BA84-B1894345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292008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C81D9DB7-49A4-4658-BB2A-3ABB667CD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Successfully validated: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AF4A30-1E8D-4598-A818-315B49976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LI" dirty="0"/>
              <a:t>Software</a:t>
            </a:r>
          </a:p>
          <a:p>
            <a:r>
              <a:rPr lang="de-LI" dirty="0"/>
              <a:t>AMG8833</a:t>
            </a:r>
          </a:p>
          <a:p>
            <a:r>
              <a:rPr lang="de-LI" dirty="0"/>
              <a:t>CCS811</a:t>
            </a:r>
          </a:p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E40649A-2189-466D-B11C-50E720F21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To validate: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8558A0F-DC5D-440D-966D-A9EBFF2164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Hardware: power management, load switches, sensor board, ESP32 board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E84880-E2DF-426D-89B3-3E24D5DB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445341-F168-44B2-8CBB-B3D6FD9F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18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D392AAC-67E6-43B2-8E71-DE146713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and testing</a:t>
            </a:r>
            <a:endParaRPr lang="nl-BE" dirty="0"/>
          </a:p>
        </p:txBody>
      </p:sp>
      <p:sp>
        <p:nvSpPr>
          <p:cNvPr id="9" name="Rechteraccolade 8">
            <a:extLst>
              <a:ext uri="{FF2B5EF4-FFF2-40B4-BE49-F238E27FC236}">
                <a16:creationId xmlns:a16="http://schemas.microsoft.com/office/drawing/2014/main" id="{11329D94-FB38-4984-BD28-9C8CDBBAD309}"/>
              </a:ext>
            </a:extLst>
          </p:cNvPr>
          <p:cNvSpPr/>
          <p:nvPr/>
        </p:nvSpPr>
        <p:spPr>
          <a:xfrm>
            <a:off x="2299855" y="2401455"/>
            <a:ext cx="314036" cy="125614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2189CBB-7B87-4E7C-99F1-D2FBD43FD65C}"/>
              </a:ext>
            </a:extLst>
          </p:cNvPr>
          <p:cNvSpPr txBox="1"/>
          <p:nvPr/>
        </p:nvSpPr>
        <p:spPr>
          <a:xfrm>
            <a:off x="2788516" y="2890982"/>
            <a:ext cx="189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=&gt; Software is fully functional</a:t>
            </a:r>
          </a:p>
        </p:txBody>
      </p:sp>
    </p:spTree>
    <p:extLst>
      <p:ext uri="{BB962C8B-B14F-4D97-AF65-F5344CB8AC3E}">
        <p14:creationId xmlns:p14="http://schemas.microsoft.com/office/powerpoint/2010/main" val="404269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604C0A-87CA-4F99-B2DB-E46ADD4D6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872" y="1656000"/>
            <a:ext cx="5421575" cy="3837658"/>
          </a:xfrm>
        </p:spPr>
        <p:txBody>
          <a:bodyPr/>
          <a:lstStyle/>
          <a:p>
            <a:r>
              <a:rPr lang="en-GB" dirty="0"/>
              <a:t>Despite corona fully functional end product</a:t>
            </a:r>
          </a:p>
          <a:p>
            <a:r>
              <a:rPr lang="en-GB" dirty="0"/>
              <a:t>Final test on developed hardware necessary </a:t>
            </a:r>
          </a:p>
          <a:p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7CFC7E-85FB-4E94-9F94-1CD43545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F83061-9665-4125-AC60-1329FD2A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19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EE98087-5EED-42CD-B556-9986344F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4117224-0ED7-4B98-A29B-A7B5B711B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600" y="1903845"/>
            <a:ext cx="5422772" cy="30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9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FBB88B-0BFA-4840-8674-10492DA3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Hardware architecture</a:t>
            </a:r>
          </a:p>
          <a:p>
            <a:r>
              <a:rPr lang="en-GB" dirty="0"/>
              <a:t>Power management</a:t>
            </a:r>
          </a:p>
          <a:p>
            <a:r>
              <a:rPr lang="en-GB" dirty="0"/>
              <a:t>Microcontroller + main PCB</a:t>
            </a:r>
          </a:p>
          <a:p>
            <a:r>
              <a:rPr lang="en-GB" dirty="0"/>
              <a:t>Sensor design</a:t>
            </a:r>
          </a:p>
          <a:p>
            <a:r>
              <a:rPr lang="en-GB" dirty="0"/>
              <a:t>Housing design</a:t>
            </a:r>
          </a:p>
          <a:p>
            <a:r>
              <a:rPr lang="en-GB" dirty="0"/>
              <a:t>Software design</a:t>
            </a:r>
          </a:p>
          <a:p>
            <a:r>
              <a:rPr lang="en-GB" dirty="0"/>
              <a:t>Wi-Fi communication</a:t>
            </a:r>
          </a:p>
          <a:p>
            <a:r>
              <a:rPr lang="en-GB" dirty="0"/>
              <a:t>Dashboard</a:t>
            </a:r>
          </a:p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1D15E7-BCD3-43DB-86DC-E72D5CB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719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42119BF-6295-42E2-8E24-7BEBFFD83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263" y="2158707"/>
            <a:ext cx="11041062" cy="3458162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769EA9B-C9CE-4ADA-82CC-83FC2F4D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0BAA8A-B04E-4D8F-B400-E2FC3BDD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3</a:t>
            </a:fld>
            <a:endParaRPr lang="nl-B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A167F2-4DA8-414B-86F9-BFA9AF92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9828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8AB0BC7-85CC-4F2B-B5B3-059F06FA8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800" y="1196975"/>
            <a:ext cx="4865012" cy="4464050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F5FFB88-5715-4E13-9A44-D017E7A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A78B8B-578C-40E5-8B00-9DC2BBF7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4</a:t>
            </a:fld>
            <a:endParaRPr lang="nl-B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EC77D26-BD7F-4EDF-80CD-A51EA7C9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architecture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450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0E938EE-E12C-427C-9EF9-C60155582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2B0B10-844A-4276-88CD-612310ED27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Battery: Lithium-Ion battery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Charger IC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Protection IC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Reverse polarity protection </a:t>
            </a:r>
            <a:r>
              <a:rPr lang="en-US" dirty="0" err="1"/>
              <a:t>circtuit</a:t>
            </a:r>
            <a:endParaRPr lang="en-US" dirty="0"/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LDO: 3,7 V to 3,3 V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Load switches to turn on/off the sensors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Availability to measure current via wire to put a </a:t>
            </a:r>
            <a:r>
              <a:rPr lang="en-US" dirty="0" err="1"/>
              <a:t>currentprobe</a:t>
            </a:r>
            <a:r>
              <a:rPr lang="en-US" dirty="0"/>
              <a:t> on or sense resistor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6A3F36-7269-480B-B2D0-CC1D3BEEC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CF4B472-42DC-4BBB-B6E0-06214E67AD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Soldering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Designing revision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361024-F1EE-4211-A6FC-E9C2E9F1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E0C575-CA9E-489E-97B6-87CFC6AC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5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8BD1597-74F2-44C4-B1E0-61B589E5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Power management</a:t>
            </a:r>
          </a:p>
        </p:txBody>
      </p:sp>
    </p:spTree>
    <p:extLst>
      <p:ext uri="{BB962C8B-B14F-4D97-AF65-F5344CB8AC3E}">
        <p14:creationId xmlns:p14="http://schemas.microsoft.com/office/powerpoint/2010/main" val="217614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E13E76-83D1-4C57-B801-12F5D938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BE" dirty="0"/>
              <a:t>Delay </a:t>
            </a:r>
            <a:r>
              <a:rPr lang="nl-BE" dirty="0" err="1"/>
              <a:t>times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deliveries</a:t>
            </a:r>
            <a:r>
              <a:rPr lang="nl-BE" dirty="0"/>
              <a:t> </a:t>
            </a:r>
            <a:r>
              <a:rPr lang="nl-BE" dirty="0" err="1"/>
              <a:t>due</a:t>
            </a:r>
            <a:r>
              <a:rPr lang="nl-BE" dirty="0"/>
              <a:t> corona </a:t>
            </a:r>
            <a:r>
              <a:rPr lang="nl-BE" dirty="0" err="1"/>
              <a:t>measures</a:t>
            </a:r>
            <a:r>
              <a:rPr lang="nl-BE" dirty="0"/>
              <a:t> 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Lack of tools/instruments to solder and for testing: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power management IC’s have an exposed pad which needs a solder oven to solder properly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Lack of oscilloscope etc.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64166C-3B60-40BE-81B3-928BF939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10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0E938EE-E12C-427C-9EF9-C60155582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2B0B10-844A-4276-88CD-612310ED27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ESP32 single core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 main </a:t>
            </a:r>
            <a:r>
              <a:rPr lang="en-US" dirty="0" err="1"/>
              <a:t>pcb</a:t>
            </a:r>
            <a:endParaRPr lang="en-US" dirty="0"/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Boot and reset button</a:t>
            </a:r>
          </a:p>
          <a:p>
            <a:pPr marL="57150" indent="0">
              <a:lnSpc>
                <a:spcPct val="90000"/>
              </a:lnSpc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6A3F36-7269-480B-B2D0-CC1D3BEEC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CF4B472-42DC-4BBB-B6E0-06214E67AD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Soldering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Designing revision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361024-F1EE-4211-A6FC-E9C2E9F1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E0C575-CA9E-489E-97B6-87CFC6AC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7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8BD1597-74F2-44C4-B1E0-61B589E5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Microcontroller + </a:t>
            </a:r>
            <a:r>
              <a:rPr lang="nl-BE" dirty="0" err="1"/>
              <a:t>main</a:t>
            </a:r>
            <a:r>
              <a:rPr lang="nl-BE" dirty="0"/>
              <a:t> PCB</a:t>
            </a:r>
          </a:p>
        </p:txBody>
      </p:sp>
    </p:spTree>
    <p:extLst>
      <p:ext uri="{BB962C8B-B14F-4D97-AF65-F5344CB8AC3E}">
        <p14:creationId xmlns:p14="http://schemas.microsoft.com/office/powerpoint/2010/main" val="351663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PCB design of separate sensor board</a:t>
            </a:r>
          </a:p>
          <a:p>
            <a:r>
              <a:rPr lang="en-GB" dirty="0"/>
              <a:t>Investigating response time of sensors</a:t>
            </a:r>
          </a:p>
          <a:p>
            <a:r>
              <a:rPr lang="en-GB" dirty="0"/>
              <a:t>Bringing sensors</a:t>
            </a:r>
          </a:p>
          <a:p>
            <a:pPr lvl="1"/>
            <a:r>
              <a:rPr lang="en-GB" dirty="0"/>
              <a:t>Functions: </a:t>
            </a:r>
            <a:r>
              <a:rPr lang="en-GB" dirty="0" err="1"/>
              <a:t>init</a:t>
            </a:r>
            <a:r>
              <a:rPr lang="en-GB" dirty="0"/>
              <a:t>, get data, sleep,…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Power measurements</a:t>
            </a:r>
          </a:p>
          <a:p>
            <a:pPr lvl="1"/>
            <a:r>
              <a:rPr lang="en-GB" dirty="0"/>
              <a:t>Checking measure mode is the most efficient</a:t>
            </a:r>
          </a:p>
          <a:p>
            <a:pPr lvl="1"/>
            <a:r>
              <a:rPr lang="en-GB" dirty="0"/>
              <a:t>Checking with a Gecko development board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8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 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915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29C281-D60F-4327-A1F8-1F5F820C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Correct cooperation of sensor board with the main board.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342933-F3EA-4C3E-8A73-A9548354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7005276"/>
      </p:ext>
    </p:extLst>
  </p:cSld>
  <p:clrMapOvr>
    <a:masterClrMapping/>
  </p:clrMapOvr>
</p:sld>
</file>

<file path=ppt/theme/theme1.xml><?xml version="1.0" encoding="utf-8"?>
<a:theme xmlns:a="http://schemas.openxmlformats.org/drawingml/2006/main" name="KU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" id="{7001A53E-2B82-4D0A-AC40-8086FEAC883B}" vid="{22EC92A5-FBB7-428D-8436-B2C7B0F32B0E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</Template>
  <TotalTime>242</TotalTime>
  <Words>727</Words>
  <Application>Microsoft Office PowerPoint</Application>
  <PresentationFormat>Breedbeeld</PresentationFormat>
  <Paragraphs>151</Paragraphs>
  <Slides>19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KULeuven</vt:lpstr>
      <vt:lpstr>KU Leuven Sedes</vt:lpstr>
      <vt:lpstr>Embedded 2 – Cosy cafetaria Presentation</vt:lpstr>
      <vt:lpstr>Index</vt:lpstr>
      <vt:lpstr>Introduction</vt:lpstr>
      <vt:lpstr>Hardware architecture</vt:lpstr>
      <vt:lpstr>Power management</vt:lpstr>
      <vt:lpstr>Problems/limitations</vt:lpstr>
      <vt:lpstr>Microcontroller + main PCB</vt:lpstr>
      <vt:lpstr>Sensor design</vt:lpstr>
      <vt:lpstr>Problems/limitations</vt:lpstr>
      <vt:lpstr>Housing design</vt:lpstr>
      <vt:lpstr>Problems/limitations</vt:lpstr>
      <vt:lpstr>Wi-Fi communication </vt:lpstr>
      <vt:lpstr>Software design</vt:lpstr>
      <vt:lpstr>Power consumption </vt:lpstr>
      <vt:lpstr>Power consumption</vt:lpstr>
      <vt:lpstr>Dashboard</vt:lpstr>
      <vt:lpstr>Validation and testing</vt:lpstr>
      <vt:lpstr>Validation and 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communication</dc:title>
  <dc:creator>thomas feys</dc:creator>
  <cp:lastModifiedBy>thomas feys</cp:lastModifiedBy>
  <cp:revision>23</cp:revision>
  <dcterms:created xsi:type="dcterms:W3CDTF">2020-04-15T07:56:17Z</dcterms:created>
  <dcterms:modified xsi:type="dcterms:W3CDTF">2020-05-07T13:49:27Z</dcterms:modified>
</cp:coreProperties>
</file>