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5" r:id="rId4"/>
    <p:sldId id="263" r:id="rId5"/>
    <p:sldId id="270" r:id="rId6"/>
    <p:sldId id="271" r:id="rId7"/>
    <p:sldId id="266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/>
            <a:t>Delay </a:t>
          </a:r>
          <a:r>
            <a:rPr lang="nl-BE" dirty="0" err="1"/>
            <a:t>times</a:t>
          </a:r>
          <a:r>
            <a:rPr lang="nl-BE" dirty="0"/>
            <a:t> </a:t>
          </a:r>
          <a:r>
            <a:rPr lang="nl-BE" dirty="0" err="1"/>
            <a:t>for</a:t>
          </a:r>
          <a:r>
            <a:rPr lang="nl-BE" dirty="0"/>
            <a:t> </a:t>
          </a:r>
          <a:r>
            <a:rPr lang="nl-BE" dirty="0" err="1"/>
            <a:t>deliveries</a:t>
          </a:r>
          <a:r>
            <a:rPr lang="nl-BE" dirty="0"/>
            <a:t> </a:t>
          </a:r>
          <a:r>
            <a:rPr lang="nl-BE" dirty="0" err="1"/>
            <a:t>due</a:t>
          </a:r>
          <a:r>
            <a:rPr lang="nl-BE" dirty="0"/>
            <a:t> corona </a:t>
          </a:r>
          <a:r>
            <a:rPr lang="nl-BE" dirty="0" err="1"/>
            <a:t>measures</a:t>
          </a:r>
          <a:r>
            <a:rPr lang="nl-BE" dirty="0"/>
            <a:t> </a:t>
          </a:r>
          <a:endParaRPr lang="en-US" dirty="0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tools/instruments to solder and for testing:</a:t>
          </a:r>
        </a:p>
        <a:p>
          <a:pPr>
            <a:lnSpc>
              <a:spcPct val="100000"/>
            </a:lnSpc>
          </a:pPr>
          <a:r>
            <a:rPr lang="en-US" dirty="0"/>
            <a:t>  - Most power management IC’s have an exposed pad which needs a solder oven to solder properly</a:t>
          </a:r>
        </a:p>
        <a:p>
          <a:pPr>
            <a:lnSpc>
              <a:spcPct val="100000"/>
            </a:lnSpc>
          </a:pPr>
          <a:r>
            <a:rPr lang="en-US" dirty="0"/>
            <a:t>  - Lack of oscilloscope etc.</a:t>
          </a:r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 custLinFactNeighborX="-47486" custLinFactNeighborY="9596"/>
      <dgm:spPr>
        <a:solidFill>
          <a:schemeClr val="bg1"/>
        </a:solidFill>
      </dgm:spPr>
    </dgm:pt>
    <dgm:pt modelId="{15A2BC8A-DEDE-4B02-8AC0-AFBEE9D62A7D}" type="pres">
      <dgm:prSet presAssocID="{21E912EE-226E-4349-9060-86B9BB5A71BE}" presName="iconRect" presStyleLbl="node1" presStyleIdx="1" presStyleCnt="3" custLinFactNeighborX="-3489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>
        <a:noFill/>
      </dgm:spPr>
    </dgm:pt>
    <dgm:pt modelId="{0272383D-EA2F-49BC-A891-DF028F40C6F6}" type="pres">
      <dgm:prSet presAssocID="{89D3B37B-5B13-4E54-B1CD-747F5B798EAB}" presName="iconRect" presStyleLbl="node1" presStyleIdx="2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 custLinFactNeighborX="-47486" custLinFactNeighborY="9596"/>
      <dgm:spPr>
        <a:solidFill>
          <a:schemeClr val="bg1"/>
        </a:solidFill>
      </dgm:spPr>
    </dgm:pt>
    <dgm:pt modelId="{15A2BC8A-DEDE-4B02-8AC0-AFBEE9D62A7D}" type="pres">
      <dgm:prSet presAssocID="{21E912EE-226E-4349-9060-86B9BB5A71BE}" presName="iconRect" presStyleLbl="node1" presStyleIdx="1" presStyleCnt="3" custLinFactNeighborX="-3489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>
        <a:noFill/>
      </dgm:spPr>
    </dgm:pt>
    <dgm:pt modelId="{0272383D-EA2F-49BC-A891-DF028F40C6F6}" type="pres">
      <dgm:prSet presAssocID="{89D3B37B-5B13-4E54-B1CD-747F5B798EAB}" presName="iconRect" presStyleLbl="node1" presStyleIdx="2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 ability to fully disable sensors with load switch until the final PCB is ready</a:t>
          </a:r>
          <a:endParaRPr lang="en-US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Difficult to test full system because sensors, Raspberry Pi and ESP32-SOLO are not all available to one person  </a:t>
          </a:r>
          <a:endParaRPr lang="en-US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/>
      <dgm:spPr/>
    </dgm:pt>
    <dgm:pt modelId="{15A2BC8A-DEDE-4B02-8AC0-AFBEE9D62A7D}" type="pres">
      <dgm:prSet presAssocID="{21E912EE-226E-4349-9060-86B9BB5A71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/>
    </dgm:pt>
    <dgm:pt modelId="{0272383D-EA2F-49BC-A891-DF028F40C6F6}" type="pres">
      <dgm:prSet presAssocID="{89D3B37B-5B13-4E54-B1CD-747F5B798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Delay </a:t>
          </a:r>
          <a:r>
            <a:rPr lang="nl-BE" sz="1700" kern="1200" dirty="0" err="1"/>
            <a:t>times</a:t>
          </a:r>
          <a:r>
            <a:rPr lang="nl-BE" sz="1700" kern="1200" dirty="0"/>
            <a:t> </a:t>
          </a:r>
          <a:r>
            <a:rPr lang="nl-BE" sz="1700" kern="1200" dirty="0" err="1"/>
            <a:t>for</a:t>
          </a:r>
          <a:r>
            <a:rPr lang="nl-BE" sz="1700" kern="1200" dirty="0"/>
            <a:t> </a:t>
          </a:r>
          <a:r>
            <a:rPr lang="nl-BE" sz="1700" kern="1200" dirty="0" err="1"/>
            <a:t>deliveries</a:t>
          </a:r>
          <a:r>
            <a:rPr lang="nl-BE" sz="1700" kern="1200" dirty="0"/>
            <a:t> </a:t>
          </a:r>
          <a:r>
            <a:rPr lang="nl-BE" sz="1700" kern="1200" dirty="0" err="1"/>
            <a:t>due</a:t>
          </a:r>
          <a:r>
            <a:rPr lang="nl-BE" sz="1700" kern="1200" dirty="0"/>
            <a:t> corona </a:t>
          </a:r>
          <a:r>
            <a:rPr lang="nl-BE" sz="1700" kern="1200" dirty="0" err="1"/>
            <a:t>measures</a:t>
          </a:r>
          <a:r>
            <a:rPr lang="nl-BE" sz="1700" kern="1200" dirty="0"/>
            <a:t> </a:t>
          </a:r>
          <a:endParaRPr lang="en-US" sz="1700" kern="1200" dirty="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673473"/>
          <a:ext cx="10515600" cy="124293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52136" y="183386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Lack of tools/instruments to solder and for testing: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Most power management IC’s have an exposed pad which needs a solder oven to solder properly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Lack of oscilloscope etc.</a:t>
          </a:r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673473"/>
          <a:ext cx="10515600" cy="124293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52136" y="183386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ability to fully disable sensors with load switch until the final PCB is ready</a:t>
          </a:r>
          <a:endParaRPr lang="en-US" sz="2500" kern="120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test full system because sensors, Raspberry Pi and ESP32-SOLO are not all available to one person 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EF553-D8BE-4D05-B758-0ACA09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CB62E5-9FC5-46B1-9E9E-0208C1B9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7A0DE8-171F-4B13-9AE7-F7EA13D3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F0ADC-52BB-4F5F-BAF3-AD7641AC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E65999-E5FB-4BB6-88CB-5D560A3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3F9DC5F-0C4D-4117-A375-29B7242F8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E496E6-BE52-470C-B7F0-7CD2C8AD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295818-A4EF-4A84-A8B7-CB15B1B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E5BA70-3AD9-4B34-B4B4-A825F32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570F3D-EBD6-4D5A-8885-6A3E087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1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A4BEB-B70A-4957-A981-B1C22CF2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7479E-FF35-4646-933D-859E46B4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88D4F-4ED4-45E3-88B7-B21527E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60EB10-4F2F-4B47-8CA7-160FAC99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ACC355-C2A6-4D2A-AD0E-F08039D1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2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6D7B-6D93-4ED3-B22B-C6AC5769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D52963-356E-4CD9-82E4-BDF7538F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5B7515-0631-41AC-80C3-6127212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6ED096-9D8F-45E8-AD67-C901892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DC3791-9E34-4BE9-9EF5-83DD46B6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78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C1FCC-E17A-48A8-9B86-550A7F5D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414771-2C80-4A10-9088-9C10FD43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59923A-95E3-4CCF-82FA-2B44AA13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C4A559-11A2-44BB-9B5E-C73AD13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154264-EEA0-4265-A91A-7FA85C4F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3787FE-A08D-44B4-8265-0037150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9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240CE-B9D5-4B6B-9E07-2583495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3A2BE-8799-4858-A3BE-02A8DAFE1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F9FE56-CB63-4906-BC70-46F52FFB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E233DC-D398-4925-BC70-B2CA6BCE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2B9079-F8A0-4C5B-BA01-29F1F92D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3C271E-6A47-45E9-ABC5-A02B2CF5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1EB550-5FE4-4A32-8941-F2714971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B6592A-99D2-48F8-A1BF-7848A69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7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C07D-1DB1-4E11-AC48-5E9C1596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AA388B-5646-4FD2-AEDB-21FCCA2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C47176-A842-4BB6-8076-0E60E37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20382D-FF64-4C51-9A3F-08AF2119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37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110886-D43E-4250-B7EC-4193A76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3688AB-E07D-449F-A60C-D0B3FA1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CC4080-F665-44F7-97C3-1FFD82E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0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72C8C-2D2E-4CF7-84F0-288FA29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E49698-6CBB-4C74-A34C-3711F6CB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4C8B4B-2DE9-43CD-A436-89FF9BFD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2E74A8-625F-43D8-90AC-56084B9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0CCA79-61DF-46C9-8A97-F983EBF6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119D2F-D2C4-4048-B9D7-97075B8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3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58EF8-646C-4DD2-9615-1FAD853A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4A6796-7AFE-4C26-A105-FB4257D6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30FD3C-A185-4A91-B1EC-6F890E65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0B321A-188B-4560-94C4-5F865F9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CFD9D7-2AF0-458D-90FA-C3A118F0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506EF5-0712-496E-9A8D-4C22A85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81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4DB541-771B-4D7B-B867-DD732B17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F98826-57A1-4DCF-9647-48A20007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DB4595-0BE4-4C3C-9C54-64FA4364E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B8AAF-FBA5-4239-8496-A3707876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0BFBFE-E4F3-454E-A1DE-A430B534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5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3F924-4EFE-49CB-9D75-A6FAB9D9F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Embedded system design 2 - Corona </a:t>
            </a:r>
            <a:r>
              <a:rPr lang="nl-NL" dirty="0" err="1"/>
              <a:t>presentation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82081D-0F02-4059-93F2-33AA84C3F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0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</a:t>
            </a:r>
          </a:p>
          <a:p>
            <a:r>
              <a:rPr lang="nl-NL" dirty="0"/>
              <a:t>Sensors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management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kstvak 7">
            <a:extLst>
              <a:ext uri="{FF2B5EF4-FFF2-40B4-BE49-F238E27FC236}">
                <a16:creationId xmlns:a16="http://schemas.microsoft.com/office/drawing/2014/main" id="{D9822CA6-1C48-4257-B29B-42E2509BF240}"/>
              </a:ext>
            </a:extLst>
          </p:cNvPr>
          <p:cNvSpPr txBox="1"/>
          <p:nvPr/>
        </p:nvSpPr>
        <p:spPr>
          <a:xfrm>
            <a:off x="1400107" y="1767796"/>
            <a:ext cx="4442637" cy="47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Complete: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Battery: Lithium-Ion battery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Charger 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Protection 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Reverse polarity protection </a:t>
            </a:r>
            <a:r>
              <a:rPr lang="en-US" sz="2400" dirty="0" err="1"/>
              <a:t>circtuit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LDO: 3,7 V to 3,3 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Load switches to turn on/off the sensors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Availability to measure current via wire to put a </a:t>
            </a:r>
            <a:r>
              <a:rPr lang="en-US" sz="2400" dirty="0" err="1"/>
              <a:t>currentprobe</a:t>
            </a:r>
            <a:r>
              <a:rPr lang="en-US" sz="2400" dirty="0"/>
              <a:t> on or sense resistor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3D399B-362E-4133-8C27-43F5AD9C5730}"/>
              </a:ext>
            </a:extLst>
          </p:cNvPr>
          <p:cNvSpPr txBox="1"/>
          <p:nvPr/>
        </p:nvSpPr>
        <p:spPr>
          <a:xfrm>
            <a:off x="6271198" y="1690688"/>
            <a:ext cx="52562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Designing revision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42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83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84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67" name="Tekstvak 7">
            <a:extLst>
              <a:ext uri="{FF2B5EF4-FFF2-40B4-BE49-F238E27FC236}">
                <a16:creationId xmlns:a16="http://schemas.microsoft.com/office/drawing/2014/main" id="{D9822CA6-1C48-4257-B29B-42E2509BF240}"/>
              </a:ext>
            </a:extLst>
          </p:cNvPr>
          <p:cNvSpPr txBox="1"/>
          <p:nvPr/>
        </p:nvSpPr>
        <p:spPr>
          <a:xfrm>
            <a:off x="1400107" y="1767796"/>
            <a:ext cx="4442637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Complete: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transfer between ESP32 and Python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Faster connection setup because of static IP =&gt; reduced power consumption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3D399B-362E-4133-8C27-43F5AD9C5730}"/>
              </a:ext>
            </a:extLst>
          </p:cNvPr>
          <p:cNvSpPr txBox="1"/>
          <p:nvPr/>
        </p:nvSpPr>
        <p:spPr>
          <a:xfrm>
            <a:off x="6271198" y="1690688"/>
            <a:ext cx="52562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Python server on Raspberry Pi instead of laptop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2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22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8A10918D-534F-49FB-8461-C6266686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177" y="1865381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Complete</a:t>
            </a:r>
            <a:r>
              <a:rPr lang="de-LI" sz="2400" b="1" dirty="0"/>
              <a:t>:</a:t>
            </a:r>
            <a:endParaRPr lang="en-GB" sz="2400" b="1" dirty="0"/>
          </a:p>
          <a:p>
            <a:r>
              <a:rPr lang="en-GB" sz="2400" dirty="0"/>
              <a:t>Entering and wakeup from deep sleep</a:t>
            </a:r>
          </a:p>
          <a:p>
            <a:r>
              <a:rPr lang="en-GB" sz="2400" dirty="0"/>
              <a:t>Save variables in RTC memory so that they are retained after deep sleep</a:t>
            </a:r>
          </a:p>
          <a:p>
            <a:r>
              <a:rPr lang="en-GB" sz="2400" dirty="0"/>
              <a:t>NTP synchronisation for time information =&gt; disable sensors at night</a:t>
            </a:r>
          </a:p>
          <a:p>
            <a:endParaRPr lang="en-GB" dirty="0"/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1E0EDFB4-1772-4354-9C7E-9D2B19ED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99031" y="1866969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LI" sz="2400" b="1" dirty="0" err="1"/>
              <a:t>To</a:t>
            </a:r>
            <a:r>
              <a:rPr lang="de-LI" sz="2400" b="1" dirty="0"/>
              <a:t> do:</a:t>
            </a:r>
            <a:endParaRPr lang="en-GB" sz="2400" b="1" dirty="0"/>
          </a:p>
          <a:p>
            <a:r>
              <a:rPr lang="en-GB" sz="2400" dirty="0"/>
              <a:t>Put the individual pieces of software in one general structure</a:t>
            </a:r>
          </a:p>
          <a:p>
            <a:r>
              <a:rPr lang="en-GB" sz="2400" dirty="0"/>
              <a:t>Test the system</a:t>
            </a:r>
          </a:p>
          <a:p>
            <a:r>
              <a:rPr lang="en-GB" sz="2400" dirty="0"/>
              <a:t>Power measurements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02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3739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287</Words>
  <Application>Microsoft Office PowerPoint</Application>
  <PresentationFormat>Breedbeeld</PresentationFormat>
  <Paragraphs>56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Embedded system design 2 - Corona presentation</vt:lpstr>
      <vt:lpstr>Index</vt:lpstr>
      <vt:lpstr>Power management</vt:lpstr>
      <vt:lpstr>Problems/limitations</vt:lpstr>
      <vt:lpstr>Wi-Fi communication </vt:lpstr>
      <vt:lpstr>Problems/limitations</vt:lpstr>
      <vt:lpstr>Wi-Fi communication 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Tobias Cromheecke</cp:lastModifiedBy>
  <cp:revision>8</cp:revision>
  <dcterms:created xsi:type="dcterms:W3CDTF">2020-04-15T07:56:17Z</dcterms:created>
  <dcterms:modified xsi:type="dcterms:W3CDTF">2020-04-15T12:51:39Z</dcterms:modified>
</cp:coreProperties>
</file>