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6" r:id="rId4"/>
    <p:sldId id="262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36B67-7423-455F-80B4-16ABA14C54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95200FE-AFA1-489F-9E9C-D4451205554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No ability to measure power consumption</a:t>
          </a:r>
          <a:endParaRPr lang="en-US" dirty="0"/>
        </a:p>
      </dgm:t>
    </dgm:pt>
    <dgm:pt modelId="{2CA00AC6-D504-483B-BD4C-8C77599D54F5}" type="parTrans" cxnId="{3AA513BB-297E-42F5-878E-89EE4D28425F}">
      <dgm:prSet/>
      <dgm:spPr/>
      <dgm:t>
        <a:bodyPr/>
        <a:lstStyle/>
        <a:p>
          <a:endParaRPr lang="en-US"/>
        </a:p>
      </dgm:t>
    </dgm:pt>
    <dgm:pt modelId="{0F51401E-1296-4C23-954E-3630A94D5233}" type="sibTrans" cxnId="{3AA513BB-297E-42F5-878E-89EE4D28425F}">
      <dgm:prSet/>
      <dgm:spPr/>
      <dgm:t>
        <a:bodyPr/>
        <a:lstStyle/>
        <a:p>
          <a:endParaRPr lang="en-US"/>
        </a:p>
      </dgm:t>
    </dgm:pt>
    <dgm:pt modelId="{21E912EE-226E-4349-9060-86B9BB5A71B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97EE9BD-37EC-4227-BB7C-211D09E41834}" type="parTrans" cxnId="{AC4FB2C4-1F0E-47A4-B67A-1D33A25A4641}">
      <dgm:prSet/>
      <dgm:spPr/>
      <dgm:t>
        <a:bodyPr/>
        <a:lstStyle/>
        <a:p>
          <a:endParaRPr lang="en-US"/>
        </a:p>
      </dgm:t>
    </dgm:pt>
    <dgm:pt modelId="{C7BF5290-2D4F-4987-90E4-68B2503DCB9C}" type="sibTrans" cxnId="{AC4FB2C4-1F0E-47A4-B67A-1D33A25A4641}">
      <dgm:prSet/>
      <dgm:spPr/>
      <dgm:t>
        <a:bodyPr/>
        <a:lstStyle/>
        <a:p>
          <a:endParaRPr lang="en-US"/>
        </a:p>
      </dgm:t>
    </dgm:pt>
    <dgm:pt modelId="{89D3B37B-5B13-4E54-B1CD-747F5B798EAB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4E6C6D3D-F600-4D7E-9471-AF09CB96472D}" type="parTrans" cxnId="{C3E1C314-E9F7-42F5-BD6F-0056F8779FDD}">
      <dgm:prSet/>
      <dgm:spPr/>
      <dgm:t>
        <a:bodyPr/>
        <a:lstStyle/>
        <a:p>
          <a:endParaRPr lang="en-US"/>
        </a:p>
      </dgm:t>
    </dgm:pt>
    <dgm:pt modelId="{CED27530-607F-490D-B608-7EF984C3FF00}" type="sibTrans" cxnId="{C3E1C314-E9F7-42F5-BD6F-0056F8779FDD}">
      <dgm:prSet/>
      <dgm:spPr/>
      <dgm:t>
        <a:bodyPr/>
        <a:lstStyle/>
        <a:p>
          <a:endParaRPr lang="en-US"/>
        </a:p>
      </dgm:t>
    </dgm:pt>
    <dgm:pt modelId="{0A02097D-025A-44E0-84CC-8A07112E1C11}" type="pres">
      <dgm:prSet presAssocID="{C1B36B67-7423-455F-80B4-16ABA14C54A9}" presName="root" presStyleCnt="0">
        <dgm:presLayoutVars>
          <dgm:dir/>
          <dgm:resizeHandles val="exact"/>
        </dgm:presLayoutVars>
      </dgm:prSet>
      <dgm:spPr/>
    </dgm:pt>
    <dgm:pt modelId="{B1AE832F-122C-4F79-B7D0-6AD91B4B1693}" type="pres">
      <dgm:prSet presAssocID="{095200FE-AFA1-489F-9E9C-D4451205554B}" presName="compNode" presStyleCnt="0"/>
      <dgm:spPr/>
    </dgm:pt>
    <dgm:pt modelId="{1CF0038E-E85A-486E-97DA-56B502AA6753}" type="pres">
      <dgm:prSet presAssocID="{095200FE-AFA1-489F-9E9C-D4451205554B}" presName="bgRect" presStyleLbl="bgShp" presStyleIdx="0" presStyleCnt="3"/>
      <dgm:spPr/>
    </dgm:pt>
    <dgm:pt modelId="{B41A1DCA-1248-4C07-90F2-686FB3C652D9}" type="pres">
      <dgm:prSet presAssocID="{095200FE-AFA1-489F-9E9C-D445120555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05F4F4EB-E14F-4DBF-AE10-DD16447E0681}" type="pres">
      <dgm:prSet presAssocID="{095200FE-AFA1-489F-9E9C-D4451205554B}" presName="spaceRect" presStyleCnt="0"/>
      <dgm:spPr/>
    </dgm:pt>
    <dgm:pt modelId="{280C2505-5A26-4E5D-8FF7-75A5D63A45AC}" type="pres">
      <dgm:prSet presAssocID="{095200FE-AFA1-489F-9E9C-D4451205554B}" presName="parTx" presStyleLbl="revTx" presStyleIdx="0" presStyleCnt="3">
        <dgm:presLayoutVars>
          <dgm:chMax val="0"/>
          <dgm:chPref val="0"/>
        </dgm:presLayoutVars>
      </dgm:prSet>
      <dgm:spPr/>
    </dgm:pt>
    <dgm:pt modelId="{64FBE8BC-38C7-4489-B3FD-A7F8242F793D}" type="pres">
      <dgm:prSet presAssocID="{0F51401E-1296-4C23-954E-3630A94D5233}" presName="sibTrans" presStyleCnt="0"/>
      <dgm:spPr/>
    </dgm:pt>
    <dgm:pt modelId="{5A3D8491-6619-45A5-B801-E96533C3E5E5}" type="pres">
      <dgm:prSet presAssocID="{21E912EE-226E-4349-9060-86B9BB5A71BE}" presName="compNode" presStyleCnt="0"/>
      <dgm:spPr/>
    </dgm:pt>
    <dgm:pt modelId="{E8E2175B-D0BE-4533-B2EB-00C0BE910F0A}" type="pres">
      <dgm:prSet presAssocID="{21E912EE-226E-4349-9060-86B9BB5A71BE}" presName="bgRect" presStyleLbl="bgShp" presStyleIdx="1" presStyleCnt="3" custLinFactNeighborX="-47486" custLinFactNeighborY="9596"/>
      <dgm:spPr>
        <a:solidFill>
          <a:schemeClr val="bg1"/>
        </a:solidFill>
      </dgm:spPr>
    </dgm:pt>
    <dgm:pt modelId="{15A2BC8A-DEDE-4B02-8AC0-AFBEE9D62A7D}" type="pres">
      <dgm:prSet presAssocID="{21E912EE-226E-4349-9060-86B9BB5A71BE}" presName="iconRect" presStyleLbl="node1" presStyleIdx="1" presStyleCnt="3" custLinFactNeighborX="-3489"/>
      <dgm:spPr>
        <a:noFill/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DBA14614-20C2-4E4A-B2CC-D554207F0C9A}" type="pres">
      <dgm:prSet presAssocID="{21E912EE-226E-4349-9060-86B9BB5A71BE}" presName="spaceRect" presStyleCnt="0"/>
      <dgm:spPr/>
    </dgm:pt>
    <dgm:pt modelId="{B6239110-8497-4C7B-AB23-09163A799831}" type="pres">
      <dgm:prSet presAssocID="{21E912EE-226E-4349-9060-86B9BB5A71BE}" presName="parTx" presStyleLbl="revTx" presStyleIdx="1" presStyleCnt="3">
        <dgm:presLayoutVars>
          <dgm:chMax val="0"/>
          <dgm:chPref val="0"/>
        </dgm:presLayoutVars>
      </dgm:prSet>
      <dgm:spPr/>
    </dgm:pt>
    <dgm:pt modelId="{29C292E5-3547-4369-8F86-EAC3D8D4FA9D}" type="pres">
      <dgm:prSet presAssocID="{C7BF5290-2D4F-4987-90E4-68B2503DCB9C}" presName="sibTrans" presStyleCnt="0"/>
      <dgm:spPr/>
    </dgm:pt>
    <dgm:pt modelId="{B068D6C2-FC2E-42D1-BE79-2088783CC987}" type="pres">
      <dgm:prSet presAssocID="{89D3B37B-5B13-4E54-B1CD-747F5B798EAB}" presName="compNode" presStyleCnt="0"/>
      <dgm:spPr/>
    </dgm:pt>
    <dgm:pt modelId="{3147CF68-3E84-4515-8543-A173DE3B027E}" type="pres">
      <dgm:prSet presAssocID="{89D3B37B-5B13-4E54-B1CD-747F5B798EAB}" presName="bgRect" presStyleLbl="bgShp" presStyleIdx="2" presStyleCnt="3"/>
      <dgm:spPr>
        <a:noFill/>
      </dgm:spPr>
    </dgm:pt>
    <dgm:pt modelId="{0272383D-EA2F-49BC-A891-DF028F40C6F6}" type="pres">
      <dgm:prSet presAssocID="{89D3B37B-5B13-4E54-B1CD-747F5B798EAB}" presName="iconRect" presStyleLbl="node1" presStyleIdx="2" presStyleCnt="3"/>
      <dgm:spPr>
        <a:noFill/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04AE60CE-D08B-45B1-A69C-F47F910B534C}" type="pres">
      <dgm:prSet presAssocID="{89D3B37B-5B13-4E54-B1CD-747F5B798EAB}" presName="spaceRect" presStyleCnt="0"/>
      <dgm:spPr/>
    </dgm:pt>
    <dgm:pt modelId="{AA06599F-BD5E-4CAA-AC1A-9AB7C7477DC5}" type="pres">
      <dgm:prSet presAssocID="{89D3B37B-5B13-4E54-B1CD-747F5B798EA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E1C314-E9F7-42F5-BD6F-0056F8779FDD}" srcId="{C1B36B67-7423-455F-80B4-16ABA14C54A9}" destId="{89D3B37B-5B13-4E54-B1CD-747F5B798EAB}" srcOrd="2" destOrd="0" parTransId="{4E6C6D3D-F600-4D7E-9471-AF09CB96472D}" sibTransId="{CED27530-607F-490D-B608-7EF984C3FF00}"/>
    <dgm:cxn modelId="{E38BCC8B-E529-4532-BF65-83A261B45862}" type="presOf" srcId="{21E912EE-226E-4349-9060-86B9BB5A71BE}" destId="{B6239110-8497-4C7B-AB23-09163A799831}" srcOrd="0" destOrd="0" presId="urn:microsoft.com/office/officeart/2018/2/layout/IconVerticalSolidList"/>
    <dgm:cxn modelId="{541C7694-CEB1-4BF6-B258-84398112CC2E}" type="presOf" srcId="{095200FE-AFA1-489F-9E9C-D4451205554B}" destId="{280C2505-5A26-4E5D-8FF7-75A5D63A45AC}" srcOrd="0" destOrd="0" presId="urn:microsoft.com/office/officeart/2018/2/layout/IconVerticalSolidList"/>
    <dgm:cxn modelId="{DE3D84A6-DF14-4F2B-8632-01D3F8768ED1}" type="presOf" srcId="{89D3B37B-5B13-4E54-B1CD-747F5B798EAB}" destId="{AA06599F-BD5E-4CAA-AC1A-9AB7C7477DC5}" srcOrd="0" destOrd="0" presId="urn:microsoft.com/office/officeart/2018/2/layout/IconVerticalSolidList"/>
    <dgm:cxn modelId="{3AA513BB-297E-42F5-878E-89EE4D28425F}" srcId="{C1B36B67-7423-455F-80B4-16ABA14C54A9}" destId="{095200FE-AFA1-489F-9E9C-D4451205554B}" srcOrd="0" destOrd="0" parTransId="{2CA00AC6-D504-483B-BD4C-8C77599D54F5}" sibTransId="{0F51401E-1296-4C23-954E-3630A94D5233}"/>
    <dgm:cxn modelId="{AC4FB2C4-1F0E-47A4-B67A-1D33A25A4641}" srcId="{C1B36B67-7423-455F-80B4-16ABA14C54A9}" destId="{21E912EE-226E-4349-9060-86B9BB5A71BE}" srcOrd="1" destOrd="0" parTransId="{C97EE9BD-37EC-4227-BB7C-211D09E41834}" sibTransId="{C7BF5290-2D4F-4987-90E4-68B2503DCB9C}"/>
    <dgm:cxn modelId="{C6C85EE4-3D7F-4293-BD4C-D9747A9A37C5}" type="presOf" srcId="{C1B36B67-7423-455F-80B4-16ABA14C54A9}" destId="{0A02097D-025A-44E0-84CC-8A07112E1C11}" srcOrd="0" destOrd="0" presId="urn:microsoft.com/office/officeart/2018/2/layout/IconVerticalSolidList"/>
    <dgm:cxn modelId="{AA4B8B57-3CB4-47A4-A267-63686C95C2F9}" type="presParOf" srcId="{0A02097D-025A-44E0-84CC-8A07112E1C11}" destId="{B1AE832F-122C-4F79-B7D0-6AD91B4B1693}" srcOrd="0" destOrd="0" presId="urn:microsoft.com/office/officeart/2018/2/layout/IconVerticalSolidList"/>
    <dgm:cxn modelId="{57FEEEE9-6AE1-4119-9F35-9F1B8BB8911A}" type="presParOf" srcId="{B1AE832F-122C-4F79-B7D0-6AD91B4B1693}" destId="{1CF0038E-E85A-486E-97DA-56B502AA6753}" srcOrd="0" destOrd="0" presId="urn:microsoft.com/office/officeart/2018/2/layout/IconVerticalSolidList"/>
    <dgm:cxn modelId="{66F5972C-BE25-4873-B378-CFE1FED9025F}" type="presParOf" srcId="{B1AE832F-122C-4F79-B7D0-6AD91B4B1693}" destId="{B41A1DCA-1248-4C07-90F2-686FB3C652D9}" srcOrd="1" destOrd="0" presId="urn:microsoft.com/office/officeart/2018/2/layout/IconVerticalSolidList"/>
    <dgm:cxn modelId="{834F6D8C-7274-47BE-BCD5-3C2E3BE86FC1}" type="presParOf" srcId="{B1AE832F-122C-4F79-B7D0-6AD91B4B1693}" destId="{05F4F4EB-E14F-4DBF-AE10-DD16447E0681}" srcOrd="2" destOrd="0" presId="urn:microsoft.com/office/officeart/2018/2/layout/IconVerticalSolidList"/>
    <dgm:cxn modelId="{F97D43E2-4C7F-4A08-A733-A29CCF96378A}" type="presParOf" srcId="{B1AE832F-122C-4F79-B7D0-6AD91B4B1693}" destId="{280C2505-5A26-4E5D-8FF7-75A5D63A45AC}" srcOrd="3" destOrd="0" presId="urn:microsoft.com/office/officeart/2018/2/layout/IconVerticalSolidList"/>
    <dgm:cxn modelId="{216EDB89-3F19-4212-A3D2-1DC8025D1AFE}" type="presParOf" srcId="{0A02097D-025A-44E0-84CC-8A07112E1C11}" destId="{64FBE8BC-38C7-4489-B3FD-A7F8242F793D}" srcOrd="1" destOrd="0" presId="urn:microsoft.com/office/officeart/2018/2/layout/IconVerticalSolidList"/>
    <dgm:cxn modelId="{03048699-2205-4DC6-AB2F-22DB1A27D13C}" type="presParOf" srcId="{0A02097D-025A-44E0-84CC-8A07112E1C11}" destId="{5A3D8491-6619-45A5-B801-E96533C3E5E5}" srcOrd="2" destOrd="0" presId="urn:microsoft.com/office/officeart/2018/2/layout/IconVerticalSolidList"/>
    <dgm:cxn modelId="{69A41A33-7037-46F3-8355-D4262284006B}" type="presParOf" srcId="{5A3D8491-6619-45A5-B801-E96533C3E5E5}" destId="{E8E2175B-D0BE-4533-B2EB-00C0BE910F0A}" srcOrd="0" destOrd="0" presId="urn:microsoft.com/office/officeart/2018/2/layout/IconVerticalSolidList"/>
    <dgm:cxn modelId="{4F0BF993-BB21-4F91-A34C-B6E45A8179B9}" type="presParOf" srcId="{5A3D8491-6619-45A5-B801-E96533C3E5E5}" destId="{15A2BC8A-DEDE-4B02-8AC0-AFBEE9D62A7D}" srcOrd="1" destOrd="0" presId="urn:microsoft.com/office/officeart/2018/2/layout/IconVerticalSolidList"/>
    <dgm:cxn modelId="{A70EEAF3-DF03-46DB-A97F-580F1BE1BE69}" type="presParOf" srcId="{5A3D8491-6619-45A5-B801-E96533C3E5E5}" destId="{DBA14614-20C2-4E4A-B2CC-D554207F0C9A}" srcOrd="2" destOrd="0" presId="urn:microsoft.com/office/officeart/2018/2/layout/IconVerticalSolidList"/>
    <dgm:cxn modelId="{73F2323B-0AE5-4D5B-8E5E-3C8FB2C8C981}" type="presParOf" srcId="{5A3D8491-6619-45A5-B801-E96533C3E5E5}" destId="{B6239110-8497-4C7B-AB23-09163A799831}" srcOrd="3" destOrd="0" presId="urn:microsoft.com/office/officeart/2018/2/layout/IconVerticalSolidList"/>
    <dgm:cxn modelId="{974F82AA-1A04-4914-9AC4-6E12818FC48C}" type="presParOf" srcId="{0A02097D-025A-44E0-84CC-8A07112E1C11}" destId="{29C292E5-3547-4369-8F86-EAC3D8D4FA9D}" srcOrd="3" destOrd="0" presId="urn:microsoft.com/office/officeart/2018/2/layout/IconVerticalSolidList"/>
    <dgm:cxn modelId="{F10ABA6C-8C2B-4D0E-86D3-D10BC825DC8D}" type="presParOf" srcId="{0A02097D-025A-44E0-84CC-8A07112E1C11}" destId="{B068D6C2-FC2E-42D1-BE79-2088783CC987}" srcOrd="4" destOrd="0" presId="urn:microsoft.com/office/officeart/2018/2/layout/IconVerticalSolidList"/>
    <dgm:cxn modelId="{20B807E1-B220-45D0-B84B-D219034D983E}" type="presParOf" srcId="{B068D6C2-FC2E-42D1-BE79-2088783CC987}" destId="{3147CF68-3E84-4515-8543-A173DE3B027E}" srcOrd="0" destOrd="0" presId="urn:microsoft.com/office/officeart/2018/2/layout/IconVerticalSolidList"/>
    <dgm:cxn modelId="{A4423845-6256-4774-8146-763D77238161}" type="presParOf" srcId="{B068D6C2-FC2E-42D1-BE79-2088783CC987}" destId="{0272383D-EA2F-49BC-A891-DF028F40C6F6}" srcOrd="1" destOrd="0" presId="urn:microsoft.com/office/officeart/2018/2/layout/IconVerticalSolidList"/>
    <dgm:cxn modelId="{63E41B56-F22E-4DE3-964D-506284F5CCC2}" type="presParOf" srcId="{B068D6C2-FC2E-42D1-BE79-2088783CC987}" destId="{04AE60CE-D08B-45B1-A69C-F47F910B534C}" srcOrd="2" destOrd="0" presId="urn:microsoft.com/office/officeart/2018/2/layout/IconVerticalSolidList"/>
    <dgm:cxn modelId="{E3509B03-72C3-4361-91F2-9743193C9FCD}" type="presParOf" srcId="{B068D6C2-FC2E-42D1-BE79-2088783CC987}" destId="{AA06599F-BD5E-4CAA-AC1A-9AB7C7477D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B36B67-7423-455F-80B4-16ABA14C54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95200FE-AFA1-489F-9E9C-D4451205554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No ability to fully disable sensors with load switch until the final PCB is ready</a:t>
          </a:r>
          <a:endParaRPr lang="en-US"/>
        </a:p>
      </dgm:t>
    </dgm:pt>
    <dgm:pt modelId="{2CA00AC6-D504-483B-BD4C-8C77599D54F5}" type="parTrans" cxnId="{3AA513BB-297E-42F5-878E-89EE4D28425F}">
      <dgm:prSet/>
      <dgm:spPr/>
      <dgm:t>
        <a:bodyPr/>
        <a:lstStyle/>
        <a:p>
          <a:endParaRPr lang="en-US"/>
        </a:p>
      </dgm:t>
    </dgm:pt>
    <dgm:pt modelId="{0F51401E-1296-4C23-954E-3630A94D5233}" type="sibTrans" cxnId="{3AA513BB-297E-42F5-878E-89EE4D28425F}">
      <dgm:prSet/>
      <dgm:spPr/>
      <dgm:t>
        <a:bodyPr/>
        <a:lstStyle/>
        <a:p>
          <a:endParaRPr lang="en-US"/>
        </a:p>
      </dgm:t>
    </dgm:pt>
    <dgm:pt modelId="{21E912EE-226E-4349-9060-86B9BB5A71B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No ability to measure power consumption</a:t>
          </a:r>
          <a:endParaRPr lang="en-US" dirty="0"/>
        </a:p>
      </dgm:t>
    </dgm:pt>
    <dgm:pt modelId="{C97EE9BD-37EC-4227-BB7C-211D09E41834}" type="parTrans" cxnId="{AC4FB2C4-1F0E-47A4-B67A-1D33A25A4641}">
      <dgm:prSet/>
      <dgm:spPr/>
      <dgm:t>
        <a:bodyPr/>
        <a:lstStyle/>
        <a:p>
          <a:endParaRPr lang="en-US"/>
        </a:p>
      </dgm:t>
    </dgm:pt>
    <dgm:pt modelId="{C7BF5290-2D4F-4987-90E4-68B2503DCB9C}" type="sibTrans" cxnId="{AC4FB2C4-1F0E-47A4-B67A-1D33A25A4641}">
      <dgm:prSet/>
      <dgm:spPr/>
      <dgm:t>
        <a:bodyPr/>
        <a:lstStyle/>
        <a:p>
          <a:endParaRPr lang="en-US"/>
        </a:p>
      </dgm:t>
    </dgm:pt>
    <dgm:pt modelId="{89D3B37B-5B13-4E54-B1CD-747F5B798EA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Difficult to test full system because sensors, Raspberry Pi and ESP32-SOLO are not all available to one person  </a:t>
          </a:r>
          <a:endParaRPr lang="en-US"/>
        </a:p>
      </dgm:t>
    </dgm:pt>
    <dgm:pt modelId="{4E6C6D3D-F600-4D7E-9471-AF09CB96472D}" type="parTrans" cxnId="{C3E1C314-E9F7-42F5-BD6F-0056F8779FDD}">
      <dgm:prSet/>
      <dgm:spPr/>
      <dgm:t>
        <a:bodyPr/>
        <a:lstStyle/>
        <a:p>
          <a:endParaRPr lang="en-US"/>
        </a:p>
      </dgm:t>
    </dgm:pt>
    <dgm:pt modelId="{CED27530-607F-490D-B608-7EF984C3FF00}" type="sibTrans" cxnId="{C3E1C314-E9F7-42F5-BD6F-0056F8779FDD}">
      <dgm:prSet/>
      <dgm:spPr/>
      <dgm:t>
        <a:bodyPr/>
        <a:lstStyle/>
        <a:p>
          <a:endParaRPr lang="en-US"/>
        </a:p>
      </dgm:t>
    </dgm:pt>
    <dgm:pt modelId="{0A02097D-025A-44E0-84CC-8A07112E1C11}" type="pres">
      <dgm:prSet presAssocID="{C1B36B67-7423-455F-80B4-16ABA14C54A9}" presName="root" presStyleCnt="0">
        <dgm:presLayoutVars>
          <dgm:dir/>
          <dgm:resizeHandles val="exact"/>
        </dgm:presLayoutVars>
      </dgm:prSet>
      <dgm:spPr/>
    </dgm:pt>
    <dgm:pt modelId="{B1AE832F-122C-4F79-B7D0-6AD91B4B1693}" type="pres">
      <dgm:prSet presAssocID="{095200FE-AFA1-489F-9E9C-D4451205554B}" presName="compNode" presStyleCnt="0"/>
      <dgm:spPr/>
    </dgm:pt>
    <dgm:pt modelId="{1CF0038E-E85A-486E-97DA-56B502AA6753}" type="pres">
      <dgm:prSet presAssocID="{095200FE-AFA1-489F-9E9C-D4451205554B}" presName="bgRect" presStyleLbl="bgShp" presStyleIdx="0" presStyleCnt="3"/>
      <dgm:spPr/>
    </dgm:pt>
    <dgm:pt modelId="{B41A1DCA-1248-4C07-90F2-686FB3C652D9}" type="pres">
      <dgm:prSet presAssocID="{095200FE-AFA1-489F-9E9C-D445120555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05F4F4EB-E14F-4DBF-AE10-DD16447E0681}" type="pres">
      <dgm:prSet presAssocID="{095200FE-AFA1-489F-9E9C-D4451205554B}" presName="spaceRect" presStyleCnt="0"/>
      <dgm:spPr/>
    </dgm:pt>
    <dgm:pt modelId="{280C2505-5A26-4E5D-8FF7-75A5D63A45AC}" type="pres">
      <dgm:prSet presAssocID="{095200FE-AFA1-489F-9E9C-D4451205554B}" presName="parTx" presStyleLbl="revTx" presStyleIdx="0" presStyleCnt="3">
        <dgm:presLayoutVars>
          <dgm:chMax val="0"/>
          <dgm:chPref val="0"/>
        </dgm:presLayoutVars>
      </dgm:prSet>
      <dgm:spPr/>
    </dgm:pt>
    <dgm:pt modelId="{64FBE8BC-38C7-4489-B3FD-A7F8242F793D}" type="pres">
      <dgm:prSet presAssocID="{0F51401E-1296-4C23-954E-3630A94D5233}" presName="sibTrans" presStyleCnt="0"/>
      <dgm:spPr/>
    </dgm:pt>
    <dgm:pt modelId="{5A3D8491-6619-45A5-B801-E96533C3E5E5}" type="pres">
      <dgm:prSet presAssocID="{21E912EE-226E-4349-9060-86B9BB5A71BE}" presName="compNode" presStyleCnt="0"/>
      <dgm:spPr/>
    </dgm:pt>
    <dgm:pt modelId="{E8E2175B-D0BE-4533-B2EB-00C0BE910F0A}" type="pres">
      <dgm:prSet presAssocID="{21E912EE-226E-4349-9060-86B9BB5A71BE}" presName="bgRect" presStyleLbl="bgShp" presStyleIdx="1" presStyleCnt="3"/>
      <dgm:spPr/>
    </dgm:pt>
    <dgm:pt modelId="{15A2BC8A-DEDE-4B02-8AC0-AFBEE9D62A7D}" type="pres">
      <dgm:prSet presAssocID="{21E912EE-226E-4349-9060-86B9BB5A71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DBA14614-20C2-4E4A-B2CC-D554207F0C9A}" type="pres">
      <dgm:prSet presAssocID="{21E912EE-226E-4349-9060-86B9BB5A71BE}" presName="spaceRect" presStyleCnt="0"/>
      <dgm:spPr/>
    </dgm:pt>
    <dgm:pt modelId="{B6239110-8497-4C7B-AB23-09163A799831}" type="pres">
      <dgm:prSet presAssocID="{21E912EE-226E-4349-9060-86B9BB5A71BE}" presName="parTx" presStyleLbl="revTx" presStyleIdx="1" presStyleCnt="3">
        <dgm:presLayoutVars>
          <dgm:chMax val="0"/>
          <dgm:chPref val="0"/>
        </dgm:presLayoutVars>
      </dgm:prSet>
      <dgm:spPr/>
    </dgm:pt>
    <dgm:pt modelId="{29C292E5-3547-4369-8F86-EAC3D8D4FA9D}" type="pres">
      <dgm:prSet presAssocID="{C7BF5290-2D4F-4987-90E4-68B2503DCB9C}" presName="sibTrans" presStyleCnt="0"/>
      <dgm:spPr/>
    </dgm:pt>
    <dgm:pt modelId="{B068D6C2-FC2E-42D1-BE79-2088783CC987}" type="pres">
      <dgm:prSet presAssocID="{89D3B37B-5B13-4E54-B1CD-747F5B798EAB}" presName="compNode" presStyleCnt="0"/>
      <dgm:spPr/>
    </dgm:pt>
    <dgm:pt modelId="{3147CF68-3E84-4515-8543-A173DE3B027E}" type="pres">
      <dgm:prSet presAssocID="{89D3B37B-5B13-4E54-B1CD-747F5B798EAB}" presName="bgRect" presStyleLbl="bgShp" presStyleIdx="2" presStyleCnt="3"/>
      <dgm:spPr/>
    </dgm:pt>
    <dgm:pt modelId="{0272383D-EA2F-49BC-A891-DF028F40C6F6}" type="pres">
      <dgm:prSet presAssocID="{89D3B37B-5B13-4E54-B1CD-747F5B798E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04AE60CE-D08B-45B1-A69C-F47F910B534C}" type="pres">
      <dgm:prSet presAssocID="{89D3B37B-5B13-4E54-B1CD-747F5B798EAB}" presName="spaceRect" presStyleCnt="0"/>
      <dgm:spPr/>
    </dgm:pt>
    <dgm:pt modelId="{AA06599F-BD5E-4CAA-AC1A-9AB7C7477DC5}" type="pres">
      <dgm:prSet presAssocID="{89D3B37B-5B13-4E54-B1CD-747F5B798EA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E1C314-E9F7-42F5-BD6F-0056F8779FDD}" srcId="{C1B36B67-7423-455F-80B4-16ABA14C54A9}" destId="{89D3B37B-5B13-4E54-B1CD-747F5B798EAB}" srcOrd="2" destOrd="0" parTransId="{4E6C6D3D-F600-4D7E-9471-AF09CB96472D}" sibTransId="{CED27530-607F-490D-B608-7EF984C3FF00}"/>
    <dgm:cxn modelId="{E38BCC8B-E529-4532-BF65-83A261B45862}" type="presOf" srcId="{21E912EE-226E-4349-9060-86B9BB5A71BE}" destId="{B6239110-8497-4C7B-AB23-09163A799831}" srcOrd="0" destOrd="0" presId="urn:microsoft.com/office/officeart/2018/2/layout/IconVerticalSolidList"/>
    <dgm:cxn modelId="{541C7694-CEB1-4BF6-B258-84398112CC2E}" type="presOf" srcId="{095200FE-AFA1-489F-9E9C-D4451205554B}" destId="{280C2505-5A26-4E5D-8FF7-75A5D63A45AC}" srcOrd="0" destOrd="0" presId="urn:microsoft.com/office/officeart/2018/2/layout/IconVerticalSolidList"/>
    <dgm:cxn modelId="{DE3D84A6-DF14-4F2B-8632-01D3F8768ED1}" type="presOf" srcId="{89D3B37B-5B13-4E54-B1CD-747F5B798EAB}" destId="{AA06599F-BD5E-4CAA-AC1A-9AB7C7477DC5}" srcOrd="0" destOrd="0" presId="urn:microsoft.com/office/officeart/2018/2/layout/IconVerticalSolidList"/>
    <dgm:cxn modelId="{3AA513BB-297E-42F5-878E-89EE4D28425F}" srcId="{C1B36B67-7423-455F-80B4-16ABA14C54A9}" destId="{095200FE-AFA1-489F-9E9C-D4451205554B}" srcOrd="0" destOrd="0" parTransId="{2CA00AC6-D504-483B-BD4C-8C77599D54F5}" sibTransId="{0F51401E-1296-4C23-954E-3630A94D5233}"/>
    <dgm:cxn modelId="{AC4FB2C4-1F0E-47A4-B67A-1D33A25A4641}" srcId="{C1B36B67-7423-455F-80B4-16ABA14C54A9}" destId="{21E912EE-226E-4349-9060-86B9BB5A71BE}" srcOrd="1" destOrd="0" parTransId="{C97EE9BD-37EC-4227-BB7C-211D09E41834}" sibTransId="{C7BF5290-2D4F-4987-90E4-68B2503DCB9C}"/>
    <dgm:cxn modelId="{C6C85EE4-3D7F-4293-BD4C-D9747A9A37C5}" type="presOf" srcId="{C1B36B67-7423-455F-80B4-16ABA14C54A9}" destId="{0A02097D-025A-44E0-84CC-8A07112E1C11}" srcOrd="0" destOrd="0" presId="urn:microsoft.com/office/officeart/2018/2/layout/IconVerticalSolidList"/>
    <dgm:cxn modelId="{AA4B8B57-3CB4-47A4-A267-63686C95C2F9}" type="presParOf" srcId="{0A02097D-025A-44E0-84CC-8A07112E1C11}" destId="{B1AE832F-122C-4F79-B7D0-6AD91B4B1693}" srcOrd="0" destOrd="0" presId="urn:microsoft.com/office/officeart/2018/2/layout/IconVerticalSolidList"/>
    <dgm:cxn modelId="{57FEEEE9-6AE1-4119-9F35-9F1B8BB8911A}" type="presParOf" srcId="{B1AE832F-122C-4F79-B7D0-6AD91B4B1693}" destId="{1CF0038E-E85A-486E-97DA-56B502AA6753}" srcOrd="0" destOrd="0" presId="urn:microsoft.com/office/officeart/2018/2/layout/IconVerticalSolidList"/>
    <dgm:cxn modelId="{66F5972C-BE25-4873-B378-CFE1FED9025F}" type="presParOf" srcId="{B1AE832F-122C-4F79-B7D0-6AD91B4B1693}" destId="{B41A1DCA-1248-4C07-90F2-686FB3C652D9}" srcOrd="1" destOrd="0" presId="urn:microsoft.com/office/officeart/2018/2/layout/IconVerticalSolidList"/>
    <dgm:cxn modelId="{834F6D8C-7274-47BE-BCD5-3C2E3BE86FC1}" type="presParOf" srcId="{B1AE832F-122C-4F79-B7D0-6AD91B4B1693}" destId="{05F4F4EB-E14F-4DBF-AE10-DD16447E0681}" srcOrd="2" destOrd="0" presId="urn:microsoft.com/office/officeart/2018/2/layout/IconVerticalSolidList"/>
    <dgm:cxn modelId="{F97D43E2-4C7F-4A08-A733-A29CCF96378A}" type="presParOf" srcId="{B1AE832F-122C-4F79-B7D0-6AD91B4B1693}" destId="{280C2505-5A26-4E5D-8FF7-75A5D63A45AC}" srcOrd="3" destOrd="0" presId="urn:microsoft.com/office/officeart/2018/2/layout/IconVerticalSolidList"/>
    <dgm:cxn modelId="{216EDB89-3F19-4212-A3D2-1DC8025D1AFE}" type="presParOf" srcId="{0A02097D-025A-44E0-84CC-8A07112E1C11}" destId="{64FBE8BC-38C7-4489-B3FD-A7F8242F793D}" srcOrd="1" destOrd="0" presId="urn:microsoft.com/office/officeart/2018/2/layout/IconVerticalSolidList"/>
    <dgm:cxn modelId="{03048699-2205-4DC6-AB2F-22DB1A27D13C}" type="presParOf" srcId="{0A02097D-025A-44E0-84CC-8A07112E1C11}" destId="{5A3D8491-6619-45A5-B801-E96533C3E5E5}" srcOrd="2" destOrd="0" presId="urn:microsoft.com/office/officeart/2018/2/layout/IconVerticalSolidList"/>
    <dgm:cxn modelId="{69A41A33-7037-46F3-8355-D4262284006B}" type="presParOf" srcId="{5A3D8491-6619-45A5-B801-E96533C3E5E5}" destId="{E8E2175B-D0BE-4533-B2EB-00C0BE910F0A}" srcOrd="0" destOrd="0" presId="urn:microsoft.com/office/officeart/2018/2/layout/IconVerticalSolidList"/>
    <dgm:cxn modelId="{4F0BF993-BB21-4F91-A34C-B6E45A8179B9}" type="presParOf" srcId="{5A3D8491-6619-45A5-B801-E96533C3E5E5}" destId="{15A2BC8A-DEDE-4B02-8AC0-AFBEE9D62A7D}" srcOrd="1" destOrd="0" presId="urn:microsoft.com/office/officeart/2018/2/layout/IconVerticalSolidList"/>
    <dgm:cxn modelId="{A70EEAF3-DF03-46DB-A97F-580F1BE1BE69}" type="presParOf" srcId="{5A3D8491-6619-45A5-B801-E96533C3E5E5}" destId="{DBA14614-20C2-4E4A-B2CC-D554207F0C9A}" srcOrd="2" destOrd="0" presId="urn:microsoft.com/office/officeart/2018/2/layout/IconVerticalSolidList"/>
    <dgm:cxn modelId="{73F2323B-0AE5-4D5B-8E5E-3C8FB2C8C981}" type="presParOf" srcId="{5A3D8491-6619-45A5-B801-E96533C3E5E5}" destId="{B6239110-8497-4C7B-AB23-09163A799831}" srcOrd="3" destOrd="0" presId="urn:microsoft.com/office/officeart/2018/2/layout/IconVerticalSolidList"/>
    <dgm:cxn modelId="{974F82AA-1A04-4914-9AC4-6E12818FC48C}" type="presParOf" srcId="{0A02097D-025A-44E0-84CC-8A07112E1C11}" destId="{29C292E5-3547-4369-8F86-EAC3D8D4FA9D}" srcOrd="3" destOrd="0" presId="urn:microsoft.com/office/officeart/2018/2/layout/IconVerticalSolidList"/>
    <dgm:cxn modelId="{F10ABA6C-8C2B-4D0E-86D3-D10BC825DC8D}" type="presParOf" srcId="{0A02097D-025A-44E0-84CC-8A07112E1C11}" destId="{B068D6C2-FC2E-42D1-BE79-2088783CC987}" srcOrd="4" destOrd="0" presId="urn:microsoft.com/office/officeart/2018/2/layout/IconVerticalSolidList"/>
    <dgm:cxn modelId="{20B807E1-B220-45D0-B84B-D219034D983E}" type="presParOf" srcId="{B068D6C2-FC2E-42D1-BE79-2088783CC987}" destId="{3147CF68-3E84-4515-8543-A173DE3B027E}" srcOrd="0" destOrd="0" presId="urn:microsoft.com/office/officeart/2018/2/layout/IconVerticalSolidList"/>
    <dgm:cxn modelId="{A4423845-6256-4774-8146-763D77238161}" type="presParOf" srcId="{B068D6C2-FC2E-42D1-BE79-2088783CC987}" destId="{0272383D-EA2F-49BC-A891-DF028F40C6F6}" srcOrd="1" destOrd="0" presId="urn:microsoft.com/office/officeart/2018/2/layout/IconVerticalSolidList"/>
    <dgm:cxn modelId="{63E41B56-F22E-4DE3-964D-506284F5CCC2}" type="presParOf" srcId="{B068D6C2-FC2E-42D1-BE79-2088783CC987}" destId="{04AE60CE-D08B-45B1-A69C-F47F910B534C}" srcOrd="2" destOrd="0" presId="urn:microsoft.com/office/officeart/2018/2/layout/IconVerticalSolidList"/>
    <dgm:cxn modelId="{E3509B03-72C3-4361-91F2-9743193C9FCD}" type="presParOf" srcId="{B068D6C2-FC2E-42D1-BE79-2088783CC987}" destId="{AA06599F-BD5E-4CAA-AC1A-9AB7C7477D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0038E-E85A-486E-97DA-56B502AA675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A1DCA-1248-4C07-90F2-686FB3C652D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C2505-5A26-4E5D-8FF7-75A5D63A45A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No ability to measure power consumption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E8E2175B-D0BE-4533-B2EB-00C0BE910F0A}">
      <dsp:nvSpPr>
        <dsp:cNvPr id="0" name=""/>
        <dsp:cNvSpPr/>
      </dsp:nvSpPr>
      <dsp:spPr>
        <a:xfrm>
          <a:off x="0" y="1673473"/>
          <a:ext cx="10515600" cy="1242935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2BC8A-DEDE-4B02-8AC0-AFBEE9D62A7D}">
      <dsp:nvSpPr>
        <dsp:cNvPr id="0" name=""/>
        <dsp:cNvSpPr/>
      </dsp:nvSpPr>
      <dsp:spPr>
        <a:xfrm>
          <a:off x="352136" y="1833861"/>
          <a:ext cx="683614" cy="6836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9110-8497-4C7B-AB23-09163A799831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435590" y="1554201"/>
        <a:ext cx="9080009" cy="1242935"/>
      </dsp:txXfrm>
    </dsp:sp>
    <dsp:sp modelId="{3147CF68-3E84-4515-8543-A173DE3B027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2383D-EA2F-49BC-A891-DF028F40C6F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6599F-BD5E-4CAA-AC1A-9AB7C7477DC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0038E-E85A-486E-97DA-56B502AA675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A1DCA-1248-4C07-90F2-686FB3C652D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C2505-5A26-4E5D-8FF7-75A5D63A45A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No ability to fully disable sensors with load switch until the final PCB is ready</a:t>
          </a:r>
          <a:endParaRPr lang="en-US" sz="2500" kern="1200"/>
        </a:p>
      </dsp:txBody>
      <dsp:txXfrm>
        <a:off x="1435590" y="531"/>
        <a:ext cx="9080009" cy="1242935"/>
      </dsp:txXfrm>
    </dsp:sp>
    <dsp:sp modelId="{E8E2175B-D0BE-4533-B2EB-00C0BE910F0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2BC8A-DEDE-4B02-8AC0-AFBEE9D62A7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9110-8497-4C7B-AB23-09163A799831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No ability to measure power consumption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3147CF68-3E84-4515-8543-A173DE3B027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2383D-EA2F-49BC-A891-DF028F40C6F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6599F-BD5E-4CAA-AC1A-9AB7C7477DC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Difficult to test full system because sensors, Raspberry Pi and ESP32-SOLO are not all available to one person  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FB0A5-5C62-480A-9442-43096E9A9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2FD02EC-5C80-4542-9801-7D0B98333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7C0C61-A1CA-425B-BF69-C2F8E1AC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7DFD8B-EAE9-43CF-A0E2-264B6719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D110AA-FB4A-4AB1-AE7F-46CB36F5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628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EF553-D8BE-4D05-B758-0ACA099B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0CB62E5-9FC5-46B1-9E9E-0208C1B90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7A0DE8-171F-4B13-9AE7-F7EA13D3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3F0ADC-52BB-4F5F-BAF3-AD7641AC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E65999-E5FB-4BB6-88CB-5D560A3B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51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3F9DC5F-0C4D-4117-A375-29B7242F8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CE496E6-BE52-470C-B7F0-7CD2C8ADD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295818-A4EF-4A84-A8B7-CB15B1B2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1E5BA70-3AD9-4B34-B4B4-A825F329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570F3D-EBD6-4D5A-8885-6A3E087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815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A4BEB-B70A-4957-A981-B1C22CF2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77479E-FF35-4646-933D-859E46B45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A88D4F-4ED4-45E3-88B7-B21527ED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60EB10-4F2F-4B47-8CA7-160FAC99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ACC355-C2A6-4D2A-AD0E-F08039D1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121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E6D7B-6D93-4ED3-B22B-C6AC5769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9D52963-356E-4CD9-82E4-BDF7538FE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5B7515-0631-41AC-80C3-61272122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6ED096-9D8F-45E8-AD67-C9018929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DC3791-9E34-4BE9-9EF5-83DD46B6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785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C1FCC-E17A-48A8-9B86-550A7F5D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414771-2C80-4A10-9088-9C10FD435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59923A-95E3-4CCF-82FA-2B44AA13F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9C4A559-11A2-44BB-9B5E-C73AD135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0154264-EEA0-4265-A91A-7FA85C4F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3787FE-A08D-44B4-8265-0037150C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493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240CE-B9D5-4B6B-9E07-2583495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33A2BE-8799-4858-A3BE-02A8DAFE1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8F9FE56-CB63-4906-BC70-46F52FFBB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3E233DC-D398-4925-BC70-B2CA6BCE2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32B9079-F8A0-4C5B-BA01-29F1F92D2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73C271E-6A47-45E9-ABC5-A02B2CF5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F1EB550-5FE4-4A32-8941-F2714971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EB6592A-99D2-48F8-A1BF-7848A697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879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0C07D-1DB1-4E11-AC48-5E9C1596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AA388B-5646-4FD2-AEDB-21FCCA28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C47176-A842-4BB6-8076-0E60E379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B20382D-FF64-4C51-9A3F-08AF2119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937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7110886-D43E-4250-B7EC-4193A769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13688AB-E07D-449F-A60C-D0B3FA14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FCC4080-F665-44F7-97C3-1FFD82E8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09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72C8C-2D2E-4CF7-84F0-288FA297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E49698-6CBB-4C74-A34C-3711F6CB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54C8B4B-2DE9-43CD-A436-89FF9BFD2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32E74A8-625F-43D8-90AC-56084B99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E0CCA79-61DF-46C9-8A97-F983EBF6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C119D2F-D2C4-4048-B9D7-97075B82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335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58EF8-646C-4DD2-9615-1FAD853A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E4A6796-7AFE-4C26-A105-FB4257D64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30FD3C-A185-4A91-B1EC-6F890E656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80B321A-188B-4560-94C4-5F865F9E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2CFD9D7-2AF0-458D-90FA-C3A118F0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7506EF5-0712-496E-9A8D-4C22A85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681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04DB541-771B-4D7B-B867-DD732B17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0F98826-57A1-4DCF-9647-48A200073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5DB4595-0BE4-4C3C-9C54-64FA4364E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CB8AAF-FBA5-4239-8496-A3707876D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0BFBFE-E4F3-454E-A1DE-A430B5341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56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E15A8-AD1C-48B9-985F-80AD4B73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Wi-Fi communication 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Tekstvak 7">
            <a:extLst>
              <a:ext uri="{FF2B5EF4-FFF2-40B4-BE49-F238E27FC236}">
                <a16:creationId xmlns:a16="http://schemas.microsoft.com/office/drawing/2014/main" id="{D9822CA6-1C48-4257-B29B-42E2509BF240}"/>
              </a:ext>
            </a:extLst>
          </p:cNvPr>
          <p:cNvSpPr txBox="1"/>
          <p:nvPr/>
        </p:nvSpPr>
        <p:spPr>
          <a:xfrm>
            <a:off x="1400107" y="1767796"/>
            <a:ext cx="4442637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Complete: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transfer between ESP32 and Python server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Faster connection setup because of static IP =&gt; reduced power consumption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63D399B-362E-4133-8C27-43F5AD9C5730}"/>
              </a:ext>
            </a:extLst>
          </p:cNvPr>
          <p:cNvSpPr txBox="1"/>
          <p:nvPr/>
        </p:nvSpPr>
        <p:spPr>
          <a:xfrm>
            <a:off x="6271198" y="1690688"/>
            <a:ext cx="5256212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Process received data in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Measure power consumption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Test connection with actual sensor data instead of dummy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Test Python server on Raspberry Pi instead of laptop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3421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05F17-7E85-4553-BE84-D13F323A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LI"/>
              <a:t>Problems/</a:t>
            </a:r>
            <a:r>
              <a:rPr lang="en-GB"/>
              <a:t>limitations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FD101E48-73D7-4A04-A109-3B8E70BAB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5625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84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E15A8-AD1C-48B9-985F-80AD4B73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Wi-Fi communication 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jdelijke aanduiding voor inhoud 3">
            <a:extLst>
              <a:ext uri="{FF2B5EF4-FFF2-40B4-BE49-F238E27FC236}">
                <a16:creationId xmlns:a16="http://schemas.microsoft.com/office/drawing/2014/main" id="{8A10918D-534F-49FB-8461-C6266686C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9177" y="1865381"/>
            <a:ext cx="515778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Complete</a:t>
            </a:r>
            <a:r>
              <a:rPr lang="de-LI" sz="2400" b="1" dirty="0"/>
              <a:t>:</a:t>
            </a:r>
            <a:endParaRPr lang="en-GB" sz="2400" b="1" dirty="0"/>
          </a:p>
          <a:p>
            <a:r>
              <a:rPr lang="en-GB" sz="2400" dirty="0"/>
              <a:t>Entering and wakeup from deep sleep</a:t>
            </a:r>
          </a:p>
          <a:p>
            <a:r>
              <a:rPr lang="en-GB" sz="2400" dirty="0"/>
              <a:t>Save variables in RTC memory so that they are retained after deep sleep</a:t>
            </a:r>
          </a:p>
          <a:p>
            <a:r>
              <a:rPr lang="en-GB" sz="2400" dirty="0"/>
              <a:t>NTP synchronisation for time information =&gt; disable sensors at night</a:t>
            </a:r>
          </a:p>
          <a:p>
            <a:endParaRPr lang="en-GB" dirty="0"/>
          </a:p>
        </p:txBody>
      </p:sp>
      <p:sp>
        <p:nvSpPr>
          <p:cNvPr id="11" name="Tijdelijke aanduiding voor inhoud 5">
            <a:extLst>
              <a:ext uri="{FF2B5EF4-FFF2-40B4-BE49-F238E27FC236}">
                <a16:creationId xmlns:a16="http://schemas.microsoft.com/office/drawing/2014/main" id="{1E0EDFB4-1772-4354-9C7E-9D2B19ED6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99031" y="1866969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LI" sz="2400" b="1" dirty="0" err="1"/>
              <a:t>To</a:t>
            </a:r>
            <a:r>
              <a:rPr lang="de-LI" sz="2400" b="1" dirty="0"/>
              <a:t> do:</a:t>
            </a:r>
            <a:endParaRPr lang="en-GB" sz="2400" b="1" dirty="0"/>
          </a:p>
          <a:p>
            <a:r>
              <a:rPr lang="en-GB" sz="2400" dirty="0"/>
              <a:t>Put the individual pieces of software in one general structure</a:t>
            </a:r>
          </a:p>
          <a:p>
            <a:r>
              <a:rPr lang="en-GB" sz="2400" dirty="0"/>
              <a:t>Test the system</a:t>
            </a:r>
          </a:p>
          <a:p>
            <a:r>
              <a:rPr lang="en-GB" sz="2400" dirty="0"/>
              <a:t>Power measurements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2029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05F17-7E85-4553-BE84-D13F323A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LI"/>
              <a:t>Problems/</a:t>
            </a:r>
            <a:r>
              <a:rPr lang="en-GB"/>
              <a:t>limitations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FD101E48-73D7-4A04-A109-3B8E70BAB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4594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137394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155</Words>
  <Application>Microsoft Office PowerPoint</Application>
  <PresentationFormat>Breedbeeld</PresentationFormat>
  <Paragraphs>26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Wi-Fi communication </vt:lpstr>
      <vt:lpstr>Problems/limitations</vt:lpstr>
      <vt:lpstr>Wi-Fi communication </vt:lpstr>
      <vt:lpstr>Problems/limitations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communication</dc:title>
  <dc:creator>thomas feys</dc:creator>
  <cp:lastModifiedBy>thomas feys</cp:lastModifiedBy>
  <cp:revision>1</cp:revision>
  <dcterms:created xsi:type="dcterms:W3CDTF">2020-04-15T07:56:17Z</dcterms:created>
  <dcterms:modified xsi:type="dcterms:W3CDTF">2020-04-15T07:59:40Z</dcterms:modified>
</cp:coreProperties>
</file>